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2832724" y="219352"/>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348544" y="39647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2019-08-09T20:23:59Z</dcterms:modified>
</cp:coreProperties>
</file>