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72" r:id="rId4"/>
    <p:sldId id="477" r:id="rId5"/>
    <p:sldId id="476" r:id="rId6"/>
    <p:sldId id="479" r:id="rId7"/>
    <p:sldId id="478" r:id="rId8"/>
    <p:sldId id="480" r:id="rId9"/>
    <p:sldId id="482" r:id="rId10"/>
    <p:sldId id="483" r:id="rId11"/>
    <p:sldId id="481" r:id="rId12"/>
    <p:sldId id="488" r:id="rId13"/>
    <p:sldId id="489" r:id="rId14"/>
    <p:sldId id="484" r:id="rId15"/>
    <p:sldId id="485" r:id="rId16"/>
    <p:sldId id="486" r:id="rId17"/>
    <p:sldId id="487"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680318" y="111970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2019-05-27T18:49:40Z</dcterms:modified>
</cp:coreProperties>
</file>