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485" r:id="rId2"/>
    <p:sldId id="493" r:id="rId3"/>
    <p:sldId id="489" r:id="rId4"/>
    <p:sldId id="490" r:id="rId5"/>
    <p:sldId id="494" r:id="rId6"/>
    <p:sldId id="492" r:id="rId7"/>
    <p:sldId id="491" r:id="rId8"/>
    <p:sldId id="483" r:id="rId9"/>
    <p:sldId id="484" r:id="rId10"/>
    <p:sldId id="478" r:id="rId11"/>
    <p:sldId id="477" r:id="rId12"/>
    <p:sldId id="479" r:id="rId13"/>
    <p:sldId id="481" r:id="rId14"/>
    <p:sldId id="480" r:id="rId15"/>
    <p:sldId id="488" r:id="rId16"/>
    <p:sldId id="446" r:id="rId17"/>
    <p:sldId id="475" r:id="rId18"/>
    <p:sldId id="476" r:id="rId19"/>
    <p:sldId id="473" r:id="rId20"/>
    <p:sldId id="471" r:id="rId21"/>
    <p:sldId id="472" r:id="rId22"/>
    <p:sldId id="474" r:id="rId23"/>
    <p:sldId id="464" r:id="rId24"/>
    <p:sldId id="468" r:id="rId25"/>
    <p:sldId id="470" r:id="rId26"/>
    <p:sldId id="462" r:id="rId27"/>
    <p:sldId id="463" r:id="rId28"/>
    <p:sldId id="458" r:id="rId29"/>
    <p:sldId id="455" r:id="rId30"/>
    <p:sldId id="452" r:id="rId31"/>
    <p:sldId id="266" r:id="rId32"/>
    <p:sldId id="338" r:id="rId33"/>
    <p:sldId id="297" r:id="rId34"/>
    <p:sldId id="274" r:id="rId35"/>
    <p:sldId id="317"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7D31"/>
    <a:srgbClr val="3B3838"/>
    <a:srgbClr val="FFC000"/>
    <a:srgbClr val="A5A5A5"/>
    <a:srgbClr val="00B0F0"/>
    <a:srgbClr val="3F89CC"/>
    <a:srgbClr val="E06613"/>
    <a:srgbClr val="E2AB00"/>
    <a:srgbClr val="649A3F"/>
    <a:srgbClr val="54823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00" autoAdjust="0"/>
    <p:restoredTop sz="96252" autoAdjust="0"/>
  </p:normalViewPr>
  <p:slideViewPr>
    <p:cSldViewPr snapToGrid="0">
      <p:cViewPr varScale="1">
        <p:scale>
          <a:sx n="61" d="100"/>
          <a:sy n="61" d="100"/>
        </p:scale>
        <p:origin x="78" y="114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12EB-4EED-BFF9-4A0E3D622466}"/>
              </c:ext>
            </c:extLst>
          </c:dPt>
          <c:dPt>
            <c:idx val="1"/>
            <c:bubble3D val="0"/>
            <c:explosion val="10"/>
            <c:spPr>
              <a:solidFill>
                <a:schemeClr val="accent2"/>
              </a:solidFill>
              <a:ln w="19050">
                <a:solidFill>
                  <a:schemeClr val="lt1"/>
                </a:solidFill>
              </a:ln>
              <a:effectLst/>
            </c:spPr>
            <c:extLst>
              <c:ext xmlns:c16="http://schemas.microsoft.com/office/drawing/2014/chart" uri="{C3380CC4-5D6E-409C-BE32-E72D297353CC}">
                <c16:uniqueId val="{00000003-12EB-4EED-BFF9-4A0E3D622466}"/>
              </c:ext>
            </c:extLst>
          </c:dPt>
          <c:cat>
            <c:strRef>
              <c:f>Лист1!$A$2:$A$3</c:f>
              <c:strCache>
                <c:ptCount val="2"/>
                <c:pt idx="0">
                  <c:v>Type1</c:v>
                </c:pt>
                <c:pt idx="1">
                  <c:v>Type2</c:v>
                </c:pt>
              </c:strCache>
            </c:strRef>
          </c:cat>
          <c:val>
            <c:numRef>
              <c:f>Лист1!$B$2:$B$3</c:f>
              <c:numCache>
                <c:formatCode>General</c:formatCode>
                <c:ptCount val="2"/>
                <c:pt idx="0">
                  <c:v>10</c:v>
                </c:pt>
                <c:pt idx="1">
                  <c:v>3.2</c:v>
                </c:pt>
              </c:numCache>
            </c:numRef>
          </c:val>
          <c:extLst>
            <c:ext xmlns:c16="http://schemas.microsoft.com/office/drawing/2014/chart" uri="{C3380CC4-5D6E-409C-BE32-E72D297353CC}">
              <c16:uniqueId val="{00000004-12EB-4EED-BFF9-4A0E3D622466}"/>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2E32-4C20-887C-EA5DE167DA3C}"/>
              </c:ext>
            </c:extLst>
          </c:dPt>
          <c:dPt>
            <c:idx val="1"/>
            <c:bubble3D val="0"/>
            <c:explosion val="10"/>
            <c:spPr>
              <a:solidFill>
                <a:schemeClr val="accent3"/>
              </a:solidFill>
              <a:ln w="19050">
                <a:solidFill>
                  <a:schemeClr val="lt1"/>
                </a:solidFill>
              </a:ln>
              <a:effectLst/>
            </c:spPr>
            <c:extLst>
              <c:ext xmlns:c16="http://schemas.microsoft.com/office/drawing/2014/chart" uri="{C3380CC4-5D6E-409C-BE32-E72D297353CC}">
                <c16:uniqueId val="{00000003-2E32-4C20-887C-EA5DE167DA3C}"/>
              </c:ext>
            </c:extLst>
          </c:dPt>
          <c:cat>
            <c:strRef>
              <c:f>Лист1!$A$2:$A$3</c:f>
              <c:strCache>
                <c:ptCount val="2"/>
                <c:pt idx="0">
                  <c:v>Type1</c:v>
                </c:pt>
                <c:pt idx="1">
                  <c:v>Type2</c:v>
                </c:pt>
              </c:strCache>
            </c:strRef>
          </c:cat>
          <c:val>
            <c:numRef>
              <c:f>Лист1!$B$2:$B$3</c:f>
              <c:numCache>
                <c:formatCode>General</c:formatCode>
                <c:ptCount val="2"/>
                <c:pt idx="0">
                  <c:v>7</c:v>
                </c:pt>
                <c:pt idx="1">
                  <c:v>3.2</c:v>
                </c:pt>
              </c:numCache>
            </c:numRef>
          </c:val>
          <c:extLst>
            <c:ext xmlns:c16="http://schemas.microsoft.com/office/drawing/2014/chart" uri="{C3380CC4-5D6E-409C-BE32-E72D297353CC}">
              <c16:uniqueId val="{00000004-2E32-4C20-887C-EA5DE167DA3C}"/>
            </c:ext>
          </c:extLst>
        </c:ser>
        <c:dLbls>
          <c:showLegendKey val="0"/>
          <c:showVal val="0"/>
          <c:showCatName val="0"/>
          <c:showSerName val="0"/>
          <c:showPercent val="0"/>
          <c:showBubbleSize val="0"/>
          <c:showLeaderLines val="1"/>
        </c:dLbls>
        <c:firstSliceAng val="1"/>
        <c:holeSize val="75"/>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explosion val="10"/>
            <c:spPr>
              <a:solidFill>
                <a:schemeClr val="accent2"/>
              </a:solidFill>
              <a:ln w="19050">
                <a:solidFill>
                  <a:schemeClr val="lt1"/>
                </a:solidFill>
              </a:ln>
              <a:effectLst/>
            </c:spPr>
            <c:extLst>
              <c:ext xmlns:c16="http://schemas.microsoft.com/office/drawing/2014/chart" uri="{C3380CC4-5D6E-409C-BE32-E72D297353CC}">
                <c16:uniqueId val="{00000001-4DEA-4B87-9620-1E2D6426EB7E}"/>
              </c:ext>
            </c:extLst>
          </c:dPt>
          <c:dPt>
            <c:idx val="1"/>
            <c:bubble3D val="0"/>
            <c:spPr>
              <a:solidFill>
                <a:schemeClr val="accent4"/>
              </a:solidFill>
              <a:ln w="19050">
                <a:solidFill>
                  <a:schemeClr val="lt1"/>
                </a:solidFill>
              </a:ln>
              <a:effectLst/>
            </c:spPr>
            <c:extLst>
              <c:ext xmlns:c16="http://schemas.microsoft.com/office/drawing/2014/chart" uri="{C3380CC4-5D6E-409C-BE32-E72D297353CC}">
                <c16:uniqueId val="{00000003-4DEA-4B87-9620-1E2D6426EB7E}"/>
              </c:ext>
            </c:extLst>
          </c:dPt>
          <c:cat>
            <c:strRef>
              <c:f>Лист1!$A$2:$A$3</c:f>
              <c:strCache>
                <c:ptCount val="2"/>
                <c:pt idx="0">
                  <c:v>Type1</c:v>
                </c:pt>
                <c:pt idx="1">
                  <c:v>Type2</c:v>
                </c:pt>
              </c:strCache>
            </c:strRef>
          </c:cat>
          <c:val>
            <c:numRef>
              <c:f>Лист1!$B$2:$B$3</c:f>
              <c:numCache>
                <c:formatCode>General</c:formatCode>
                <c:ptCount val="2"/>
                <c:pt idx="0">
                  <c:v>1</c:v>
                </c:pt>
                <c:pt idx="1">
                  <c:v>3.2</c:v>
                </c:pt>
              </c:numCache>
            </c:numRef>
          </c:val>
          <c:extLst>
            <c:ext xmlns:c16="http://schemas.microsoft.com/office/drawing/2014/chart" uri="{C3380CC4-5D6E-409C-BE32-E72D297353CC}">
              <c16:uniqueId val="{00000004-4DEA-4B87-9620-1E2D6426EB7E}"/>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spPr>
              <a:solidFill>
                <a:schemeClr val="accent6"/>
              </a:solidFill>
              <a:ln w="19050">
                <a:solidFill>
                  <a:schemeClr val="lt1"/>
                </a:solidFill>
              </a:ln>
              <a:effectLst/>
            </c:spPr>
            <c:extLst>
              <c:ext xmlns:c16="http://schemas.microsoft.com/office/drawing/2014/chart" uri="{C3380CC4-5D6E-409C-BE32-E72D297353CC}">
                <c16:uniqueId val="{00000001-DD13-496E-8B91-579CE980114F}"/>
              </c:ext>
            </c:extLst>
          </c:dPt>
          <c:dPt>
            <c:idx val="1"/>
            <c:bubble3D val="0"/>
            <c:explosion val="10"/>
            <c:spPr>
              <a:solidFill>
                <a:schemeClr val="accent5"/>
              </a:solidFill>
              <a:ln w="19050">
                <a:solidFill>
                  <a:schemeClr val="lt1"/>
                </a:solidFill>
              </a:ln>
              <a:effectLst/>
            </c:spPr>
            <c:extLst>
              <c:ext xmlns:c16="http://schemas.microsoft.com/office/drawing/2014/chart" uri="{C3380CC4-5D6E-409C-BE32-E72D297353CC}">
                <c16:uniqueId val="{00000003-DD13-496E-8B91-579CE980114F}"/>
              </c:ext>
            </c:extLst>
          </c:dPt>
          <c:cat>
            <c:strRef>
              <c:f>Лист1!$A$2:$A$3</c:f>
              <c:strCache>
                <c:ptCount val="2"/>
                <c:pt idx="0">
                  <c:v>Type1</c:v>
                </c:pt>
                <c:pt idx="1">
                  <c:v>Type2</c:v>
                </c:pt>
              </c:strCache>
            </c:strRef>
          </c:cat>
          <c:val>
            <c:numRef>
              <c:f>Лист1!$B$2:$B$3</c:f>
              <c:numCache>
                <c:formatCode>General</c:formatCode>
                <c:ptCount val="2"/>
                <c:pt idx="0">
                  <c:v>20</c:v>
                </c:pt>
                <c:pt idx="1">
                  <c:v>3.2</c:v>
                </c:pt>
              </c:numCache>
            </c:numRef>
          </c:val>
          <c:extLst>
            <c:ext xmlns:c16="http://schemas.microsoft.com/office/drawing/2014/chart" uri="{C3380CC4-5D6E-409C-BE32-E72D297353CC}">
              <c16:uniqueId val="{00000004-DD13-496E-8B91-579CE980114F}"/>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328"/>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Sales</c:v>
                </c:pt>
              </c:strCache>
            </c:strRef>
          </c:tx>
          <c:explosion val="6"/>
          <c:dPt>
            <c:idx val="0"/>
            <c:bubble3D val="0"/>
            <c:explosion val="3"/>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0-6EFB-44DD-BF49-316F11932455}"/>
              </c:ext>
            </c:extLst>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1-7882-4B9C-9754-14F60C0BDC72}"/>
              </c:ext>
            </c:extLst>
          </c:dPt>
          <c:dPt>
            <c:idx val="2"/>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2-7882-4B9C-9754-14F60C0BDC72}"/>
              </c:ext>
            </c:extLst>
          </c:dPt>
          <c:dPt>
            <c:idx val="3"/>
            <c:bubble3D val="0"/>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0-7882-4B9C-9754-14F60C0BDC72}"/>
              </c:ext>
            </c:extLst>
          </c:dPt>
          <c:dLbls>
            <c:dLbl>
              <c:idx val="0"/>
              <c:layout>
                <c:manualLayout>
                  <c:x val="-0.22015759662778728"/>
                  <c:y val="0.05"/>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59B03083-4CB8-4F93-9934-42CEF9B5B214}" type="CATEGORYNAME">
                      <a:rPr lang="en-US">
                        <a:solidFill>
                          <a:schemeClr val="bg1"/>
                        </a:solidFill>
                      </a:rPr>
                      <a:pPr>
                        <a:defRPr/>
                      </a:pPr>
                      <a:t>[CATEGORY NAME]</a:t>
                    </a:fld>
                    <a:r>
                      <a:rPr lang="en-US" baseline="0" dirty="0">
                        <a:solidFill>
                          <a:schemeClr val="bg1"/>
                        </a:solidFill>
                      </a:rPr>
                      <a:t>, </a:t>
                    </a:r>
                    <a:fld id="{98CD8C02-869D-4272-9C73-59B1E53BEA38}" type="VALUE">
                      <a:rPr lang="en-US" baseline="0">
                        <a:solidFill>
                          <a:schemeClr val="bg1"/>
                        </a:solidFill>
                      </a:rPr>
                      <a:pPr>
                        <a:defRPr/>
                      </a:pPr>
                      <a:t>[VALUE]</a:t>
                    </a:fld>
                    <a:r>
                      <a:rPr lang="en-US" baseline="0" dirty="0">
                        <a:solidFill>
                          <a:schemeClr val="bg1"/>
                        </a:solidFill>
                      </a:rPr>
                      <a:t>, </a:t>
                    </a:r>
                    <a:fld id="{0D400631-8E43-44D5-BBDF-9F8E541848C9}" type="PERCENTAGE">
                      <a:rPr lang="en-US" baseline="0">
                        <a:solidFill>
                          <a:schemeClr val="bg1"/>
                        </a:solidFill>
                      </a:rPr>
                      <a:pPr>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0-6EFB-44DD-BF49-316F11932455}"/>
                </c:ext>
              </c:extLst>
            </c:dLbl>
            <c:dLbl>
              <c:idx val="1"/>
              <c:layout>
                <c:manualLayout>
                  <c:x val="-0.11786214768962341"/>
                  <c:y val="-0.22500000000000009"/>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5BEDB3B4-9780-4BDD-B123-93E09A4F0C10}" type="CATEGORYNAME">
                      <a:rPr lang="en-US">
                        <a:solidFill>
                          <a:schemeClr val="bg1"/>
                        </a:solidFill>
                      </a:rPr>
                      <a:pPr>
                        <a:defRPr>
                          <a:solidFill>
                            <a:schemeClr val="accent1"/>
                          </a:solidFill>
                        </a:defRPr>
                      </a:pPr>
                      <a:t>[CATEGORY NAME]</a:t>
                    </a:fld>
                    <a:r>
                      <a:rPr lang="en-US" baseline="0" dirty="0">
                        <a:solidFill>
                          <a:schemeClr val="bg1"/>
                        </a:solidFill>
                      </a:rPr>
                      <a:t>, </a:t>
                    </a:r>
                    <a:fld id="{EE9D532B-DEA1-4DA5-9DE1-8668E329D88F}" type="VALUE">
                      <a:rPr lang="en-US" baseline="0">
                        <a:solidFill>
                          <a:schemeClr val="bg1"/>
                        </a:solidFill>
                      </a:rPr>
                      <a:pPr>
                        <a:defRPr>
                          <a:solidFill>
                            <a:schemeClr val="accent1"/>
                          </a:solidFill>
                        </a:defRPr>
                      </a:pPr>
                      <a:t>[VALUE]</a:t>
                    </a:fld>
                    <a:r>
                      <a:rPr lang="en-US" baseline="0" dirty="0">
                        <a:solidFill>
                          <a:schemeClr val="bg1"/>
                        </a:solidFill>
                      </a:rPr>
                      <a:t>, </a:t>
                    </a:r>
                    <a:fld id="{4253E9C3-C6F6-46E8-AEE2-BB9031A28416}" type="PERCENTAGE">
                      <a:rPr lang="en-US" baseline="0">
                        <a:solidFill>
                          <a:schemeClr val="bg1"/>
                        </a:solidFill>
                      </a:rPr>
                      <a:pPr>
                        <a:defRPr>
                          <a:solidFill>
                            <a:schemeClr val="accent1"/>
                          </a:solidFill>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1-7882-4B9C-9754-14F60C0BDC72}"/>
                </c:ext>
              </c:extLst>
            </c:dLbl>
            <c:dLbl>
              <c:idx val="2"/>
              <c:layout>
                <c:manualLayout>
                  <c:x val="0.17568131448075955"/>
                  <c:y val="-0.15000000000000011"/>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6FD2F78D-9EA1-4F6C-BED9-9B93759F891A}" type="CATEGORYNAME">
                      <a:rPr lang="en-US">
                        <a:solidFill>
                          <a:schemeClr val="bg1"/>
                        </a:solidFill>
                      </a:rPr>
                      <a:pPr>
                        <a:defRPr>
                          <a:solidFill>
                            <a:schemeClr val="accent1"/>
                          </a:solidFill>
                        </a:defRPr>
                      </a:pPr>
                      <a:t>[CATEGORY NAME]</a:t>
                    </a:fld>
                    <a:r>
                      <a:rPr lang="en-US" baseline="0" dirty="0">
                        <a:solidFill>
                          <a:schemeClr val="bg1"/>
                        </a:solidFill>
                      </a:rPr>
                      <a:t>, </a:t>
                    </a:r>
                    <a:fld id="{FBD8CBBC-DE9A-4AE9-B255-EDF489450538}" type="VALUE">
                      <a:rPr lang="en-US" baseline="0">
                        <a:solidFill>
                          <a:schemeClr val="bg1"/>
                        </a:solidFill>
                      </a:rPr>
                      <a:pPr>
                        <a:defRPr>
                          <a:solidFill>
                            <a:schemeClr val="accent1"/>
                          </a:solidFill>
                        </a:defRPr>
                      </a:pPr>
                      <a:t>[VALUE]</a:t>
                    </a:fld>
                    <a:r>
                      <a:rPr lang="en-US" baseline="0" dirty="0">
                        <a:solidFill>
                          <a:schemeClr val="bg1"/>
                        </a:solidFill>
                      </a:rPr>
                      <a:t>, </a:t>
                    </a:r>
                    <a:fld id="{BFB4CD15-A855-4DE5-9D93-8E3FFF65F733}" type="PERCENTAGE">
                      <a:rPr lang="en-US" baseline="0">
                        <a:solidFill>
                          <a:schemeClr val="bg1"/>
                        </a:solidFill>
                      </a:rPr>
                      <a:pPr>
                        <a:defRPr>
                          <a:solidFill>
                            <a:schemeClr val="accent1"/>
                          </a:solidFill>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2-7882-4B9C-9754-14F60C0BDC72}"/>
                </c:ext>
              </c:extLst>
            </c:dLbl>
            <c:dLbl>
              <c:idx val="3"/>
              <c:layout>
                <c:manualLayout>
                  <c:x val="0.20903852609103035"/>
                  <c:y val="3.4999999999999955E-2"/>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8B8A370E-AD9B-45FA-BF4F-4377E330BD45}" type="CATEGORYNAME">
                      <a:rPr lang="en-US">
                        <a:solidFill>
                          <a:schemeClr val="bg1"/>
                        </a:solidFill>
                      </a:rPr>
                      <a:pPr>
                        <a:defRPr>
                          <a:solidFill>
                            <a:schemeClr val="accent1"/>
                          </a:solidFill>
                        </a:defRPr>
                      </a:pPr>
                      <a:t>[CATEGORY NAME]</a:t>
                    </a:fld>
                    <a:r>
                      <a:rPr lang="en-US" baseline="0" dirty="0">
                        <a:solidFill>
                          <a:schemeClr val="bg1"/>
                        </a:solidFill>
                      </a:rPr>
                      <a:t>, </a:t>
                    </a:r>
                    <a:fld id="{642BC3E4-938B-4141-9790-1B5A417A0DD8}" type="VALUE">
                      <a:rPr lang="en-US" baseline="0">
                        <a:solidFill>
                          <a:schemeClr val="bg1"/>
                        </a:solidFill>
                      </a:rPr>
                      <a:pPr>
                        <a:defRPr>
                          <a:solidFill>
                            <a:schemeClr val="accent1"/>
                          </a:solidFill>
                        </a:defRPr>
                      </a:pPr>
                      <a:t>[VALUE]</a:t>
                    </a:fld>
                    <a:r>
                      <a:rPr lang="en-US" baseline="0" dirty="0">
                        <a:solidFill>
                          <a:schemeClr val="bg1"/>
                        </a:solidFill>
                      </a:rPr>
                      <a:t>, </a:t>
                    </a:r>
                    <a:fld id="{BADF4604-7701-4A4F-AE89-E6B6DB0928C6}" type="PERCENTAGE">
                      <a:rPr lang="en-US" baseline="0">
                        <a:solidFill>
                          <a:schemeClr val="bg1"/>
                        </a:solidFill>
                      </a:rPr>
                      <a:pPr>
                        <a:defRPr>
                          <a:solidFill>
                            <a:schemeClr val="accent1"/>
                          </a:solidFill>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0-7882-4B9C-9754-14F60C0BDC72}"/>
                </c:ext>
              </c:extLst>
            </c:dLbl>
            <c:spPr>
              <a:noFill/>
              <a:ln>
                <a:noFill/>
              </a:ln>
              <a:effectLst/>
            </c:spPr>
            <c:dLblPos val="outEnd"/>
            <c:showLegendKey val="0"/>
            <c:showVal val="1"/>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numRef>
              <c:f>Sheet1!$A$2:$A$5</c:f>
              <c:numCache>
                <c:formatCode>General</c:formatCode>
                <c:ptCount val="4"/>
                <c:pt idx="0">
                  <c:v>2010</c:v>
                </c:pt>
                <c:pt idx="1">
                  <c:v>2014</c:v>
                </c:pt>
                <c:pt idx="2">
                  <c:v>2016</c:v>
                </c:pt>
                <c:pt idx="3">
                  <c:v>2020</c:v>
                </c:pt>
              </c:numCache>
            </c:numRef>
          </c:cat>
          <c:val>
            <c:numRef>
              <c:f>Sheet1!$B$2:$B$5</c:f>
              <c:numCache>
                <c:formatCode>0%</c:formatCode>
                <c:ptCount val="4"/>
                <c:pt idx="0">
                  <c:v>0.45</c:v>
                </c:pt>
                <c:pt idx="1">
                  <c:v>0.2</c:v>
                </c:pt>
                <c:pt idx="2">
                  <c:v>0.15000000000000024</c:v>
                </c:pt>
                <c:pt idx="3">
                  <c:v>0.2</c:v>
                </c:pt>
              </c:numCache>
            </c:numRef>
          </c:val>
          <c:extLst>
            <c:ext xmlns:c16="http://schemas.microsoft.com/office/drawing/2014/chart" uri="{C3380CC4-5D6E-409C-BE32-E72D297353CC}">
              <c16:uniqueId val="{00000001-6EFB-44DD-BF49-316F11932455}"/>
            </c:ext>
          </c:extLst>
        </c:ser>
        <c:dLbls>
          <c:dLblPos val="outEnd"/>
          <c:showLegendKey val="0"/>
          <c:showVal val="1"/>
          <c:showCatName val="0"/>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5EB2F82-FEFC-46EF-938A-A2E556FBE366}" type="doc">
      <dgm:prSet loTypeId="urn:microsoft.com/office/officeart/2005/8/layout/pyramid1" loCatId="pyramid" qsTypeId="urn:microsoft.com/office/officeart/2005/8/quickstyle/simple1" qsCatId="simple" csTypeId="urn:microsoft.com/office/officeart/2005/8/colors/accent1_2" csCatId="accent1" phldr="1"/>
      <dgm:spPr/>
    </dgm:pt>
    <dgm:pt modelId="{4C916B69-1B67-4531-83AE-FF3E078BC61A}">
      <dgm:prSet phldrT="[Text]"/>
      <dgm:sp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dirty="0"/>
        </a:p>
      </dgm:t>
    </dgm:pt>
    <dgm:pt modelId="{81E2C031-2C14-4888-AF6A-044BFBF1B8FB}" type="parTrans" cxnId="{73F58E6F-E661-405E-9BD0-FED6C91C4117}">
      <dgm:prSet/>
      <dgm:spPr/>
      <dgm:t>
        <a:bodyPr/>
        <a:lstStyle/>
        <a:p>
          <a:endParaRPr lang="en-US"/>
        </a:p>
      </dgm:t>
    </dgm:pt>
    <dgm:pt modelId="{02C7297B-3DE0-40E7-A519-228D34735EA5}" type="sibTrans" cxnId="{73F58E6F-E661-405E-9BD0-FED6C91C4117}">
      <dgm:prSet/>
      <dgm:spPr/>
      <dgm:t>
        <a:bodyPr/>
        <a:lstStyle/>
        <a:p>
          <a:endParaRPr lang="en-US"/>
        </a:p>
      </dgm:t>
    </dgm:pt>
    <dgm:pt modelId="{23CF1AEF-9D0A-42C7-8BEB-7C6A441B6D26}">
      <dgm:prSet phldrT="[Text]"/>
      <dgm:spPr>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6833537D-C330-4D03-BA2B-650D1353AB03}" type="parTrans" cxnId="{14254730-1053-4CC9-B3D0-5C4CA75DB2C7}">
      <dgm:prSet/>
      <dgm:spPr/>
      <dgm:t>
        <a:bodyPr/>
        <a:lstStyle/>
        <a:p>
          <a:endParaRPr lang="en-US"/>
        </a:p>
      </dgm:t>
    </dgm:pt>
    <dgm:pt modelId="{1E31AD86-8DC3-49C8-BCFE-83F6C1076CF5}" type="sibTrans" cxnId="{14254730-1053-4CC9-B3D0-5C4CA75DB2C7}">
      <dgm:prSet/>
      <dgm:spPr/>
      <dgm:t>
        <a:bodyPr/>
        <a:lstStyle/>
        <a:p>
          <a:endParaRPr lang="en-US"/>
        </a:p>
      </dgm:t>
    </dgm:pt>
    <dgm:pt modelId="{97BFABD0-8AA5-4B73-8355-186F72285963}">
      <dgm:prSet phldrT="[Text]"/>
      <dgm:spPr>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157C6589-72C1-4FB7-BB78-86A1DBC518C5}" type="parTrans" cxnId="{AB5C0340-2040-4C08-AC75-4357FC816C80}">
      <dgm:prSet/>
      <dgm:spPr/>
      <dgm:t>
        <a:bodyPr/>
        <a:lstStyle/>
        <a:p>
          <a:endParaRPr lang="en-US"/>
        </a:p>
      </dgm:t>
    </dgm:pt>
    <dgm:pt modelId="{E3162F15-28C9-48AF-A9E4-5CC9D2AB09B9}" type="sibTrans" cxnId="{AB5C0340-2040-4C08-AC75-4357FC816C80}">
      <dgm:prSet/>
      <dgm:spPr/>
      <dgm:t>
        <a:bodyPr/>
        <a:lstStyle/>
        <a:p>
          <a:endParaRPr lang="en-US"/>
        </a:p>
      </dgm:t>
    </dgm:pt>
    <dgm:pt modelId="{208EC71C-9A97-42FA-9A36-A40409258C9A}">
      <dgm:prSet phldrT="[Text]"/>
      <dgm:spPr>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BB42DE09-1F00-4CA5-9818-716B28CE479F}" type="parTrans" cxnId="{890996CD-20F0-4106-B344-711A7D9E943A}">
      <dgm:prSet/>
      <dgm:spPr/>
      <dgm:t>
        <a:bodyPr/>
        <a:lstStyle/>
        <a:p>
          <a:endParaRPr lang="en-US"/>
        </a:p>
      </dgm:t>
    </dgm:pt>
    <dgm:pt modelId="{EC4B7AF6-576D-48CF-A8C3-FAA1C394D83E}" type="sibTrans" cxnId="{890996CD-20F0-4106-B344-711A7D9E943A}">
      <dgm:prSet/>
      <dgm:spPr/>
      <dgm:t>
        <a:bodyPr/>
        <a:lstStyle/>
        <a:p>
          <a:endParaRPr lang="en-US"/>
        </a:p>
      </dgm:t>
    </dgm:pt>
    <dgm:pt modelId="{B2921F82-E4A9-4C91-9E26-CC9132E36700}">
      <dgm:prSet phldrT="[Text]"/>
      <dgm:spPr>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FC794E05-A06A-4B53-886E-CE55BFC9E559}" type="parTrans" cxnId="{F4775F31-26CB-4F0A-BD11-16125E6CABCB}">
      <dgm:prSet/>
      <dgm:spPr/>
      <dgm:t>
        <a:bodyPr/>
        <a:lstStyle/>
        <a:p>
          <a:endParaRPr lang="en-US"/>
        </a:p>
      </dgm:t>
    </dgm:pt>
    <dgm:pt modelId="{BD84DB6E-173A-4E74-BCD4-75FE111A2FD2}" type="sibTrans" cxnId="{F4775F31-26CB-4F0A-BD11-16125E6CABCB}">
      <dgm:prSet/>
      <dgm:spPr/>
      <dgm:t>
        <a:bodyPr/>
        <a:lstStyle/>
        <a:p>
          <a:endParaRPr lang="en-US"/>
        </a:p>
      </dgm:t>
    </dgm:pt>
    <dgm:pt modelId="{A47587E6-1293-4D2B-AD19-6937B6FB7E38}" type="pres">
      <dgm:prSet presAssocID="{A5EB2F82-FEFC-46EF-938A-A2E556FBE366}" presName="Name0" presStyleCnt="0">
        <dgm:presLayoutVars>
          <dgm:dir/>
          <dgm:animLvl val="lvl"/>
          <dgm:resizeHandles val="exact"/>
        </dgm:presLayoutVars>
      </dgm:prSet>
      <dgm:spPr/>
    </dgm:pt>
    <dgm:pt modelId="{4184F912-74C7-4657-8865-A76007877277}" type="pres">
      <dgm:prSet presAssocID="{4C916B69-1B67-4531-83AE-FF3E078BC61A}" presName="Name8" presStyleCnt="0"/>
      <dgm:spPr/>
    </dgm:pt>
    <dgm:pt modelId="{025A3FDA-54CB-4634-80EF-BA953F5EE857}" type="pres">
      <dgm:prSet presAssocID="{4C916B69-1B67-4531-83AE-FF3E078BC61A}" presName="level" presStyleLbl="node1" presStyleIdx="0" presStyleCnt="5" custLinFactNeighborY="0">
        <dgm:presLayoutVars>
          <dgm:chMax val="1"/>
          <dgm:bulletEnabled val="1"/>
        </dgm:presLayoutVars>
      </dgm:prSet>
      <dgm:spPr/>
      <dgm:t>
        <a:bodyPr/>
        <a:lstStyle/>
        <a:p>
          <a:endParaRPr lang="en-US"/>
        </a:p>
      </dgm:t>
    </dgm:pt>
    <dgm:pt modelId="{22B80203-E45E-4208-ACD9-8409BF48348D}" type="pres">
      <dgm:prSet presAssocID="{4C916B69-1B67-4531-83AE-FF3E078BC61A}" presName="levelTx" presStyleLbl="revTx" presStyleIdx="0" presStyleCnt="0">
        <dgm:presLayoutVars>
          <dgm:chMax val="1"/>
          <dgm:bulletEnabled val="1"/>
        </dgm:presLayoutVars>
      </dgm:prSet>
      <dgm:spPr/>
      <dgm:t>
        <a:bodyPr/>
        <a:lstStyle/>
        <a:p>
          <a:endParaRPr lang="en-US"/>
        </a:p>
      </dgm:t>
    </dgm:pt>
    <dgm:pt modelId="{9B4540AB-615A-4362-897D-44EF18100443}" type="pres">
      <dgm:prSet presAssocID="{23CF1AEF-9D0A-42C7-8BEB-7C6A441B6D26}" presName="Name8" presStyleCnt="0"/>
      <dgm:spPr/>
    </dgm:pt>
    <dgm:pt modelId="{24BBC7FA-E286-4E93-8A9B-5FCC9C5F9A47}" type="pres">
      <dgm:prSet presAssocID="{23CF1AEF-9D0A-42C7-8BEB-7C6A441B6D26}" presName="level" presStyleLbl="node1" presStyleIdx="1" presStyleCnt="5">
        <dgm:presLayoutVars>
          <dgm:chMax val="1"/>
          <dgm:bulletEnabled val="1"/>
        </dgm:presLayoutVars>
      </dgm:prSet>
      <dgm:spPr/>
      <dgm:t>
        <a:bodyPr/>
        <a:lstStyle/>
        <a:p>
          <a:endParaRPr lang="en-US"/>
        </a:p>
      </dgm:t>
    </dgm:pt>
    <dgm:pt modelId="{CE024518-9F47-43D2-B2C7-A8EF44986664}" type="pres">
      <dgm:prSet presAssocID="{23CF1AEF-9D0A-42C7-8BEB-7C6A441B6D26}" presName="levelTx" presStyleLbl="revTx" presStyleIdx="0" presStyleCnt="0">
        <dgm:presLayoutVars>
          <dgm:chMax val="1"/>
          <dgm:bulletEnabled val="1"/>
        </dgm:presLayoutVars>
      </dgm:prSet>
      <dgm:spPr/>
      <dgm:t>
        <a:bodyPr/>
        <a:lstStyle/>
        <a:p>
          <a:endParaRPr lang="en-US"/>
        </a:p>
      </dgm:t>
    </dgm:pt>
    <dgm:pt modelId="{62F6E5CB-7A9D-40BA-BA70-2AB21CEB902B}" type="pres">
      <dgm:prSet presAssocID="{97BFABD0-8AA5-4B73-8355-186F72285963}" presName="Name8" presStyleCnt="0"/>
      <dgm:spPr/>
    </dgm:pt>
    <dgm:pt modelId="{1C78055D-F071-40EB-A583-703B3B0E2550}" type="pres">
      <dgm:prSet presAssocID="{97BFABD0-8AA5-4B73-8355-186F72285963}" presName="level" presStyleLbl="node1" presStyleIdx="2" presStyleCnt="5">
        <dgm:presLayoutVars>
          <dgm:chMax val="1"/>
          <dgm:bulletEnabled val="1"/>
        </dgm:presLayoutVars>
      </dgm:prSet>
      <dgm:spPr/>
      <dgm:t>
        <a:bodyPr/>
        <a:lstStyle/>
        <a:p>
          <a:endParaRPr lang="en-US"/>
        </a:p>
      </dgm:t>
    </dgm:pt>
    <dgm:pt modelId="{E6814F2E-CBCF-4391-A3F1-6616EEE06D6E}" type="pres">
      <dgm:prSet presAssocID="{97BFABD0-8AA5-4B73-8355-186F72285963}" presName="levelTx" presStyleLbl="revTx" presStyleIdx="0" presStyleCnt="0">
        <dgm:presLayoutVars>
          <dgm:chMax val="1"/>
          <dgm:bulletEnabled val="1"/>
        </dgm:presLayoutVars>
      </dgm:prSet>
      <dgm:spPr/>
      <dgm:t>
        <a:bodyPr/>
        <a:lstStyle/>
        <a:p>
          <a:endParaRPr lang="en-US"/>
        </a:p>
      </dgm:t>
    </dgm:pt>
    <dgm:pt modelId="{21C03833-CF86-4FD8-BD02-3452BC38F59A}" type="pres">
      <dgm:prSet presAssocID="{208EC71C-9A97-42FA-9A36-A40409258C9A}" presName="Name8" presStyleCnt="0"/>
      <dgm:spPr/>
    </dgm:pt>
    <dgm:pt modelId="{611B7318-9E5A-4412-AC9F-FCFB921810D6}" type="pres">
      <dgm:prSet presAssocID="{208EC71C-9A97-42FA-9A36-A40409258C9A}" presName="level" presStyleLbl="node1" presStyleIdx="3" presStyleCnt="5">
        <dgm:presLayoutVars>
          <dgm:chMax val="1"/>
          <dgm:bulletEnabled val="1"/>
        </dgm:presLayoutVars>
      </dgm:prSet>
      <dgm:spPr/>
      <dgm:t>
        <a:bodyPr/>
        <a:lstStyle/>
        <a:p>
          <a:endParaRPr lang="en-US"/>
        </a:p>
      </dgm:t>
    </dgm:pt>
    <dgm:pt modelId="{E11945F8-DB3C-4322-87B3-C760F7CE3625}" type="pres">
      <dgm:prSet presAssocID="{208EC71C-9A97-42FA-9A36-A40409258C9A}" presName="levelTx" presStyleLbl="revTx" presStyleIdx="0" presStyleCnt="0">
        <dgm:presLayoutVars>
          <dgm:chMax val="1"/>
          <dgm:bulletEnabled val="1"/>
        </dgm:presLayoutVars>
      </dgm:prSet>
      <dgm:spPr/>
      <dgm:t>
        <a:bodyPr/>
        <a:lstStyle/>
        <a:p>
          <a:endParaRPr lang="en-US"/>
        </a:p>
      </dgm:t>
    </dgm:pt>
    <dgm:pt modelId="{24F8BA2B-299A-4384-97CE-5AB82264CEBD}" type="pres">
      <dgm:prSet presAssocID="{B2921F82-E4A9-4C91-9E26-CC9132E36700}" presName="Name8" presStyleCnt="0"/>
      <dgm:spPr/>
    </dgm:pt>
    <dgm:pt modelId="{8009D241-5E8B-485D-970E-BE260C39894D}" type="pres">
      <dgm:prSet presAssocID="{B2921F82-E4A9-4C91-9E26-CC9132E36700}" presName="level" presStyleLbl="node1" presStyleIdx="4" presStyleCnt="5">
        <dgm:presLayoutVars>
          <dgm:chMax val="1"/>
          <dgm:bulletEnabled val="1"/>
        </dgm:presLayoutVars>
      </dgm:prSet>
      <dgm:spPr/>
      <dgm:t>
        <a:bodyPr/>
        <a:lstStyle/>
        <a:p>
          <a:endParaRPr lang="en-US"/>
        </a:p>
      </dgm:t>
    </dgm:pt>
    <dgm:pt modelId="{86BB2D09-FDDA-436D-B90E-42D984465187}" type="pres">
      <dgm:prSet presAssocID="{B2921F82-E4A9-4C91-9E26-CC9132E36700}" presName="levelTx" presStyleLbl="revTx" presStyleIdx="0" presStyleCnt="0">
        <dgm:presLayoutVars>
          <dgm:chMax val="1"/>
          <dgm:bulletEnabled val="1"/>
        </dgm:presLayoutVars>
      </dgm:prSet>
      <dgm:spPr/>
      <dgm:t>
        <a:bodyPr/>
        <a:lstStyle/>
        <a:p>
          <a:endParaRPr lang="en-US"/>
        </a:p>
      </dgm:t>
    </dgm:pt>
  </dgm:ptLst>
  <dgm:cxnLst>
    <dgm:cxn modelId="{B23E78D6-34AB-4DD6-99C3-AE66CC486E72}" type="presOf" srcId="{208EC71C-9A97-42FA-9A36-A40409258C9A}" destId="{611B7318-9E5A-4412-AC9F-FCFB921810D6}" srcOrd="0" destOrd="0" presId="urn:microsoft.com/office/officeart/2005/8/layout/pyramid1"/>
    <dgm:cxn modelId="{4AC4EA6B-5A61-448C-AF09-33C61B58754E}" type="presOf" srcId="{4C916B69-1B67-4531-83AE-FF3E078BC61A}" destId="{025A3FDA-54CB-4634-80EF-BA953F5EE857}" srcOrd="0" destOrd="0" presId="urn:microsoft.com/office/officeart/2005/8/layout/pyramid1"/>
    <dgm:cxn modelId="{AB5C0340-2040-4C08-AC75-4357FC816C80}" srcId="{A5EB2F82-FEFC-46EF-938A-A2E556FBE366}" destId="{97BFABD0-8AA5-4B73-8355-186F72285963}" srcOrd="2" destOrd="0" parTransId="{157C6589-72C1-4FB7-BB78-86A1DBC518C5}" sibTransId="{E3162F15-28C9-48AF-A9E4-5CC9D2AB09B9}"/>
    <dgm:cxn modelId="{890996CD-20F0-4106-B344-711A7D9E943A}" srcId="{A5EB2F82-FEFC-46EF-938A-A2E556FBE366}" destId="{208EC71C-9A97-42FA-9A36-A40409258C9A}" srcOrd="3" destOrd="0" parTransId="{BB42DE09-1F00-4CA5-9818-716B28CE479F}" sibTransId="{EC4B7AF6-576D-48CF-A8C3-FAA1C394D83E}"/>
    <dgm:cxn modelId="{D53E9382-FBEA-4C6E-9168-543B1BAAEF12}" type="presOf" srcId="{208EC71C-9A97-42FA-9A36-A40409258C9A}" destId="{E11945F8-DB3C-4322-87B3-C760F7CE3625}" srcOrd="1" destOrd="0" presId="urn:microsoft.com/office/officeart/2005/8/layout/pyramid1"/>
    <dgm:cxn modelId="{CA00B189-798F-455E-8056-9E9671162E08}" type="presOf" srcId="{4C916B69-1B67-4531-83AE-FF3E078BC61A}" destId="{22B80203-E45E-4208-ACD9-8409BF48348D}" srcOrd="1" destOrd="0" presId="urn:microsoft.com/office/officeart/2005/8/layout/pyramid1"/>
    <dgm:cxn modelId="{73F58E6F-E661-405E-9BD0-FED6C91C4117}" srcId="{A5EB2F82-FEFC-46EF-938A-A2E556FBE366}" destId="{4C916B69-1B67-4531-83AE-FF3E078BC61A}" srcOrd="0" destOrd="0" parTransId="{81E2C031-2C14-4888-AF6A-044BFBF1B8FB}" sibTransId="{02C7297B-3DE0-40E7-A519-228D34735EA5}"/>
    <dgm:cxn modelId="{57FFB70F-86E1-4504-8CBC-52CEE7B09A06}" type="presOf" srcId="{A5EB2F82-FEFC-46EF-938A-A2E556FBE366}" destId="{A47587E6-1293-4D2B-AD19-6937B6FB7E38}" srcOrd="0" destOrd="0" presId="urn:microsoft.com/office/officeart/2005/8/layout/pyramid1"/>
    <dgm:cxn modelId="{F4775F31-26CB-4F0A-BD11-16125E6CABCB}" srcId="{A5EB2F82-FEFC-46EF-938A-A2E556FBE366}" destId="{B2921F82-E4A9-4C91-9E26-CC9132E36700}" srcOrd="4" destOrd="0" parTransId="{FC794E05-A06A-4B53-886E-CE55BFC9E559}" sibTransId="{BD84DB6E-173A-4E74-BCD4-75FE111A2FD2}"/>
    <dgm:cxn modelId="{553EF5A7-4030-4528-83F3-136E1FE6112E}" type="presOf" srcId="{23CF1AEF-9D0A-42C7-8BEB-7C6A441B6D26}" destId="{24BBC7FA-E286-4E93-8A9B-5FCC9C5F9A47}" srcOrd="0" destOrd="0" presId="urn:microsoft.com/office/officeart/2005/8/layout/pyramid1"/>
    <dgm:cxn modelId="{14254730-1053-4CC9-B3D0-5C4CA75DB2C7}" srcId="{A5EB2F82-FEFC-46EF-938A-A2E556FBE366}" destId="{23CF1AEF-9D0A-42C7-8BEB-7C6A441B6D26}" srcOrd="1" destOrd="0" parTransId="{6833537D-C330-4D03-BA2B-650D1353AB03}" sibTransId="{1E31AD86-8DC3-49C8-BCFE-83F6C1076CF5}"/>
    <dgm:cxn modelId="{894569CA-544D-4FF4-9772-F80D85AE0E18}" type="presOf" srcId="{B2921F82-E4A9-4C91-9E26-CC9132E36700}" destId="{86BB2D09-FDDA-436D-B90E-42D984465187}" srcOrd="1" destOrd="0" presId="urn:microsoft.com/office/officeart/2005/8/layout/pyramid1"/>
    <dgm:cxn modelId="{8AB86C68-5D51-4367-BCE8-10DA8DF3F570}" type="presOf" srcId="{23CF1AEF-9D0A-42C7-8BEB-7C6A441B6D26}" destId="{CE024518-9F47-43D2-B2C7-A8EF44986664}" srcOrd="1" destOrd="0" presId="urn:microsoft.com/office/officeart/2005/8/layout/pyramid1"/>
    <dgm:cxn modelId="{7B53FBCA-3A16-4AFF-89FD-B7A8160651F4}" type="presOf" srcId="{97BFABD0-8AA5-4B73-8355-186F72285963}" destId="{1C78055D-F071-40EB-A583-703B3B0E2550}" srcOrd="0" destOrd="0" presId="urn:microsoft.com/office/officeart/2005/8/layout/pyramid1"/>
    <dgm:cxn modelId="{1106120D-9354-4AB2-ACC8-EC130A78E4B0}" type="presOf" srcId="{97BFABD0-8AA5-4B73-8355-186F72285963}" destId="{E6814F2E-CBCF-4391-A3F1-6616EEE06D6E}" srcOrd="1" destOrd="0" presId="urn:microsoft.com/office/officeart/2005/8/layout/pyramid1"/>
    <dgm:cxn modelId="{A1C3BABD-DDB9-4A6F-956D-310463218712}" type="presOf" srcId="{B2921F82-E4A9-4C91-9E26-CC9132E36700}" destId="{8009D241-5E8B-485D-970E-BE260C39894D}" srcOrd="0" destOrd="0" presId="urn:microsoft.com/office/officeart/2005/8/layout/pyramid1"/>
    <dgm:cxn modelId="{8ACEAD70-5CB9-4A3F-9367-8516D503A7D7}" type="presParOf" srcId="{A47587E6-1293-4D2B-AD19-6937B6FB7E38}" destId="{4184F912-74C7-4657-8865-A76007877277}" srcOrd="0" destOrd="0" presId="urn:microsoft.com/office/officeart/2005/8/layout/pyramid1"/>
    <dgm:cxn modelId="{87249D7D-0AE6-48EF-9A4C-72F0A2C8F0E8}" type="presParOf" srcId="{4184F912-74C7-4657-8865-A76007877277}" destId="{025A3FDA-54CB-4634-80EF-BA953F5EE857}" srcOrd="0" destOrd="0" presId="urn:microsoft.com/office/officeart/2005/8/layout/pyramid1"/>
    <dgm:cxn modelId="{77D8139B-161F-49D0-9D6D-9B7904E158AF}" type="presParOf" srcId="{4184F912-74C7-4657-8865-A76007877277}" destId="{22B80203-E45E-4208-ACD9-8409BF48348D}" srcOrd="1" destOrd="0" presId="urn:microsoft.com/office/officeart/2005/8/layout/pyramid1"/>
    <dgm:cxn modelId="{127C5DAE-5D5D-4EA9-9A62-8EC21282FCE9}" type="presParOf" srcId="{A47587E6-1293-4D2B-AD19-6937B6FB7E38}" destId="{9B4540AB-615A-4362-897D-44EF18100443}" srcOrd="1" destOrd="0" presId="urn:microsoft.com/office/officeart/2005/8/layout/pyramid1"/>
    <dgm:cxn modelId="{0410BEA3-A45C-4639-98CA-8079103F9ADA}" type="presParOf" srcId="{9B4540AB-615A-4362-897D-44EF18100443}" destId="{24BBC7FA-E286-4E93-8A9B-5FCC9C5F9A47}" srcOrd="0" destOrd="0" presId="urn:microsoft.com/office/officeart/2005/8/layout/pyramid1"/>
    <dgm:cxn modelId="{04AF2D5F-2F23-44CF-B8C8-8748D4493729}" type="presParOf" srcId="{9B4540AB-615A-4362-897D-44EF18100443}" destId="{CE024518-9F47-43D2-B2C7-A8EF44986664}" srcOrd="1" destOrd="0" presId="urn:microsoft.com/office/officeart/2005/8/layout/pyramid1"/>
    <dgm:cxn modelId="{EF844BE8-22CB-48C6-8C47-6EC1B0BB8E7C}" type="presParOf" srcId="{A47587E6-1293-4D2B-AD19-6937B6FB7E38}" destId="{62F6E5CB-7A9D-40BA-BA70-2AB21CEB902B}" srcOrd="2" destOrd="0" presId="urn:microsoft.com/office/officeart/2005/8/layout/pyramid1"/>
    <dgm:cxn modelId="{1574189F-69C0-4608-82E3-3963E257D07D}" type="presParOf" srcId="{62F6E5CB-7A9D-40BA-BA70-2AB21CEB902B}" destId="{1C78055D-F071-40EB-A583-703B3B0E2550}" srcOrd="0" destOrd="0" presId="urn:microsoft.com/office/officeart/2005/8/layout/pyramid1"/>
    <dgm:cxn modelId="{BE7F4A86-6D31-4F60-A50D-8607900F7B4F}" type="presParOf" srcId="{62F6E5CB-7A9D-40BA-BA70-2AB21CEB902B}" destId="{E6814F2E-CBCF-4391-A3F1-6616EEE06D6E}" srcOrd="1" destOrd="0" presId="urn:microsoft.com/office/officeart/2005/8/layout/pyramid1"/>
    <dgm:cxn modelId="{DC05C42D-9B63-4745-83B9-3CB9F45D2A9D}" type="presParOf" srcId="{A47587E6-1293-4D2B-AD19-6937B6FB7E38}" destId="{21C03833-CF86-4FD8-BD02-3452BC38F59A}" srcOrd="3" destOrd="0" presId="urn:microsoft.com/office/officeart/2005/8/layout/pyramid1"/>
    <dgm:cxn modelId="{3504EA6D-0B87-4B0B-8335-7A2B4E099CA2}" type="presParOf" srcId="{21C03833-CF86-4FD8-BD02-3452BC38F59A}" destId="{611B7318-9E5A-4412-AC9F-FCFB921810D6}" srcOrd="0" destOrd="0" presId="urn:microsoft.com/office/officeart/2005/8/layout/pyramid1"/>
    <dgm:cxn modelId="{E3FAFFC8-F910-4279-845D-3DB6698A1D98}" type="presParOf" srcId="{21C03833-CF86-4FD8-BD02-3452BC38F59A}" destId="{E11945F8-DB3C-4322-87B3-C760F7CE3625}" srcOrd="1" destOrd="0" presId="urn:microsoft.com/office/officeart/2005/8/layout/pyramid1"/>
    <dgm:cxn modelId="{C6ACE68D-680B-43E5-9218-110B16B2E97F}" type="presParOf" srcId="{A47587E6-1293-4D2B-AD19-6937B6FB7E38}" destId="{24F8BA2B-299A-4384-97CE-5AB82264CEBD}" srcOrd="4" destOrd="0" presId="urn:microsoft.com/office/officeart/2005/8/layout/pyramid1"/>
    <dgm:cxn modelId="{DF2FE9A4-0C96-4E8E-8CF0-0B1BB8BE4D42}" type="presParOf" srcId="{24F8BA2B-299A-4384-97CE-5AB82264CEBD}" destId="{8009D241-5E8B-485D-970E-BE260C39894D}" srcOrd="0" destOrd="0" presId="urn:microsoft.com/office/officeart/2005/8/layout/pyramid1"/>
    <dgm:cxn modelId="{6865C221-76AE-4C6F-A6E0-B3510AC34AC5}" type="presParOf" srcId="{24F8BA2B-299A-4384-97CE-5AB82264CEBD}" destId="{86BB2D09-FDDA-436D-B90E-42D984465187}"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5A3FDA-54CB-4634-80EF-BA953F5EE857}">
      <dsp:nvSpPr>
        <dsp:cNvPr id="0" name=""/>
        <dsp:cNvSpPr/>
      </dsp:nvSpPr>
      <dsp:spPr>
        <a:xfrm>
          <a:off x="2197617" y="0"/>
          <a:ext cx="1098808" cy="1013056"/>
        </a:xfrm>
        <a:prstGeom prst="trapezoid">
          <a:avLst>
            <a:gd name="adj" fmla="val 54232"/>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dirty="0"/>
        </a:p>
      </dsp:txBody>
      <dsp:txXfrm>
        <a:off x="2197617" y="0"/>
        <a:ext cx="1098808" cy="1013056"/>
      </dsp:txXfrm>
    </dsp:sp>
    <dsp:sp modelId="{24BBC7FA-E286-4E93-8A9B-5FCC9C5F9A47}">
      <dsp:nvSpPr>
        <dsp:cNvPr id="0" name=""/>
        <dsp:cNvSpPr/>
      </dsp:nvSpPr>
      <dsp:spPr>
        <a:xfrm>
          <a:off x="1648213" y="1013056"/>
          <a:ext cx="2197617" cy="1013056"/>
        </a:xfrm>
        <a:prstGeom prst="trapezoid">
          <a:avLst>
            <a:gd name="adj" fmla="val 54232"/>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2032796" y="1013056"/>
        <a:ext cx="1428451" cy="1013056"/>
      </dsp:txXfrm>
    </dsp:sp>
    <dsp:sp modelId="{1C78055D-F071-40EB-A583-703B3B0E2550}">
      <dsp:nvSpPr>
        <dsp:cNvPr id="0" name=""/>
        <dsp:cNvSpPr/>
      </dsp:nvSpPr>
      <dsp:spPr>
        <a:xfrm>
          <a:off x="1098808" y="2026112"/>
          <a:ext cx="3296426" cy="1013056"/>
        </a:xfrm>
        <a:prstGeom prst="trapezoid">
          <a:avLst>
            <a:gd name="adj" fmla="val 54232"/>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1675683" y="2026112"/>
        <a:ext cx="2142677" cy="1013056"/>
      </dsp:txXfrm>
    </dsp:sp>
    <dsp:sp modelId="{611B7318-9E5A-4412-AC9F-FCFB921810D6}">
      <dsp:nvSpPr>
        <dsp:cNvPr id="0" name=""/>
        <dsp:cNvSpPr/>
      </dsp:nvSpPr>
      <dsp:spPr>
        <a:xfrm>
          <a:off x="549404" y="3039167"/>
          <a:ext cx="4395235" cy="1013056"/>
        </a:xfrm>
        <a:prstGeom prst="trapezoid">
          <a:avLst>
            <a:gd name="adj" fmla="val 54232"/>
          </a:avLst>
        </a:prstGeom>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1318570" y="3039167"/>
        <a:ext cx="2856902" cy="1013056"/>
      </dsp:txXfrm>
    </dsp:sp>
    <dsp:sp modelId="{8009D241-5E8B-485D-970E-BE260C39894D}">
      <dsp:nvSpPr>
        <dsp:cNvPr id="0" name=""/>
        <dsp:cNvSpPr/>
      </dsp:nvSpPr>
      <dsp:spPr>
        <a:xfrm>
          <a:off x="0" y="4052223"/>
          <a:ext cx="5494044" cy="1013056"/>
        </a:xfrm>
        <a:prstGeom prst="trapezoid">
          <a:avLst>
            <a:gd name="adj" fmla="val 54232"/>
          </a:avLst>
        </a:pr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961457" y="4052223"/>
        <a:ext cx="3571128" cy="1013056"/>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6/1/2016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8A03FD-669F-475F-B08E-D2CB64605A77}" type="slidenum">
              <a:rPr lang="en-US" smtClean="0"/>
              <a:t>2</a:t>
            </a:fld>
            <a:endParaRPr lang="en-US"/>
          </a:p>
        </p:txBody>
      </p:sp>
    </p:spTree>
    <p:extLst>
      <p:ext uri="{BB962C8B-B14F-4D97-AF65-F5344CB8AC3E}">
        <p14:creationId xmlns:p14="http://schemas.microsoft.com/office/powerpoint/2010/main" val="2481884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CEA6CD3E-B110-4C64-8D9B-B749A68F6EA8}" type="slidenum">
              <a:rPr lang="ru-RU" smtClean="0"/>
              <a:t>7</a:t>
            </a:fld>
            <a:endParaRPr lang="ru-RU"/>
          </a:p>
        </p:txBody>
      </p:sp>
    </p:spTree>
    <p:extLst>
      <p:ext uri="{BB962C8B-B14F-4D97-AF65-F5344CB8AC3E}">
        <p14:creationId xmlns:p14="http://schemas.microsoft.com/office/powerpoint/2010/main" val="4299388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smtClean="0"/>
              <a:t>Test info</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eam.">
    <p:bg>
      <p:bgPr>
        <a:solidFill>
          <a:schemeClr val="bg1"/>
        </a:solidFill>
        <a:effectLst/>
      </p:bgPr>
    </p:bg>
    <p:spTree>
      <p:nvGrpSpPr>
        <p:cNvPr id="1" name=""/>
        <p:cNvGrpSpPr/>
        <p:nvPr/>
      </p:nvGrpSpPr>
      <p:grpSpPr>
        <a:xfrm>
          <a:off x="0" y="0"/>
          <a:ext cx="0" cy="0"/>
          <a:chOff x="0" y="0"/>
          <a:chExt cx="0" cy="0"/>
        </a:xfrm>
      </p:grpSpPr>
      <p:sp>
        <p:nvSpPr>
          <p:cNvPr id="54" name="Rectangle 53"/>
          <p:cNvSpPr/>
          <p:nvPr userDrawn="1"/>
        </p:nvSpPr>
        <p:spPr bwMode="auto">
          <a:xfrm>
            <a:off x="0" y="1297458"/>
            <a:ext cx="12192000" cy="5226909"/>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Arc 5"/>
          <p:cNvSpPr/>
          <p:nvPr userDrawn="1"/>
        </p:nvSpPr>
        <p:spPr>
          <a:xfrm flipH="1">
            <a:off x="4635500" y="2539580"/>
            <a:ext cx="2921000" cy="2921005"/>
          </a:xfrm>
          <a:prstGeom prst="arc">
            <a:avLst>
              <a:gd name="adj1" fmla="val 8340836"/>
              <a:gd name="adj2" fmla="val 10053331"/>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 name="Arc 6"/>
          <p:cNvSpPr/>
          <p:nvPr userDrawn="1"/>
        </p:nvSpPr>
        <p:spPr>
          <a:xfrm flipH="1">
            <a:off x="4635500" y="2539580"/>
            <a:ext cx="2921000" cy="2921005"/>
          </a:xfrm>
          <a:prstGeom prst="arc">
            <a:avLst>
              <a:gd name="adj1" fmla="val 4004411"/>
              <a:gd name="adj2" fmla="val 6794208"/>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 name="Arc 7"/>
          <p:cNvSpPr/>
          <p:nvPr userDrawn="1"/>
        </p:nvSpPr>
        <p:spPr>
          <a:xfrm flipH="1">
            <a:off x="4635500" y="2539580"/>
            <a:ext cx="2921000" cy="2921005"/>
          </a:xfrm>
          <a:prstGeom prst="arc">
            <a:avLst>
              <a:gd name="adj1" fmla="val 743555"/>
              <a:gd name="adj2" fmla="val 2443049"/>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9" name="Arc 8"/>
          <p:cNvSpPr/>
          <p:nvPr userDrawn="1"/>
        </p:nvSpPr>
        <p:spPr>
          <a:xfrm flipH="1">
            <a:off x="4635500" y="2539580"/>
            <a:ext cx="2921000" cy="2921005"/>
          </a:xfrm>
          <a:prstGeom prst="arc">
            <a:avLst>
              <a:gd name="adj1" fmla="val 19060360"/>
              <a:gd name="adj2" fmla="val 20763576"/>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0" name="Arc 9"/>
          <p:cNvSpPr/>
          <p:nvPr userDrawn="1"/>
        </p:nvSpPr>
        <p:spPr>
          <a:xfrm flipH="1">
            <a:off x="4635500" y="2539580"/>
            <a:ext cx="2921000" cy="2921005"/>
          </a:xfrm>
          <a:prstGeom prst="arc">
            <a:avLst>
              <a:gd name="adj1" fmla="val 14838961"/>
              <a:gd name="adj2" fmla="val 17548373"/>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1" name="Arc 10"/>
          <p:cNvSpPr/>
          <p:nvPr userDrawn="1"/>
        </p:nvSpPr>
        <p:spPr>
          <a:xfrm flipH="1">
            <a:off x="4635500" y="2539580"/>
            <a:ext cx="2921000" cy="2921005"/>
          </a:xfrm>
          <a:prstGeom prst="arc">
            <a:avLst>
              <a:gd name="adj1" fmla="val 11668510"/>
              <a:gd name="adj2" fmla="val 13280429"/>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2" name="Oval 7"/>
          <p:cNvSpPr>
            <a:spLocks noChangeArrowheads="1"/>
          </p:cNvSpPr>
          <p:nvPr userDrawn="1"/>
        </p:nvSpPr>
        <p:spPr bwMode="auto">
          <a:xfrm flipH="1">
            <a:off x="4872131" y="2407147"/>
            <a:ext cx="685997"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Oval 11"/>
          <p:cNvSpPr>
            <a:spLocks noChangeArrowheads="1"/>
          </p:cNvSpPr>
          <p:nvPr userDrawn="1"/>
        </p:nvSpPr>
        <p:spPr bwMode="auto">
          <a:xfrm flipH="1">
            <a:off x="4872131" y="4870173"/>
            <a:ext cx="685997"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2"/>
          <p:cNvSpPr>
            <a:spLocks noChangeArrowheads="1"/>
          </p:cNvSpPr>
          <p:nvPr userDrawn="1"/>
        </p:nvSpPr>
        <p:spPr bwMode="auto">
          <a:xfrm flipH="1">
            <a:off x="4238414" y="3638660"/>
            <a:ext cx="685997"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Oval 7"/>
          <p:cNvSpPr>
            <a:spLocks noChangeArrowheads="1"/>
          </p:cNvSpPr>
          <p:nvPr userDrawn="1"/>
        </p:nvSpPr>
        <p:spPr bwMode="auto">
          <a:xfrm>
            <a:off x="6633872" y="2407147"/>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Oval 11"/>
          <p:cNvSpPr>
            <a:spLocks noChangeArrowheads="1"/>
          </p:cNvSpPr>
          <p:nvPr userDrawn="1"/>
        </p:nvSpPr>
        <p:spPr bwMode="auto">
          <a:xfrm>
            <a:off x="6633872" y="4870173"/>
            <a:ext cx="685995"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Oval 12"/>
          <p:cNvSpPr>
            <a:spLocks noChangeArrowheads="1"/>
          </p:cNvSpPr>
          <p:nvPr userDrawn="1"/>
        </p:nvSpPr>
        <p:spPr bwMode="auto">
          <a:xfrm>
            <a:off x="7267590" y="3638660"/>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20" name="Straight Connector 19"/>
          <p:cNvCxnSpPr/>
          <p:nvPr userDrawn="1"/>
        </p:nvCxnSpPr>
        <p:spPr>
          <a:xfrm rot="10800000">
            <a:off x="3624443" y="2750064"/>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rot="10800000">
            <a:off x="2709027" y="3980648"/>
            <a:ext cx="1499616"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a:xfrm rot="10800000">
            <a:off x="3624443" y="5211232"/>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26" name="Rounded Rectangle 25"/>
          <p:cNvSpPr/>
          <p:nvPr userDrawn="1"/>
        </p:nvSpPr>
        <p:spPr bwMode="auto">
          <a:xfrm>
            <a:off x="2019300" y="1545167"/>
            <a:ext cx="1803400" cy="419101"/>
          </a:xfrm>
          <a:prstGeom prst="roundRect">
            <a:avLst>
              <a:gd name="adj" fmla="val 50000"/>
            </a:avLst>
          </a:prstGeom>
          <a:solidFill>
            <a:schemeClr val="accent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27" name="Rounded Rectangle 26"/>
          <p:cNvSpPr/>
          <p:nvPr userDrawn="1"/>
        </p:nvSpPr>
        <p:spPr bwMode="auto">
          <a:xfrm>
            <a:off x="2019300" y="6007100"/>
            <a:ext cx="1803400" cy="419101"/>
          </a:xfrm>
          <a:prstGeom prst="roundRect">
            <a:avLst>
              <a:gd name="adj" fmla="val 50000"/>
            </a:avLst>
          </a:prstGeom>
          <a:solidFill>
            <a:schemeClr val="accent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28" name="Rounded Rectangle 27"/>
          <p:cNvSpPr/>
          <p:nvPr userDrawn="1"/>
        </p:nvSpPr>
        <p:spPr bwMode="auto">
          <a:xfrm rot="5400000">
            <a:off x="99045" y="3772323"/>
            <a:ext cx="1803400" cy="419101"/>
          </a:xfrm>
          <a:prstGeom prst="roundRect">
            <a:avLst>
              <a:gd name="adj" fmla="val 50000"/>
            </a:avLst>
          </a:prstGeom>
          <a:solidFill>
            <a:schemeClr val="accent3"/>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31" name="Text Placeholder 3"/>
          <p:cNvSpPr>
            <a:spLocks noGrp="1"/>
          </p:cNvSpPr>
          <p:nvPr>
            <p:ph type="body" sz="half" idx="35"/>
          </p:nvPr>
        </p:nvSpPr>
        <p:spPr>
          <a:xfrm>
            <a:off x="4952215" y="3623472"/>
            <a:ext cx="2287571" cy="1146048"/>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2" name="Text Placeholder 3"/>
          <p:cNvSpPr>
            <a:spLocks noGrp="1"/>
          </p:cNvSpPr>
          <p:nvPr>
            <p:ph type="body" sz="half" idx="37"/>
          </p:nvPr>
        </p:nvSpPr>
        <p:spPr>
          <a:xfrm>
            <a:off x="5063067" y="3317627"/>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3" name="Text Placeholder 3"/>
          <p:cNvSpPr>
            <a:spLocks noGrp="1"/>
          </p:cNvSpPr>
          <p:nvPr>
            <p:ph type="body" sz="half" idx="38" hasCustomPrompt="1"/>
          </p:nvPr>
        </p:nvSpPr>
        <p:spPr>
          <a:xfrm>
            <a:off x="4952663" y="2553892"/>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4" name="Text Placeholder 3"/>
          <p:cNvSpPr>
            <a:spLocks noGrp="1"/>
          </p:cNvSpPr>
          <p:nvPr>
            <p:ph type="body" sz="half" idx="39" hasCustomPrompt="1"/>
          </p:nvPr>
        </p:nvSpPr>
        <p:spPr>
          <a:xfrm>
            <a:off x="4318946" y="3785405"/>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5" name="Text Placeholder 3"/>
          <p:cNvSpPr>
            <a:spLocks noGrp="1"/>
          </p:cNvSpPr>
          <p:nvPr>
            <p:ph type="body" sz="half" idx="40" hasCustomPrompt="1"/>
          </p:nvPr>
        </p:nvSpPr>
        <p:spPr>
          <a:xfrm>
            <a:off x="4952663" y="5015296"/>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6" name="Text Placeholder 3"/>
          <p:cNvSpPr>
            <a:spLocks noGrp="1"/>
          </p:cNvSpPr>
          <p:nvPr>
            <p:ph type="body" sz="half" idx="41" hasCustomPrompt="1"/>
          </p:nvPr>
        </p:nvSpPr>
        <p:spPr>
          <a:xfrm>
            <a:off x="6714403" y="2553892"/>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7" name="Text Placeholder 3"/>
          <p:cNvSpPr>
            <a:spLocks noGrp="1"/>
          </p:cNvSpPr>
          <p:nvPr>
            <p:ph type="body" sz="half" idx="42" hasCustomPrompt="1"/>
          </p:nvPr>
        </p:nvSpPr>
        <p:spPr>
          <a:xfrm>
            <a:off x="7348121" y="3785405"/>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8" name="Text Placeholder 3"/>
          <p:cNvSpPr>
            <a:spLocks noGrp="1"/>
          </p:cNvSpPr>
          <p:nvPr>
            <p:ph type="body" sz="half" idx="43" hasCustomPrompt="1"/>
          </p:nvPr>
        </p:nvSpPr>
        <p:spPr>
          <a:xfrm>
            <a:off x="6714403" y="5015296"/>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9" name="Text Placeholder 3"/>
          <p:cNvSpPr>
            <a:spLocks noGrp="1"/>
          </p:cNvSpPr>
          <p:nvPr>
            <p:ph type="body" sz="half" idx="44"/>
          </p:nvPr>
        </p:nvSpPr>
        <p:spPr>
          <a:xfrm>
            <a:off x="2082800" y="1626197"/>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0" name="Text Placeholder 3"/>
          <p:cNvSpPr>
            <a:spLocks noGrp="1"/>
          </p:cNvSpPr>
          <p:nvPr>
            <p:ph type="body" sz="half" idx="45"/>
          </p:nvPr>
        </p:nvSpPr>
        <p:spPr>
          <a:xfrm>
            <a:off x="2082800" y="6088131"/>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1" name="Text Placeholder 3"/>
          <p:cNvSpPr>
            <a:spLocks noGrp="1"/>
          </p:cNvSpPr>
          <p:nvPr>
            <p:ph type="body" sz="half" idx="46"/>
          </p:nvPr>
        </p:nvSpPr>
        <p:spPr>
          <a:xfrm rot="16200000">
            <a:off x="162547" y="3853353"/>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42" name="Straight Connector 41"/>
          <p:cNvCxnSpPr/>
          <p:nvPr userDrawn="1"/>
        </p:nvCxnSpPr>
        <p:spPr>
          <a:xfrm rot="10800000">
            <a:off x="7308848" y="2750064"/>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a:xfrm rot="10800000">
            <a:off x="7942580" y="3980648"/>
            <a:ext cx="1499616"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a:xfrm rot="10800000">
            <a:off x="7315197" y="5211232"/>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48" name="Rounded Rectangle 47"/>
          <p:cNvSpPr/>
          <p:nvPr userDrawn="1"/>
        </p:nvSpPr>
        <p:spPr bwMode="auto">
          <a:xfrm>
            <a:off x="8356600" y="1545167"/>
            <a:ext cx="1803400" cy="419101"/>
          </a:xfrm>
          <a:prstGeom prst="roundRect">
            <a:avLst>
              <a:gd name="adj" fmla="val 50000"/>
            </a:avLst>
          </a:prstGeom>
          <a:solidFill>
            <a:schemeClr val="accent2"/>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49" name="Rounded Rectangle 48"/>
          <p:cNvSpPr/>
          <p:nvPr userDrawn="1"/>
        </p:nvSpPr>
        <p:spPr bwMode="auto">
          <a:xfrm>
            <a:off x="8356600" y="6007100"/>
            <a:ext cx="1803400" cy="419101"/>
          </a:xfrm>
          <a:prstGeom prst="roundRect">
            <a:avLst>
              <a:gd name="adj" fmla="val 50000"/>
            </a:avLst>
          </a:prstGeom>
          <a:solidFill>
            <a:schemeClr val="accent6"/>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50" name="Rounded Rectangle 49"/>
          <p:cNvSpPr/>
          <p:nvPr userDrawn="1"/>
        </p:nvSpPr>
        <p:spPr bwMode="auto">
          <a:xfrm rot="5400000">
            <a:off x="10281804" y="3772323"/>
            <a:ext cx="1803400" cy="419101"/>
          </a:xfrm>
          <a:prstGeom prst="roundRect">
            <a:avLst>
              <a:gd name="adj" fmla="val 50000"/>
            </a:avLst>
          </a:prstGeom>
          <a:solidFill>
            <a:schemeClr val="accent4"/>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51" name="Text Placeholder 3"/>
          <p:cNvSpPr>
            <a:spLocks noGrp="1"/>
          </p:cNvSpPr>
          <p:nvPr>
            <p:ph type="body" sz="half" idx="47"/>
          </p:nvPr>
        </p:nvSpPr>
        <p:spPr>
          <a:xfrm>
            <a:off x="8420100" y="1626197"/>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52" name="Text Placeholder 3"/>
          <p:cNvSpPr>
            <a:spLocks noGrp="1"/>
          </p:cNvSpPr>
          <p:nvPr>
            <p:ph type="body" sz="half" idx="48"/>
          </p:nvPr>
        </p:nvSpPr>
        <p:spPr>
          <a:xfrm>
            <a:off x="8420100" y="6088131"/>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53" name="Text Placeholder 3"/>
          <p:cNvSpPr>
            <a:spLocks noGrp="1"/>
          </p:cNvSpPr>
          <p:nvPr>
            <p:ph type="body" sz="half" idx="49"/>
          </p:nvPr>
        </p:nvSpPr>
        <p:spPr>
          <a:xfrm rot="5400000">
            <a:off x="10345305" y="3853353"/>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60" name="Picture Placeholder 7"/>
          <p:cNvSpPr>
            <a:spLocks noGrp="1"/>
          </p:cNvSpPr>
          <p:nvPr>
            <p:ph type="pic" sz="quarter" idx="50" hasCustomPrompt="1"/>
          </p:nvPr>
        </p:nvSpPr>
        <p:spPr>
          <a:xfrm>
            <a:off x="2197096" y="2025652"/>
            <a:ext cx="1450848" cy="1450848"/>
          </a:xfrm>
          <a:prstGeom prst="ellipse">
            <a:avLst/>
          </a:prstGeom>
          <a:ln w="28575">
            <a:solidFill>
              <a:schemeClr val="accent1"/>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1" name="Picture Placeholder 7"/>
          <p:cNvSpPr>
            <a:spLocks noGrp="1"/>
          </p:cNvSpPr>
          <p:nvPr>
            <p:ph type="pic" sz="quarter" idx="51" hasCustomPrompt="1"/>
          </p:nvPr>
        </p:nvSpPr>
        <p:spPr>
          <a:xfrm>
            <a:off x="1269997" y="3257551"/>
            <a:ext cx="1450848" cy="1450848"/>
          </a:xfrm>
          <a:prstGeom prst="ellipse">
            <a:avLst/>
          </a:prstGeom>
          <a:ln w="28575">
            <a:solidFill>
              <a:schemeClr val="accent3"/>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2" name="Picture Placeholder 7"/>
          <p:cNvSpPr>
            <a:spLocks noGrp="1"/>
          </p:cNvSpPr>
          <p:nvPr>
            <p:ph type="pic" sz="quarter" idx="52" hasCustomPrompt="1"/>
          </p:nvPr>
        </p:nvSpPr>
        <p:spPr>
          <a:xfrm>
            <a:off x="2197101" y="4489455"/>
            <a:ext cx="1450848" cy="1450848"/>
          </a:xfrm>
          <a:prstGeom prst="ellipse">
            <a:avLst/>
          </a:prstGeom>
          <a:ln w="28575">
            <a:solidFill>
              <a:schemeClr val="accent5"/>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3" name="Picture Placeholder 7"/>
          <p:cNvSpPr>
            <a:spLocks noGrp="1"/>
          </p:cNvSpPr>
          <p:nvPr>
            <p:ph type="pic" sz="quarter" idx="53" hasCustomPrompt="1"/>
          </p:nvPr>
        </p:nvSpPr>
        <p:spPr>
          <a:xfrm>
            <a:off x="8534395" y="2025652"/>
            <a:ext cx="1450848" cy="1450848"/>
          </a:xfrm>
          <a:prstGeom prst="ellipse">
            <a:avLst/>
          </a:prstGeom>
          <a:ln w="28575">
            <a:solidFill>
              <a:schemeClr val="accent2"/>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4" name="Picture Placeholder 7"/>
          <p:cNvSpPr>
            <a:spLocks noGrp="1"/>
          </p:cNvSpPr>
          <p:nvPr>
            <p:ph type="pic" sz="quarter" idx="54" hasCustomPrompt="1"/>
          </p:nvPr>
        </p:nvSpPr>
        <p:spPr>
          <a:xfrm>
            <a:off x="9455151" y="3257551"/>
            <a:ext cx="1450848" cy="1450848"/>
          </a:xfrm>
          <a:prstGeom prst="ellipse">
            <a:avLst/>
          </a:prstGeom>
          <a:ln w="28575">
            <a:solidFill>
              <a:schemeClr val="accent4"/>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5" name="Picture Placeholder 7"/>
          <p:cNvSpPr>
            <a:spLocks noGrp="1"/>
          </p:cNvSpPr>
          <p:nvPr>
            <p:ph type="pic" sz="quarter" idx="55" hasCustomPrompt="1"/>
          </p:nvPr>
        </p:nvSpPr>
        <p:spPr>
          <a:xfrm>
            <a:off x="8534400" y="4489455"/>
            <a:ext cx="1450848" cy="1450848"/>
          </a:xfrm>
          <a:prstGeom prst="ellipse">
            <a:avLst/>
          </a:prstGeom>
          <a:ln w="28575">
            <a:solidFill>
              <a:schemeClr val="accent6"/>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Tree>
    <p:extLst>
      <p:ext uri="{BB962C8B-B14F-4D97-AF65-F5344CB8AC3E}">
        <p14:creationId xmlns:p14="http://schemas.microsoft.com/office/powerpoint/2010/main" val="2084358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barn(inVertical)">
                                      <p:cBhvr>
                                        <p:cTn id="7" dur="1000"/>
                                        <p:tgtEl>
                                          <p:spTgt spid="54"/>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par>
                                <p:cTn id="13" presetID="10" presetClass="entr" presetSubtype="0" fill="hold" grpId="0" nodeType="withEffect">
                                  <p:stCondLst>
                                    <p:cond delay="0"/>
                                  </p:stCondLst>
                                  <p:childTnLst>
                                    <p:set>
                                      <p:cBhvr>
                                        <p:cTn id="14" dur="1" fill="hold">
                                          <p:stCondLst>
                                            <p:cond delay="0"/>
                                          </p:stCondLst>
                                        </p:cTn>
                                        <p:tgtEl>
                                          <p:spTgt spid="33">
                                            <p:txEl>
                                              <p:pRg st="0" end="0"/>
                                            </p:txEl>
                                          </p:spTgt>
                                        </p:tgtEl>
                                        <p:attrNameLst>
                                          <p:attrName>style.visibility</p:attrName>
                                        </p:attrNameLst>
                                      </p:cBhvr>
                                      <p:to>
                                        <p:strVal val="visible"/>
                                      </p:to>
                                    </p:set>
                                    <p:animEffect transition="in" filter="fade">
                                      <p:cBhvr>
                                        <p:cTn id="15" dur="500"/>
                                        <p:tgtEl>
                                          <p:spTgt spid="33">
                                            <p:txEl>
                                              <p:pRg st="0" end="0"/>
                                            </p:txEl>
                                          </p:spTgt>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wipe(right)">
                                      <p:cBhvr>
                                        <p:cTn id="19" dur="500"/>
                                        <p:tgtEl>
                                          <p:spTgt spid="20"/>
                                        </p:tgtEl>
                                      </p:cBhvr>
                                    </p:animEffect>
                                  </p:childTnLst>
                                </p:cTn>
                              </p:par>
                              <p:par>
                                <p:cTn id="20" presetID="2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500" fill="hold"/>
                                        <p:tgtEl>
                                          <p:spTgt spid="60"/>
                                        </p:tgtEl>
                                        <p:attrNameLst>
                                          <p:attrName>ppt_w</p:attrName>
                                        </p:attrNameLst>
                                      </p:cBhvr>
                                      <p:tavLst>
                                        <p:tav tm="0">
                                          <p:val>
                                            <p:fltVal val="0"/>
                                          </p:val>
                                        </p:tav>
                                        <p:tav tm="100000">
                                          <p:val>
                                            <p:strVal val="#ppt_w"/>
                                          </p:val>
                                        </p:tav>
                                      </p:tavLst>
                                    </p:anim>
                                    <p:anim calcmode="lin" valueType="num">
                                      <p:cBhvr>
                                        <p:cTn id="23" dur="500" fill="hold"/>
                                        <p:tgtEl>
                                          <p:spTgt spid="60"/>
                                        </p:tgtEl>
                                        <p:attrNameLst>
                                          <p:attrName>ppt_h</p:attrName>
                                        </p:attrNameLst>
                                      </p:cBhvr>
                                      <p:tavLst>
                                        <p:tav tm="0">
                                          <p:val>
                                            <p:fltVal val="0"/>
                                          </p:val>
                                        </p:tav>
                                        <p:tav tm="100000">
                                          <p:val>
                                            <p:strVal val="#ppt_h"/>
                                          </p:val>
                                        </p:tav>
                                      </p:tavLst>
                                    </p:anim>
                                  </p:childTnLst>
                                </p:cTn>
                              </p:par>
                            </p:childTnLst>
                          </p:cTn>
                        </p:par>
                        <p:par>
                          <p:cTn id="24" fill="hold">
                            <p:stCondLst>
                              <p:cond delay="2000"/>
                            </p:stCondLst>
                            <p:childTnLst>
                              <p:par>
                                <p:cTn id="25" presetID="23" presetClass="entr" presetSubtype="16"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p:cTn id="27" dur="500" fill="hold"/>
                                        <p:tgtEl>
                                          <p:spTgt spid="26"/>
                                        </p:tgtEl>
                                        <p:attrNameLst>
                                          <p:attrName>ppt_w</p:attrName>
                                        </p:attrNameLst>
                                      </p:cBhvr>
                                      <p:tavLst>
                                        <p:tav tm="0">
                                          <p:val>
                                            <p:fltVal val="0"/>
                                          </p:val>
                                        </p:tav>
                                        <p:tav tm="100000">
                                          <p:val>
                                            <p:strVal val="#ppt_w"/>
                                          </p:val>
                                        </p:tav>
                                      </p:tavLst>
                                    </p:anim>
                                    <p:anim calcmode="lin" valueType="num">
                                      <p:cBhvr>
                                        <p:cTn id="28" dur="500" fill="hold"/>
                                        <p:tgtEl>
                                          <p:spTgt spid="26"/>
                                        </p:tgtEl>
                                        <p:attrNameLst>
                                          <p:attrName>ppt_h</p:attrName>
                                        </p:attrNameLst>
                                      </p:cBhvr>
                                      <p:tavLst>
                                        <p:tav tm="0">
                                          <p:val>
                                            <p:fltVal val="0"/>
                                          </p:val>
                                        </p:tav>
                                        <p:tav tm="100000">
                                          <p:val>
                                            <p:strVal val="#ppt_h"/>
                                          </p:val>
                                        </p:tav>
                                      </p:tavLst>
                                    </p:anim>
                                  </p:childTnLst>
                                </p:cTn>
                              </p:par>
                              <p:par>
                                <p:cTn id="29" presetID="10" presetClass="entr" presetSubtype="0" fill="hold" grpId="0" nodeType="withEffect" nodePh="1">
                                  <p:stCondLst>
                                    <p:cond delay="0"/>
                                  </p:stCondLst>
                                  <p:endCondLst>
                                    <p:cond evt="begin" delay="0">
                                      <p:tn val="29"/>
                                    </p:cond>
                                  </p:endCondLst>
                                  <p:childTnLst>
                                    <p:set>
                                      <p:cBhvr>
                                        <p:cTn id="30" dur="1" fill="hold">
                                          <p:stCondLst>
                                            <p:cond delay="0"/>
                                          </p:stCondLst>
                                        </p:cTn>
                                        <p:tgtEl>
                                          <p:spTgt spid="39">
                                            <p:txEl>
                                              <p:pRg st="0" end="0"/>
                                            </p:txEl>
                                          </p:spTgt>
                                        </p:tgtEl>
                                        <p:attrNameLst>
                                          <p:attrName>style.visibility</p:attrName>
                                        </p:attrNameLst>
                                      </p:cBhvr>
                                      <p:to>
                                        <p:strVal val="visible"/>
                                      </p:to>
                                    </p:set>
                                    <p:animEffect transition="in" filter="fade">
                                      <p:cBhvr>
                                        <p:cTn id="31" dur="500"/>
                                        <p:tgtEl>
                                          <p:spTgt spid="39">
                                            <p:txEl>
                                              <p:pRg st="0" end="0"/>
                                            </p:txEl>
                                          </p:spTgt>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left)">
                                      <p:cBhvr>
                                        <p:cTn id="35" dur="500"/>
                                        <p:tgtEl>
                                          <p:spTgt spid="10"/>
                                        </p:tgtEl>
                                      </p:cBhvr>
                                    </p:animEffect>
                                  </p:childTnLst>
                                </p:cTn>
                              </p:par>
                            </p:childTnLst>
                          </p:cTn>
                        </p:par>
                        <p:par>
                          <p:cTn id="36" fill="hold">
                            <p:stCondLst>
                              <p:cond delay="3000"/>
                            </p:stCondLst>
                            <p:childTnLst>
                              <p:par>
                                <p:cTn id="37" presetID="23" presetClass="entr" presetSubtype="16"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p:cTn id="39" dur="500" fill="hold"/>
                                        <p:tgtEl>
                                          <p:spTgt spid="17"/>
                                        </p:tgtEl>
                                        <p:attrNameLst>
                                          <p:attrName>ppt_w</p:attrName>
                                        </p:attrNameLst>
                                      </p:cBhvr>
                                      <p:tavLst>
                                        <p:tav tm="0">
                                          <p:val>
                                            <p:fltVal val="0"/>
                                          </p:val>
                                        </p:tav>
                                        <p:tav tm="100000">
                                          <p:val>
                                            <p:strVal val="#ppt_w"/>
                                          </p:val>
                                        </p:tav>
                                      </p:tavLst>
                                    </p:anim>
                                    <p:anim calcmode="lin" valueType="num">
                                      <p:cBhvr>
                                        <p:cTn id="40" dur="500" fill="hold"/>
                                        <p:tgtEl>
                                          <p:spTgt spid="17"/>
                                        </p:tgtEl>
                                        <p:attrNameLst>
                                          <p:attrName>ppt_h</p:attrName>
                                        </p:attrNameLst>
                                      </p:cBhvr>
                                      <p:tavLst>
                                        <p:tav tm="0">
                                          <p:val>
                                            <p:fltVal val="0"/>
                                          </p:val>
                                        </p:tav>
                                        <p:tav tm="100000">
                                          <p:val>
                                            <p:strVal val="#ppt_h"/>
                                          </p:val>
                                        </p:tav>
                                      </p:tavLst>
                                    </p:anim>
                                  </p:childTnLst>
                                </p:cTn>
                              </p:par>
                              <p:par>
                                <p:cTn id="41" presetID="10" presetClass="entr" presetSubtype="0" fill="hold" grpId="0" nodeType="withEffect">
                                  <p:stCondLst>
                                    <p:cond delay="0"/>
                                  </p:stCondLst>
                                  <p:childTnLst>
                                    <p:set>
                                      <p:cBhvr>
                                        <p:cTn id="42" dur="1" fill="hold">
                                          <p:stCondLst>
                                            <p:cond delay="0"/>
                                          </p:stCondLst>
                                        </p:cTn>
                                        <p:tgtEl>
                                          <p:spTgt spid="36">
                                            <p:txEl>
                                              <p:pRg st="0" end="0"/>
                                            </p:txEl>
                                          </p:spTgt>
                                        </p:tgtEl>
                                        <p:attrNameLst>
                                          <p:attrName>style.visibility</p:attrName>
                                        </p:attrNameLst>
                                      </p:cBhvr>
                                      <p:to>
                                        <p:strVal val="visible"/>
                                      </p:to>
                                    </p:set>
                                    <p:animEffect transition="in" filter="fade">
                                      <p:cBhvr>
                                        <p:cTn id="43" dur="500"/>
                                        <p:tgtEl>
                                          <p:spTgt spid="36">
                                            <p:txEl>
                                              <p:pRg st="0" end="0"/>
                                            </p:txEl>
                                          </p:spTgt>
                                        </p:tgtEl>
                                      </p:cBhvr>
                                    </p:animEffect>
                                  </p:childTnLst>
                                </p:cTn>
                              </p:par>
                            </p:childTnLst>
                          </p:cTn>
                        </p:par>
                        <p:par>
                          <p:cTn id="44" fill="hold">
                            <p:stCondLst>
                              <p:cond delay="3500"/>
                            </p:stCondLst>
                            <p:childTnLst>
                              <p:par>
                                <p:cTn id="45" presetID="22" presetClass="entr" presetSubtype="8" fill="hold"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wipe(left)">
                                      <p:cBhvr>
                                        <p:cTn id="47" dur="500"/>
                                        <p:tgtEl>
                                          <p:spTgt spid="42"/>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63"/>
                                        </p:tgtEl>
                                        <p:attrNameLst>
                                          <p:attrName>style.visibility</p:attrName>
                                        </p:attrNameLst>
                                      </p:cBhvr>
                                      <p:to>
                                        <p:strVal val="visible"/>
                                      </p:to>
                                    </p:set>
                                    <p:anim calcmode="lin" valueType="num">
                                      <p:cBhvr>
                                        <p:cTn id="50" dur="500" fill="hold"/>
                                        <p:tgtEl>
                                          <p:spTgt spid="63"/>
                                        </p:tgtEl>
                                        <p:attrNameLst>
                                          <p:attrName>ppt_w</p:attrName>
                                        </p:attrNameLst>
                                      </p:cBhvr>
                                      <p:tavLst>
                                        <p:tav tm="0">
                                          <p:val>
                                            <p:fltVal val="0"/>
                                          </p:val>
                                        </p:tav>
                                        <p:tav tm="100000">
                                          <p:val>
                                            <p:strVal val="#ppt_w"/>
                                          </p:val>
                                        </p:tav>
                                      </p:tavLst>
                                    </p:anim>
                                    <p:anim calcmode="lin" valueType="num">
                                      <p:cBhvr>
                                        <p:cTn id="51" dur="500" fill="hold"/>
                                        <p:tgtEl>
                                          <p:spTgt spid="63"/>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23" presetClass="entr" presetSubtype="16"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childTnLst>
                                </p:cTn>
                              </p:par>
                              <p:par>
                                <p:cTn id="57" presetID="10" presetClass="entr" presetSubtype="0" fill="hold" grpId="0" nodeType="withEffect" nodePh="1">
                                  <p:stCondLst>
                                    <p:cond delay="0"/>
                                  </p:stCondLst>
                                  <p:endCondLst>
                                    <p:cond evt="begin" delay="0">
                                      <p:tn val="57"/>
                                    </p:cond>
                                  </p:endCondLst>
                                  <p:childTnLst>
                                    <p:set>
                                      <p:cBhvr>
                                        <p:cTn id="58" dur="1" fill="hold">
                                          <p:stCondLst>
                                            <p:cond delay="0"/>
                                          </p:stCondLst>
                                        </p:cTn>
                                        <p:tgtEl>
                                          <p:spTgt spid="51">
                                            <p:txEl>
                                              <p:pRg st="0" end="0"/>
                                            </p:txEl>
                                          </p:spTgt>
                                        </p:tgtEl>
                                        <p:attrNameLst>
                                          <p:attrName>style.visibility</p:attrName>
                                        </p:attrNameLst>
                                      </p:cBhvr>
                                      <p:to>
                                        <p:strVal val="visible"/>
                                      </p:to>
                                    </p:set>
                                    <p:animEffect transition="in" filter="fade">
                                      <p:cBhvr>
                                        <p:cTn id="59" dur="500"/>
                                        <p:tgtEl>
                                          <p:spTgt spid="51">
                                            <p:txEl>
                                              <p:pRg st="0" end="0"/>
                                            </p:txEl>
                                          </p:spTgt>
                                        </p:tgtEl>
                                      </p:cBhvr>
                                    </p:animEffect>
                                  </p:childTnLst>
                                </p:cTn>
                              </p:par>
                            </p:childTnLst>
                          </p:cTn>
                        </p:par>
                        <p:par>
                          <p:cTn id="60" fill="hold">
                            <p:stCondLst>
                              <p:cond delay="4500"/>
                            </p:stCondLst>
                            <p:childTnLst>
                              <p:par>
                                <p:cTn id="61" presetID="22" presetClass="entr" presetSubtype="1" fill="hold" grpId="0" nodeType="afterEffect">
                                  <p:stCondLst>
                                    <p:cond delay="0"/>
                                  </p:stCondLst>
                                  <p:childTnLst>
                                    <p:set>
                                      <p:cBhvr>
                                        <p:cTn id="62" dur="1" fill="hold">
                                          <p:stCondLst>
                                            <p:cond delay="0"/>
                                          </p:stCondLst>
                                        </p:cTn>
                                        <p:tgtEl>
                                          <p:spTgt spid="9"/>
                                        </p:tgtEl>
                                        <p:attrNameLst>
                                          <p:attrName>style.visibility</p:attrName>
                                        </p:attrNameLst>
                                      </p:cBhvr>
                                      <p:to>
                                        <p:strVal val="visible"/>
                                      </p:to>
                                    </p:set>
                                    <p:animEffect transition="in" filter="wipe(up)">
                                      <p:cBhvr>
                                        <p:cTn id="63" dur="500"/>
                                        <p:tgtEl>
                                          <p:spTgt spid="9"/>
                                        </p:tgtEl>
                                      </p:cBhvr>
                                    </p:animEffect>
                                  </p:childTnLst>
                                </p:cTn>
                              </p:par>
                            </p:childTnLst>
                          </p:cTn>
                        </p:par>
                        <p:par>
                          <p:cTn id="64" fill="hold">
                            <p:stCondLst>
                              <p:cond delay="5000"/>
                            </p:stCondLst>
                            <p:childTnLst>
                              <p:par>
                                <p:cTn id="65" presetID="23" presetClass="entr" presetSubtype="16" fill="hold" grpId="0" nodeType="afterEffect">
                                  <p:stCondLst>
                                    <p:cond delay="0"/>
                                  </p:stCondLst>
                                  <p:childTnLst>
                                    <p:set>
                                      <p:cBhvr>
                                        <p:cTn id="66" dur="1" fill="hold">
                                          <p:stCondLst>
                                            <p:cond delay="0"/>
                                          </p:stCondLst>
                                        </p:cTn>
                                        <p:tgtEl>
                                          <p:spTgt spid="16"/>
                                        </p:tgtEl>
                                        <p:attrNameLst>
                                          <p:attrName>style.visibility</p:attrName>
                                        </p:attrNameLst>
                                      </p:cBhvr>
                                      <p:to>
                                        <p:strVal val="visible"/>
                                      </p:to>
                                    </p:set>
                                    <p:anim calcmode="lin" valueType="num">
                                      <p:cBhvr>
                                        <p:cTn id="67" dur="500" fill="hold"/>
                                        <p:tgtEl>
                                          <p:spTgt spid="16"/>
                                        </p:tgtEl>
                                        <p:attrNameLst>
                                          <p:attrName>ppt_w</p:attrName>
                                        </p:attrNameLst>
                                      </p:cBhvr>
                                      <p:tavLst>
                                        <p:tav tm="0">
                                          <p:val>
                                            <p:fltVal val="0"/>
                                          </p:val>
                                        </p:tav>
                                        <p:tav tm="100000">
                                          <p:val>
                                            <p:strVal val="#ppt_w"/>
                                          </p:val>
                                        </p:tav>
                                      </p:tavLst>
                                    </p:anim>
                                    <p:anim calcmode="lin" valueType="num">
                                      <p:cBhvr>
                                        <p:cTn id="68" dur="500" fill="hold"/>
                                        <p:tgtEl>
                                          <p:spTgt spid="16"/>
                                        </p:tgtEl>
                                        <p:attrNameLst>
                                          <p:attrName>ppt_h</p:attrName>
                                        </p:attrNameLst>
                                      </p:cBhvr>
                                      <p:tavLst>
                                        <p:tav tm="0">
                                          <p:val>
                                            <p:fltVal val="0"/>
                                          </p:val>
                                        </p:tav>
                                        <p:tav tm="100000">
                                          <p:val>
                                            <p:strVal val="#ppt_h"/>
                                          </p:val>
                                        </p:tav>
                                      </p:tavLst>
                                    </p:anim>
                                  </p:childTnLst>
                                </p:cTn>
                              </p:par>
                              <p:par>
                                <p:cTn id="69" presetID="10" presetClass="entr" presetSubtype="0" fill="hold" grpId="0" nodeType="withEffect">
                                  <p:stCondLst>
                                    <p:cond delay="0"/>
                                  </p:stCondLst>
                                  <p:childTnLst>
                                    <p:set>
                                      <p:cBhvr>
                                        <p:cTn id="70" dur="1" fill="hold">
                                          <p:stCondLst>
                                            <p:cond delay="0"/>
                                          </p:stCondLst>
                                        </p:cTn>
                                        <p:tgtEl>
                                          <p:spTgt spid="34">
                                            <p:txEl>
                                              <p:pRg st="0" end="0"/>
                                            </p:txEl>
                                          </p:spTgt>
                                        </p:tgtEl>
                                        <p:attrNameLst>
                                          <p:attrName>style.visibility</p:attrName>
                                        </p:attrNameLst>
                                      </p:cBhvr>
                                      <p:to>
                                        <p:strVal val="visible"/>
                                      </p:to>
                                    </p:set>
                                    <p:animEffect transition="in" filter="fade">
                                      <p:cBhvr>
                                        <p:cTn id="71" dur="500"/>
                                        <p:tgtEl>
                                          <p:spTgt spid="34">
                                            <p:txEl>
                                              <p:pRg st="0" end="0"/>
                                            </p:txEl>
                                          </p:spTgt>
                                        </p:tgtEl>
                                      </p:cBhvr>
                                    </p:animEffect>
                                  </p:childTnLst>
                                </p:cTn>
                              </p:par>
                            </p:childTnLst>
                          </p:cTn>
                        </p:par>
                        <p:par>
                          <p:cTn id="72" fill="hold">
                            <p:stCondLst>
                              <p:cond delay="5500"/>
                            </p:stCondLst>
                            <p:childTnLst>
                              <p:par>
                                <p:cTn id="73" presetID="22" presetClass="entr" presetSubtype="2"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wipe(right)">
                                      <p:cBhvr>
                                        <p:cTn id="75" dur="500"/>
                                        <p:tgtEl>
                                          <p:spTgt spid="22"/>
                                        </p:tgtEl>
                                      </p:cBhvr>
                                    </p:animEffect>
                                  </p:childTnLst>
                                </p:cTn>
                              </p:par>
                              <p:par>
                                <p:cTn id="76" presetID="23" presetClass="entr" presetSubtype="16" fill="hold" grpId="0" nodeType="withEffect">
                                  <p:stCondLst>
                                    <p:cond delay="0"/>
                                  </p:stCondLst>
                                  <p:childTnLst>
                                    <p:set>
                                      <p:cBhvr>
                                        <p:cTn id="77" dur="1" fill="hold">
                                          <p:stCondLst>
                                            <p:cond delay="0"/>
                                          </p:stCondLst>
                                        </p:cTn>
                                        <p:tgtEl>
                                          <p:spTgt spid="61"/>
                                        </p:tgtEl>
                                        <p:attrNameLst>
                                          <p:attrName>style.visibility</p:attrName>
                                        </p:attrNameLst>
                                      </p:cBhvr>
                                      <p:to>
                                        <p:strVal val="visible"/>
                                      </p:to>
                                    </p:set>
                                    <p:anim calcmode="lin" valueType="num">
                                      <p:cBhvr>
                                        <p:cTn id="78" dur="500" fill="hold"/>
                                        <p:tgtEl>
                                          <p:spTgt spid="61"/>
                                        </p:tgtEl>
                                        <p:attrNameLst>
                                          <p:attrName>ppt_w</p:attrName>
                                        </p:attrNameLst>
                                      </p:cBhvr>
                                      <p:tavLst>
                                        <p:tav tm="0">
                                          <p:val>
                                            <p:fltVal val="0"/>
                                          </p:val>
                                        </p:tav>
                                        <p:tav tm="100000">
                                          <p:val>
                                            <p:strVal val="#ppt_w"/>
                                          </p:val>
                                        </p:tav>
                                      </p:tavLst>
                                    </p:anim>
                                    <p:anim calcmode="lin" valueType="num">
                                      <p:cBhvr>
                                        <p:cTn id="79" dur="500" fill="hold"/>
                                        <p:tgtEl>
                                          <p:spTgt spid="61"/>
                                        </p:tgtEl>
                                        <p:attrNameLst>
                                          <p:attrName>ppt_h</p:attrName>
                                        </p:attrNameLst>
                                      </p:cBhvr>
                                      <p:tavLst>
                                        <p:tav tm="0">
                                          <p:val>
                                            <p:fltVal val="0"/>
                                          </p:val>
                                        </p:tav>
                                        <p:tav tm="100000">
                                          <p:val>
                                            <p:strVal val="#ppt_h"/>
                                          </p:val>
                                        </p:tav>
                                      </p:tavLst>
                                    </p:anim>
                                  </p:childTnLst>
                                </p:cTn>
                              </p:par>
                            </p:childTnLst>
                          </p:cTn>
                        </p:par>
                        <p:par>
                          <p:cTn id="80" fill="hold">
                            <p:stCondLst>
                              <p:cond delay="6000"/>
                            </p:stCondLst>
                            <p:childTnLst>
                              <p:par>
                                <p:cTn id="81" presetID="23" presetClass="entr" presetSubtype="16" fill="hold" grpId="0" nodeType="afterEffect">
                                  <p:stCondLst>
                                    <p:cond delay="0"/>
                                  </p:stCondLst>
                                  <p:childTnLst>
                                    <p:set>
                                      <p:cBhvr>
                                        <p:cTn id="82" dur="1" fill="hold">
                                          <p:stCondLst>
                                            <p:cond delay="0"/>
                                          </p:stCondLst>
                                        </p:cTn>
                                        <p:tgtEl>
                                          <p:spTgt spid="28"/>
                                        </p:tgtEl>
                                        <p:attrNameLst>
                                          <p:attrName>style.visibility</p:attrName>
                                        </p:attrNameLst>
                                      </p:cBhvr>
                                      <p:to>
                                        <p:strVal val="visible"/>
                                      </p:to>
                                    </p:set>
                                    <p:anim calcmode="lin" valueType="num">
                                      <p:cBhvr>
                                        <p:cTn id="83" dur="500" fill="hold"/>
                                        <p:tgtEl>
                                          <p:spTgt spid="28"/>
                                        </p:tgtEl>
                                        <p:attrNameLst>
                                          <p:attrName>ppt_w</p:attrName>
                                        </p:attrNameLst>
                                      </p:cBhvr>
                                      <p:tavLst>
                                        <p:tav tm="0">
                                          <p:val>
                                            <p:fltVal val="0"/>
                                          </p:val>
                                        </p:tav>
                                        <p:tav tm="100000">
                                          <p:val>
                                            <p:strVal val="#ppt_w"/>
                                          </p:val>
                                        </p:tav>
                                      </p:tavLst>
                                    </p:anim>
                                    <p:anim calcmode="lin" valueType="num">
                                      <p:cBhvr>
                                        <p:cTn id="84" dur="500" fill="hold"/>
                                        <p:tgtEl>
                                          <p:spTgt spid="28"/>
                                        </p:tgtEl>
                                        <p:attrNameLst>
                                          <p:attrName>ppt_h</p:attrName>
                                        </p:attrNameLst>
                                      </p:cBhvr>
                                      <p:tavLst>
                                        <p:tav tm="0">
                                          <p:val>
                                            <p:fltVal val="0"/>
                                          </p:val>
                                        </p:tav>
                                        <p:tav tm="100000">
                                          <p:val>
                                            <p:strVal val="#ppt_h"/>
                                          </p:val>
                                        </p:tav>
                                      </p:tavLst>
                                    </p:anim>
                                  </p:childTnLst>
                                </p:cTn>
                              </p:par>
                              <p:par>
                                <p:cTn id="85" presetID="10" presetClass="entr" presetSubtype="0" fill="hold" grpId="0" nodeType="withEffect" nodePh="1">
                                  <p:stCondLst>
                                    <p:cond delay="0"/>
                                  </p:stCondLst>
                                  <p:endCondLst>
                                    <p:cond evt="begin" delay="0">
                                      <p:tn val="85"/>
                                    </p:cond>
                                  </p:endCondLst>
                                  <p:childTnLst>
                                    <p:set>
                                      <p:cBhvr>
                                        <p:cTn id="86" dur="1" fill="hold">
                                          <p:stCondLst>
                                            <p:cond delay="0"/>
                                          </p:stCondLst>
                                        </p:cTn>
                                        <p:tgtEl>
                                          <p:spTgt spid="41">
                                            <p:txEl>
                                              <p:pRg st="0" end="0"/>
                                            </p:txEl>
                                          </p:spTgt>
                                        </p:tgtEl>
                                        <p:attrNameLst>
                                          <p:attrName>style.visibility</p:attrName>
                                        </p:attrNameLst>
                                      </p:cBhvr>
                                      <p:to>
                                        <p:strVal val="visible"/>
                                      </p:to>
                                    </p:set>
                                    <p:animEffect transition="in" filter="fade">
                                      <p:cBhvr>
                                        <p:cTn id="87" dur="500"/>
                                        <p:tgtEl>
                                          <p:spTgt spid="41">
                                            <p:txEl>
                                              <p:pRg st="0" end="0"/>
                                            </p:txEl>
                                          </p:spTgt>
                                        </p:tgtEl>
                                      </p:cBhvr>
                                    </p:animEffect>
                                  </p:childTnLst>
                                </p:cTn>
                              </p:par>
                            </p:childTnLst>
                          </p:cTn>
                        </p:par>
                        <p:par>
                          <p:cTn id="88" fill="hold">
                            <p:stCondLst>
                              <p:cond delay="6500"/>
                            </p:stCondLst>
                            <p:childTnLst>
                              <p:par>
                                <p:cTn id="89" presetID="22" presetClass="entr" presetSubtype="1" fill="hold" grpId="0" nodeType="afterEffect">
                                  <p:stCondLst>
                                    <p:cond delay="0"/>
                                  </p:stCondLst>
                                  <p:childTnLst>
                                    <p:set>
                                      <p:cBhvr>
                                        <p:cTn id="90" dur="1" fill="hold">
                                          <p:stCondLst>
                                            <p:cond delay="0"/>
                                          </p:stCondLst>
                                        </p:cTn>
                                        <p:tgtEl>
                                          <p:spTgt spid="11"/>
                                        </p:tgtEl>
                                        <p:attrNameLst>
                                          <p:attrName>style.visibility</p:attrName>
                                        </p:attrNameLst>
                                      </p:cBhvr>
                                      <p:to>
                                        <p:strVal val="visible"/>
                                      </p:to>
                                    </p:set>
                                    <p:animEffect transition="in" filter="wipe(up)">
                                      <p:cBhvr>
                                        <p:cTn id="91" dur="500"/>
                                        <p:tgtEl>
                                          <p:spTgt spid="11"/>
                                        </p:tgtEl>
                                      </p:cBhvr>
                                    </p:animEffect>
                                  </p:childTnLst>
                                </p:cTn>
                              </p:par>
                            </p:childTnLst>
                          </p:cTn>
                        </p:par>
                        <p:par>
                          <p:cTn id="92" fill="hold">
                            <p:stCondLst>
                              <p:cond delay="7000"/>
                            </p:stCondLst>
                            <p:childTnLst>
                              <p:par>
                                <p:cTn id="93" presetID="2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childTnLst>
                                </p:cTn>
                              </p:par>
                              <p:par>
                                <p:cTn id="97" presetID="10" presetClass="entr" presetSubtype="0" fill="hold" grpId="0" nodeType="withEffect">
                                  <p:stCondLst>
                                    <p:cond delay="0"/>
                                  </p:stCondLst>
                                  <p:childTnLst>
                                    <p:set>
                                      <p:cBhvr>
                                        <p:cTn id="98" dur="1" fill="hold">
                                          <p:stCondLst>
                                            <p:cond delay="0"/>
                                          </p:stCondLst>
                                        </p:cTn>
                                        <p:tgtEl>
                                          <p:spTgt spid="37">
                                            <p:txEl>
                                              <p:pRg st="0" end="0"/>
                                            </p:txEl>
                                          </p:spTgt>
                                        </p:tgtEl>
                                        <p:attrNameLst>
                                          <p:attrName>style.visibility</p:attrName>
                                        </p:attrNameLst>
                                      </p:cBhvr>
                                      <p:to>
                                        <p:strVal val="visible"/>
                                      </p:to>
                                    </p:set>
                                    <p:animEffect transition="in" filter="fade">
                                      <p:cBhvr>
                                        <p:cTn id="99" dur="500"/>
                                        <p:tgtEl>
                                          <p:spTgt spid="37">
                                            <p:txEl>
                                              <p:pRg st="0" end="0"/>
                                            </p:txEl>
                                          </p:spTgt>
                                        </p:tgtEl>
                                      </p:cBhvr>
                                    </p:animEffect>
                                  </p:childTnLst>
                                </p:cTn>
                              </p:par>
                            </p:childTnLst>
                          </p:cTn>
                        </p:par>
                        <p:par>
                          <p:cTn id="100" fill="hold">
                            <p:stCondLst>
                              <p:cond delay="7500"/>
                            </p:stCondLst>
                            <p:childTnLst>
                              <p:par>
                                <p:cTn id="101" presetID="22" presetClass="entr" presetSubtype="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left)">
                                      <p:cBhvr>
                                        <p:cTn id="103" dur="500"/>
                                        <p:tgtEl>
                                          <p:spTgt spid="44"/>
                                        </p:tgtEl>
                                      </p:cBhvr>
                                    </p:animEffect>
                                  </p:childTnLst>
                                </p:cTn>
                              </p:par>
                              <p:par>
                                <p:cTn id="104" presetID="23" presetClass="entr" presetSubtype="16" fill="hold" grpId="0" nodeType="withEffect">
                                  <p:stCondLst>
                                    <p:cond delay="0"/>
                                  </p:stCondLst>
                                  <p:childTnLst>
                                    <p:set>
                                      <p:cBhvr>
                                        <p:cTn id="105" dur="1" fill="hold">
                                          <p:stCondLst>
                                            <p:cond delay="0"/>
                                          </p:stCondLst>
                                        </p:cTn>
                                        <p:tgtEl>
                                          <p:spTgt spid="64"/>
                                        </p:tgtEl>
                                        <p:attrNameLst>
                                          <p:attrName>style.visibility</p:attrName>
                                        </p:attrNameLst>
                                      </p:cBhvr>
                                      <p:to>
                                        <p:strVal val="visible"/>
                                      </p:to>
                                    </p:set>
                                    <p:anim calcmode="lin" valueType="num">
                                      <p:cBhvr>
                                        <p:cTn id="106" dur="500" fill="hold"/>
                                        <p:tgtEl>
                                          <p:spTgt spid="64"/>
                                        </p:tgtEl>
                                        <p:attrNameLst>
                                          <p:attrName>ppt_w</p:attrName>
                                        </p:attrNameLst>
                                      </p:cBhvr>
                                      <p:tavLst>
                                        <p:tav tm="0">
                                          <p:val>
                                            <p:fltVal val="0"/>
                                          </p:val>
                                        </p:tav>
                                        <p:tav tm="100000">
                                          <p:val>
                                            <p:strVal val="#ppt_w"/>
                                          </p:val>
                                        </p:tav>
                                      </p:tavLst>
                                    </p:anim>
                                    <p:anim calcmode="lin" valueType="num">
                                      <p:cBhvr>
                                        <p:cTn id="107" dur="500" fill="hold"/>
                                        <p:tgtEl>
                                          <p:spTgt spid="64"/>
                                        </p:tgtEl>
                                        <p:attrNameLst>
                                          <p:attrName>ppt_h</p:attrName>
                                        </p:attrNameLst>
                                      </p:cBhvr>
                                      <p:tavLst>
                                        <p:tav tm="0">
                                          <p:val>
                                            <p:fltVal val="0"/>
                                          </p:val>
                                        </p:tav>
                                        <p:tav tm="100000">
                                          <p:val>
                                            <p:strVal val="#ppt_h"/>
                                          </p:val>
                                        </p:tav>
                                      </p:tavLst>
                                    </p:anim>
                                  </p:childTnLst>
                                </p:cTn>
                              </p:par>
                            </p:childTnLst>
                          </p:cTn>
                        </p:par>
                        <p:par>
                          <p:cTn id="108" fill="hold">
                            <p:stCondLst>
                              <p:cond delay="8000"/>
                            </p:stCondLst>
                            <p:childTnLst>
                              <p:par>
                                <p:cTn id="109" presetID="23" presetClass="entr" presetSubtype="16" fill="hold" grpId="0" nodeType="afterEffect">
                                  <p:stCondLst>
                                    <p:cond delay="0"/>
                                  </p:stCondLst>
                                  <p:childTnLst>
                                    <p:set>
                                      <p:cBhvr>
                                        <p:cTn id="110" dur="1" fill="hold">
                                          <p:stCondLst>
                                            <p:cond delay="0"/>
                                          </p:stCondLst>
                                        </p:cTn>
                                        <p:tgtEl>
                                          <p:spTgt spid="50"/>
                                        </p:tgtEl>
                                        <p:attrNameLst>
                                          <p:attrName>style.visibility</p:attrName>
                                        </p:attrNameLst>
                                      </p:cBhvr>
                                      <p:to>
                                        <p:strVal val="visible"/>
                                      </p:to>
                                    </p:set>
                                    <p:anim calcmode="lin" valueType="num">
                                      <p:cBhvr>
                                        <p:cTn id="111" dur="500" fill="hold"/>
                                        <p:tgtEl>
                                          <p:spTgt spid="50"/>
                                        </p:tgtEl>
                                        <p:attrNameLst>
                                          <p:attrName>ppt_w</p:attrName>
                                        </p:attrNameLst>
                                      </p:cBhvr>
                                      <p:tavLst>
                                        <p:tav tm="0">
                                          <p:val>
                                            <p:fltVal val="0"/>
                                          </p:val>
                                        </p:tav>
                                        <p:tav tm="100000">
                                          <p:val>
                                            <p:strVal val="#ppt_w"/>
                                          </p:val>
                                        </p:tav>
                                      </p:tavLst>
                                    </p:anim>
                                    <p:anim calcmode="lin" valueType="num">
                                      <p:cBhvr>
                                        <p:cTn id="112" dur="500" fill="hold"/>
                                        <p:tgtEl>
                                          <p:spTgt spid="50"/>
                                        </p:tgtEl>
                                        <p:attrNameLst>
                                          <p:attrName>ppt_h</p:attrName>
                                        </p:attrNameLst>
                                      </p:cBhvr>
                                      <p:tavLst>
                                        <p:tav tm="0">
                                          <p:val>
                                            <p:fltVal val="0"/>
                                          </p:val>
                                        </p:tav>
                                        <p:tav tm="100000">
                                          <p:val>
                                            <p:strVal val="#ppt_h"/>
                                          </p:val>
                                        </p:tav>
                                      </p:tavLst>
                                    </p:anim>
                                  </p:childTnLst>
                                </p:cTn>
                              </p:par>
                              <p:par>
                                <p:cTn id="113" presetID="10" presetClass="entr" presetSubtype="0" fill="hold" grpId="0" nodeType="withEffect" nodePh="1">
                                  <p:stCondLst>
                                    <p:cond delay="0"/>
                                  </p:stCondLst>
                                  <p:endCondLst>
                                    <p:cond evt="begin" delay="0">
                                      <p:tn val="113"/>
                                    </p:cond>
                                  </p:endCondLst>
                                  <p:childTnLst>
                                    <p:set>
                                      <p:cBhvr>
                                        <p:cTn id="114" dur="1" fill="hold">
                                          <p:stCondLst>
                                            <p:cond delay="0"/>
                                          </p:stCondLst>
                                        </p:cTn>
                                        <p:tgtEl>
                                          <p:spTgt spid="53">
                                            <p:txEl>
                                              <p:pRg st="0" end="0"/>
                                            </p:txEl>
                                          </p:spTgt>
                                        </p:tgtEl>
                                        <p:attrNameLst>
                                          <p:attrName>style.visibility</p:attrName>
                                        </p:attrNameLst>
                                      </p:cBhvr>
                                      <p:to>
                                        <p:strVal val="visible"/>
                                      </p:to>
                                    </p:set>
                                    <p:animEffect transition="in" filter="fade">
                                      <p:cBhvr>
                                        <p:cTn id="115" dur="500"/>
                                        <p:tgtEl>
                                          <p:spTgt spid="53">
                                            <p:txEl>
                                              <p:pRg st="0" end="0"/>
                                            </p:txEl>
                                          </p:spTgt>
                                        </p:tgtEl>
                                      </p:cBhvr>
                                    </p:animEffect>
                                  </p:childTnLst>
                                </p:cTn>
                              </p:par>
                            </p:childTnLst>
                          </p:cTn>
                        </p:par>
                        <p:par>
                          <p:cTn id="116" fill="hold">
                            <p:stCondLst>
                              <p:cond delay="8500"/>
                            </p:stCondLst>
                            <p:childTnLst>
                              <p:par>
                                <p:cTn id="117" presetID="22" presetClass="entr" presetSubtype="1" fill="hold" grpId="0" nodeType="afterEffect">
                                  <p:stCondLst>
                                    <p:cond delay="0"/>
                                  </p:stCondLst>
                                  <p:childTnLst>
                                    <p:set>
                                      <p:cBhvr>
                                        <p:cTn id="118" dur="1" fill="hold">
                                          <p:stCondLst>
                                            <p:cond delay="0"/>
                                          </p:stCondLst>
                                        </p:cTn>
                                        <p:tgtEl>
                                          <p:spTgt spid="8"/>
                                        </p:tgtEl>
                                        <p:attrNameLst>
                                          <p:attrName>style.visibility</p:attrName>
                                        </p:attrNameLst>
                                      </p:cBhvr>
                                      <p:to>
                                        <p:strVal val="visible"/>
                                      </p:to>
                                    </p:set>
                                    <p:animEffect transition="in" filter="wipe(up)">
                                      <p:cBhvr>
                                        <p:cTn id="119" dur="500"/>
                                        <p:tgtEl>
                                          <p:spTgt spid="8"/>
                                        </p:tgtEl>
                                      </p:cBhvr>
                                    </p:animEffect>
                                  </p:childTnLst>
                                </p:cTn>
                              </p:par>
                            </p:childTnLst>
                          </p:cTn>
                        </p:par>
                        <p:par>
                          <p:cTn id="120" fill="hold">
                            <p:stCondLst>
                              <p:cond delay="9000"/>
                            </p:stCondLst>
                            <p:childTnLst>
                              <p:par>
                                <p:cTn id="121" presetID="23" presetClass="entr" presetSubtype="16" fill="hold" grpId="0" nodeType="afterEffect">
                                  <p:stCondLst>
                                    <p:cond delay="0"/>
                                  </p:stCondLst>
                                  <p:childTnLst>
                                    <p:set>
                                      <p:cBhvr>
                                        <p:cTn id="122" dur="1" fill="hold">
                                          <p:stCondLst>
                                            <p:cond delay="0"/>
                                          </p:stCondLst>
                                        </p:cTn>
                                        <p:tgtEl>
                                          <p:spTgt spid="13"/>
                                        </p:tgtEl>
                                        <p:attrNameLst>
                                          <p:attrName>style.visibility</p:attrName>
                                        </p:attrNameLst>
                                      </p:cBhvr>
                                      <p:to>
                                        <p:strVal val="visible"/>
                                      </p:to>
                                    </p:set>
                                    <p:anim calcmode="lin" valueType="num">
                                      <p:cBhvr>
                                        <p:cTn id="123" dur="500" fill="hold"/>
                                        <p:tgtEl>
                                          <p:spTgt spid="13"/>
                                        </p:tgtEl>
                                        <p:attrNameLst>
                                          <p:attrName>ppt_w</p:attrName>
                                        </p:attrNameLst>
                                      </p:cBhvr>
                                      <p:tavLst>
                                        <p:tav tm="0">
                                          <p:val>
                                            <p:fltVal val="0"/>
                                          </p:val>
                                        </p:tav>
                                        <p:tav tm="100000">
                                          <p:val>
                                            <p:strVal val="#ppt_w"/>
                                          </p:val>
                                        </p:tav>
                                      </p:tavLst>
                                    </p:anim>
                                    <p:anim calcmode="lin" valueType="num">
                                      <p:cBhvr>
                                        <p:cTn id="124" dur="500" fill="hold"/>
                                        <p:tgtEl>
                                          <p:spTgt spid="13"/>
                                        </p:tgtEl>
                                        <p:attrNameLst>
                                          <p:attrName>ppt_h</p:attrName>
                                        </p:attrNameLst>
                                      </p:cBhvr>
                                      <p:tavLst>
                                        <p:tav tm="0">
                                          <p:val>
                                            <p:fltVal val="0"/>
                                          </p:val>
                                        </p:tav>
                                        <p:tav tm="100000">
                                          <p:val>
                                            <p:strVal val="#ppt_h"/>
                                          </p:val>
                                        </p:tav>
                                      </p:tavLst>
                                    </p:anim>
                                  </p:childTnLst>
                                </p:cTn>
                              </p:par>
                              <p:par>
                                <p:cTn id="125" presetID="10" presetClass="entr" presetSubtype="0" fill="hold" grpId="0" nodeType="withEffect">
                                  <p:stCondLst>
                                    <p:cond delay="0"/>
                                  </p:stCondLst>
                                  <p:childTnLst>
                                    <p:set>
                                      <p:cBhvr>
                                        <p:cTn id="126" dur="1" fill="hold">
                                          <p:stCondLst>
                                            <p:cond delay="0"/>
                                          </p:stCondLst>
                                        </p:cTn>
                                        <p:tgtEl>
                                          <p:spTgt spid="35">
                                            <p:txEl>
                                              <p:pRg st="0" end="0"/>
                                            </p:txEl>
                                          </p:spTgt>
                                        </p:tgtEl>
                                        <p:attrNameLst>
                                          <p:attrName>style.visibility</p:attrName>
                                        </p:attrNameLst>
                                      </p:cBhvr>
                                      <p:to>
                                        <p:strVal val="visible"/>
                                      </p:to>
                                    </p:set>
                                    <p:animEffect transition="in" filter="fade">
                                      <p:cBhvr>
                                        <p:cTn id="127" dur="500"/>
                                        <p:tgtEl>
                                          <p:spTgt spid="35">
                                            <p:txEl>
                                              <p:pRg st="0" end="0"/>
                                            </p:txEl>
                                          </p:spTgt>
                                        </p:tgtEl>
                                      </p:cBhvr>
                                    </p:animEffect>
                                  </p:childTnLst>
                                </p:cTn>
                              </p:par>
                            </p:childTnLst>
                          </p:cTn>
                        </p:par>
                        <p:par>
                          <p:cTn id="128" fill="hold">
                            <p:stCondLst>
                              <p:cond delay="9500"/>
                            </p:stCondLst>
                            <p:childTnLst>
                              <p:par>
                                <p:cTn id="129" presetID="22" presetClass="entr" presetSubtype="2" fill="hold" nodeType="afterEffect">
                                  <p:stCondLst>
                                    <p:cond delay="0"/>
                                  </p:stCondLst>
                                  <p:childTnLst>
                                    <p:set>
                                      <p:cBhvr>
                                        <p:cTn id="130" dur="1" fill="hold">
                                          <p:stCondLst>
                                            <p:cond delay="0"/>
                                          </p:stCondLst>
                                        </p:cTn>
                                        <p:tgtEl>
                                          <p:spTgt spid="24"/>
                                        </p:tgtEl>
                                        <p:attrNameLst>
                                          <p:attrName>style.visibility</p:attrName>
                                        </p:attrNameLst>
                                      </p:cBhvr>
                                      <p:to>
                                        <p:strVal val="visible"/>
                                      </p:to>
                                    </p:set>
                                    <p:animEffect transition="in" filter="wipe(right)">
                                      <p:cBhvr>
                                        <p:cTn id="131" dur="500"/>
                                        <p:tgtEl>
                                          <p:spTgt spid="24"/>
                                        </p:tgtEl>
                                      </p:cBhvr>
                                    </p:animEffect>
                                  </p:childTnLst>
                                </p:cTn>
                              </p:par>
                              <p:par>
                                <p:cTn id="132" presetID="23" presetClass="entr" presetSubtype="16" fill="hold" grpId="0" nodeType="withEffect">
                                  <p:stCondLst>
                                    <p:cond delay="0"/>
                                  </p:stCondLst>
                                  <p:childTnLst>
                                    <p:set>
                                      <p:cBhvr>
                                        <p:cTn id="133" dur="1" fill="hold">
                                          <p:stCondLst>
                                            <p:cond delay="0"/>
                                          </p:stCondLst>
                                        </p:cTn>
                                        <p:tgtEl>
                                          <p:spTgt spid="62"/>
                                        </p:tgtEl>
                                        <p:attrNameLst>
                                          <p:attrName>style.visibility</p:attrName>
                                        </p:attrNameLst>
                                      </p:cBhvr>
                                      <p:to>
                                        <p:strVal val="visible"/>
                                      </p:to>
                                    </p:set>
                                    <p:anim calcmode="lin" valueType="num">
                                      <p:cBhvr>
                                        <p:cTn id="134" dur="500" fill="hold"/>
                                        <p:tgtEl>
                                          <p:spTgt spid="62"/>
                                        </p:tgtEl>
                                        <p:attrNameLst>
                                          <p:attrName>ppt_w</p:attrName>
                                        </p:attrNameLst>
                                      </p:cBhvr>
                                      <p:tavLst>
                                        <p:tav tm="0">
                                          <p:val>
                                            <p:fltVal val="0"/>
                                          </p:val>
                                        </p:tav>
                                        <p:tav tm="100000">
                                          <p:val>
                                            <p:strVal val="#ppt_w"/>
                                          </p:val>
                                        </p:tav>
                                      </p:tavLst>
                                    </p:anim>
                                    <p:anim calcmode="lin" valueType="num">
                                      <p:cBhvr>
                                        <p:cTn id="135" dur="500" fill="hold"/>
                                        <p:tgtEl>
                                          <p:spTgt spid="62"/>
                                        </p:tgtEl>
                                        <p:attrNameLst>
                                          <p:attrName>ppt_h</p:attrName>
                                        </p:attrNameLst>
                                      </p:cBhvr>
                                      <p:tavLst>
                                        <p:tav tm="0">
                                          <p:val>
                                            <p:fltVal val="0"/>
                                          </p:val>
                                        </p:tav>
                                        <p:tav tm="100000">
                                          <p:val>
                                            <p:strVal val="#ppt_h"/>
                                          </p:val>
                                        </p:tav>
                                      </p:tavLst>
                                    </p:anim>
                                  </p:childTnLst>
                                </p:cTn>
                              </p:par>
                            </p:childTnLst>
                          </p:cTn>
                        </p:par>
                        <p:par>
                          <p:cTn id="136" fill="hold">
                            <p:stCondLst>
                              <p:cond delay="10000"/>
                            </p:stCondLst>
                            <p:childTnLst>
                              <p:par>
                                <p:cTn id="137" presetID="23" presetClass="entr" presetSubtype="16" fill="hold" grpId="0" nodeType="afterEffect">
                                  <p:stCondLst>
                                    <p:cond delay="0"/>
                                  </p:stCondLst>
                                  <p:childTnLst>
                                    <p:set>
                                      <p:cBhvr>
                                        <p:cTn id="138" dur="1" fill="hold">
                                          <p:stCondLst>
                                            <p:cond delay="0"/>
                                          </p:stCondLst>
                                        </p:cTn>
                                        <p:tgtEl>
                                          <p:spTgt spid="27"/>
                                        </p:tgtEl>
                                        <p:attrNameLst>
                                          <p:attrName>style.visibility</p:attrName>
                                        </p:attrNameLst>
                                      </p:cBhvr>
                                      <p:to>
                                        <p:strVal val="visible"/>
                                      </p:to>
                                    </p:set>
                                    <p:anim calcmode="lin" valueType="num">
                                      <p:cBhvr>
                                        <p:cTn id="139" dur="500" fill="hold"/>
                                        <p:tgtEl>
                                          <p:spTgt spid="27"/>
                                        </p:tgtEl>
                                        <p:attrNameLst>
                                          <p:attrName>ppt_w</p:attrName>
                                        </p:attrNameLst>
                                      </p:cBhvr>
                                      <p:tavLst>
                                        <p:tav tm="0">
                                          <p:val>
                                            <p:fltVal val="0"/>
                                          </p:val>
                                        </p:tav>
                                        <p:tav tm="100000">
                                          <p:val>
                                            <p:strVal val="#ppt_w"/>
                                          </p:val>
                                        </p:tav>
                                      </p:tavLst>
                                    </p:anim>
                                    <p:anim calcmode="lin" valueType="num">
                                      <p:cBhvr>
                                        <p:cTn id="140" dur="500" fill="hold"/>
                                        <p:tgtEl>
                                          <p:spTgt spid="27"/>
                                        </p:tgtEl>
                                        <p:attrNameLst>
                                          <p:attrName>ppt_h</p:attrName>
                                        </p:attrNameLst>
                                      </p:cBhvr>
                                      <p:tavLst>
                                        <p:tav tm="0">
                                          <p:val>
                                            <p:fltVal val="0"/>
                                          </p:val>
                                        </p:tav>
                                        <p:tav tm="100000">
                                          <p:val>
                                            <p:strVal val="#ppt_h"/>
                                          </p:val>
                                        </p:tav>
                                      </p:tavLst>
                                    </p:anim>
                                  </p:childTnLst>
                                </p:cTn>
                              </p:par>
                              <p:par>
                                <p:cTn id="141" presetID="10" presetClass="entr" presetSubtype="0" fill="hold" grpId="0" nodeType="withEffect" nodePh="1">
                                  <p:stCondLst>
                                    <p:cond delay="0"/>
                                  </p:stCondLst>
                                  <p:endCondLst>
                                    <p:cond evt="begin" delay="0">
                                      <p:tn val="141"/>
                                    </p:cond>
                                  </p:endCondLst>
                                  <p:childTnLst>
                                    <p:set>
                                      <p:cBhvr>
                                        <p:cTn id="142" dur="1" fill="hold">
                                          <p:stCondLst>
                                            <p:cond delay="0"/>
                                          </p:stCondLst>
                                        </p:cTn>
                                        <p:tgtEl>
                                          <p:spTgt spid="40">
                                            <p:txEl>
                                              <p:pRg st="0" end="0"/>
                                            </p:txEl>
                                          </p:spTgt>
                                        </p:tgtEl>
                                        <p:attrNameLst>
                                          <p:attrName>style.visibility</p:attrName>
                                        </p:attrNameLst>
                                      </p:cBhvr>
                                      <p:to>
                                        <p:strVal val="visible"/>
                                      </p:to>
                                    </p:set>
                                    <p:animEffect transition="in" filter="fade">
                                      <p:cBhvr>
                                        <p:cTn id="143" dur="500"/>
                                        <p:tgtEl>
                                          <p:spTgt spid="40">
                                            <p:txEl>
                                              <p:pRg st="0" end="0"/>
                                            </p:txEl>
                                          </p:spTgt>
                                        </p:tgtEl>
                                      </p:cBhvr>
                                    </p:animEffect>
                                  </p:childTnLst>
                                </p:cTn>
                              </p:par>
                            </p:childTnLst>
                          </p:cTn>
                        </p:par>
                        <p:par>
                          <p:cTn id="144" fill="hold">
                            <p:stCondLst>
                              <p:cond delay="10500"/>
                            </p:stCondLst>
                            <p:childTnLst>
                              <p:par>
                                <p:cTn id="145" presetID="22" presetClass="entr" presetSubtype="8" fill="hold" grpId="0" nodeType="afterEffect">
                                  <p:stCondLst>
                                    <p:cond delay="0"/>
                                  </p:stCondLst>
                                  <p:childTnLst>
                                    <p:set>
                                      <p:cBhvr>
                                        <p:cTn id="146" dur="1" fill="hold">
                                          <p:stCondLst>
                                            <p:cond delay="0"/>
                                          </p:stCondLst>
                                        </p:cTn>
                                        <p:tgtEl>
                                          <p:spTgt spid="7"/>
                                        </p:tgtEl>
                                        <p:attrNameLst>
                                          <p:attrName>style.visibility</p:attrName>
                                        </p:attrNameLst>
                                      </p:cBhvr>
                                      <p:to>
                                        <p:strVal val="visible"/>
                                      </p:to>
                                    </p:set>
                                    <p:animEffect transition="in" filter="wipe(left)">
                                      <p:cBhvr>
                                        <p:cTn id="147" dur="500"/>
                                        <p:tgtEl>
                                          <p:spTgt spid="7"/>
                                        </p:tgtEl>
                                      </p:cBhvr>
                                    </p:animEffect>
                                  </p:childTnLst>
                                </p:cTn>
                              </p:par>
                            </p:childTnLst>
                          </p:cTn>
                        </p:par>
                        <p:par>
                          <p:cTn id="148" fill="hold">
                            <p:stCondLst>
                              <p:cond delay="11000"/>
                            </p:stCondLst>
                            <p:childTnLst>
                              <p:par>
                                <p:cTn id="149" presetID="23" presetClass="entr" presetSubtype="16" fill="hold" grpId="0" nodeType="afterEffect">
                                  <p:stCondLst>
                                    <p:cond delay="0"/>
                                  </p:stCondLst>
                                  <p:childTnLst>
                                    <p:set>
                                      <p:cBhvr>
                                        <p:cTn id="150" dur="1" fill="hold">
                                          <p:stCondLst>
                                            <p:cond delay="0"/>
                                          </p:stCondLst>
                                        </p:cTn>
                                        <p:tgtEl>
                                          <p:spTgt spid="18"/>
                                        </p:tgtEl>
                                        <p:attrNameLst>
                                          <p:attrName>style.visibility</p:attrName>
                                        </p:attrNameLst>
                                      </p:cBhvr>
                                      <p:to>
                                        <p:strVal val="visible"/>
                                      </p:to>
                                    </p:set>
                                    <p:anim calcmode="lin" valueType="num">
                                      <p:cBhvr>
                                        <p:cTn id="151" dur="500" fill="hold"/>
                                        <p:tgtEl>
                                          <p:spTgt spid="18"/>
                                        </p:tgtEl>
                                        <p:attrNameLst>
                                          <p:attrName>ppt_w</p:attrName>
                                        </p:attrNameLst>
                                      </p:cBhvr>
                                      <p:tavLst>
                                        <p:tav tm="0">
                                          <p:val>
                                            <p:fltVal val="0"/>
                                          </p:val>
                                        </p:tav>
                                        <p:tav tm="100000">
                                          <p:val>
                                            <p:strVal val="#ppt_w"/>
                                          </p:val>
                                        </p:tav>
                                      </p:tavLst>
                                    </p:anim>
                                    <p:anim calcmode="lin" valueType="num">
                                      <p:cBhvr>
                                        <p:cTn id="152" dur="500" fill="hold"/>
                                        <p:tgtEl>
                                          <p:spTgt spid="18"/>
                                        </p:tgtEl>
                                        <p:attrNameLst>
                                          <p:attrName>ppt_h</p:attrName>
                                        </p:attrNameLst>
                                      </p:cBhvr>
                                      <p:tavLst>
                                        <p:tav tm="0">
                                          <p:val>
                                            <p:fltVal val="0"/>
                                          </p:val>
                                        </p:tav>
                                        <p:tav tm="100000">
                                          <p:val>
                                            <p:strVal val="#ppt_h"/>
                                          </p:val>
                                        </p:tav>
                                      </p:tavLst>
                                    </p:anim>
                                  </p:childTnLst>
                                </p:cTn>
                              </p:par>
                              <p:par>
                                <p:cTn id="153" presetID="10" presetClass="entr" presetSubtype="0" fill="hold" grpId="0" nodeType="withEffect">
                                  <p:stCondLst>
                                    <p:cond delay="0"/>
                                  </p:stCondLst>
                                  <p:childTnLst>
                                    <p:set>
                                      <p:cBhvr>
                                        <p:cTn id="154" dur="1" fill="hold">
                                          <p:stCondLst>
                                            <p:cond delay="0"/>
                                          </p:stCondLst>
                                        </p:cTn>
                                        <p:tgtEl>
                                          <p:spTgt spid="38">
                                            <p:txEl>
                                              <p:pRg st="0" end="0"/>
                                            </p:txEl>
                                          </p:spTgt>
                                        </p:tgtEl>
                                        <p:attrNameLst>
                                          <p:attrName>style.visibility</p:attrName>
                                        </p:attrNameLst>
                                      </p:cBhvr>
                                      <p:to>
                                        <p:strVal val="visible"/>
                                      </p:to>
                                    </p:set>
                                    <p:animEffect transition="in" filter="fade">
                                      <p:cBhvr>
                                        <p:cTn id="155" dur="500"/>
                                        <p:tgtEl>
                                          <p:spTgt spid="38">
                                            <p:txEl>
                                              <p:pRg st="0" end="0"/>
                                            </p:txEl>
                                          </p:spTgt>
                                        </p:tgtEl>
                                      </p:cBhvr>
                                    </p:animEffect>
                                  </p:childTnLst>
                                </p:cTn>
                              </p:par>
                            </p:childTnLst>
                          </p:cTn>
                        </p:par>
                        <p:par>
                          <p:cTn id="156" fill="hold">
                            <p:stCondLst>
                              <p:cond delay="11500"/>
                            </p:stCondLst>
                            <p:childTnLst>
                              <p:par>
                                <p:cTn id="157" presetID="22" presetClass="entr" presetSubtype="4" fill="hold" grpId="0" nodeType="afterEffect">
                                  <p:stCondLst>
                                    <p:cond delay="0"/>
                                  </p:stCondLst>
                                  <p:childTnLst>
                                    <p:set>
                                      <p:cBhvr>
                                        <p:cTn id="158" dur="1" fill="hold">
                                          <p:stCondLst>
                                            <p:cond delay="0"/>
                                          </p:stCondLst>
                                        </p:cTn>
                                        <p:tgtEl>
                                          <p:spTgt spid="6"/>
                                        </p:tgtEl>
                                        <p:attrNameLst>
                                          <p:attrName>style.visibility</p:attrName>
                                        </p:attrNameLst>
                                      </p:cBhvr>
                                      <p:to>
                                        <p:strVal val="visible"/>
                                      </p:to>
                                    </p:set>
                                    <p:animEffect transition="in" filter="wipe(down)">
                                      <p:cBhvr>
                                        <p:cTn id="159" dur="500"/>
                                        <p:tgtEl>
                                          <p:spTgt spid="6"/>
                                        </p:tgtEl>
                                      </p:cBhvr>
                                    </p:animEffect>
                                  </p:childTnLst>
                                </p:cTn>
                              </p:par>
                            </p:childTnLst>
                          </p:cTn>
                        </p:par>
                        <p:par>
                          <p:cTn id="160" fill="hold">
                            <p:stCondLst>
                              <p:cond delay="12000"/>
                            </p:stCondLst>
                            <p:childTnLst>
                              <p:par>
                                <p:cTn id="161" presetID="22" presetClass="entr" presetSubtype="8" fill="hold" nodeType="afterEffect">
                                  <p:stCondLst>
                                    <p:cond delay="0"/>
                                  </p:stCondLst>
                                  <p:childTnLst>
                                    <p:set>
                                      <p:cBhvr>
                                        <p:cTn id="162" dur="1" fill="hold">
                                          <p:stCondLst>
                                            <p:cond delay="0"/>
                                          </p:stCondLst>
                                        </p:cTn>
                                        <p:tgtEl>
                                          <p:spTgt spid="46"/>
                                        </p:tgtEl>
                                        <p:attrNameLst>
                                          <p:attrName>style.visibility</p:attrName>
                                        </p:attrNameLst>
                                      </p:cBhvr>
                                      <p:to>
                                        <p:strVal val="visible"/>
                                      </p:to>
                                    </p:set>
                                    <p:animEffect transition="in" filter="wipe(left)">
                                      <p:cBhvr>
                                        <p:cTn id="163" dur="500"/>
                                        <p:tgtEl>
                                          <p:spTgt spid="46"/>
                                        </p:tgtEl>
                                      </p:cBhvr>
                                    </p:animEffect>
                                  </p:childTnLst>
                                </p:cTn>
                              </p:par>
                              <p:par>
                                <p:cTn id="164" presetID="23" presetClass="entr" presetSubtype="16" fill="hold" grpId="0" nodeType="withEffect">
                                  <p:stCondLst>
                                    <p:cond delay="0"/>
                                  </p:stCondLst>
                                  <p:childTnLst>
                                    <p:set>
                                      <p:cBhvr>
                                        <p:cTn id="165" dur="1" fill="hold">
                                          <p:stCondLst>
                                            <p:cond delay="0"/>
                                          </p:stCondLst>
                                        </p:cTn>
                                        <p:tgtEl>
                                          <p:spTgt spid="65"/>
                                        </p:tgtEl>
                                        <p:attrNameLst>
                                          <p:attrName>style.visibility</p:attrName>
                                        </p:attrNameLst>
                                      </p:cBhvr>
                                      <p:to>
                                        <p:strVal val="visible"/>
                                      </p:to>
                                    </p:set>
                                    <p:anim calcmode="lin" valueType="num">
                                      <p:cBhvr>
                                        <p:cTn id="166" dur="500" fill="hold"/>
                                        <p:tgtEl>
                                          <p:spTgt spid="65"/>
                                        </p:tgtEl>
                                        <p:attrNameLst>
                                          <p:attrName>ppt_w</p:attrName>
                                        </p:attrNameLst>
                                      </p:cBhvr>
                                      <p:tavLst>
                                        <p:tav tm="0">
                                          <p:val>
                                            <p:fltVal val="0"/>
                                          </p:val>
                                        </p:tav>
                                        <p:tav tm="100000">
                                          <p:val>
                                            <p:strVal val="#ppt_w"/>
                                          </p:val>
                                        </p:tav>
                                      </p:tavLst>
                                    </p:anim>
                                    <p:anim calcmode="lin" valueType="num">
                                      <p:cBhvr>
                                        <p:cTn id="167" dur="500" fill="hold"/>
                                        <p:tgtEl>
                                          <p:spTgt spid="65"/>
                                        </p:tgtEl>
                                        <p:attrNameLst>
                                          <p:attrName>ppt_h</p:attrName>
                                        </p:attrNameLst>
                                      </p:cBhvr>
                                      <p:tavLst>
                                        <p:tav tm="0">
                                          <p:val>
                                            <p:fltVal val="0"/>
                                          </p:val>
                                        </p:tav>
                                        <p:tav tm="100000">
                                          <p:val>
                                            <p:strVal val="#ppt_h"/>
                                          </p:val>
                                        </p:tav>
                                      </p:tavLst>
                                    </p:anim>
                                  </p:childTnLst>
                                </p:cTn>
                              </p:par>
                            </p:childTnLst>
                          </p:cTn>
                        </p:par>
                        <p:par>
                          <p:cTn id="168" fill="hold">
                            <p:stCondLst>
                              <p:cond delay="12500"/>
                            </p:stCondLst>
                            <p:childTnLst>
                              <p:par>
                                <p:cTn id="169" presetID="23" presetClass="entr" presetSubtype="16" fill="hold" grpId="0" nodeType="afterEffect">
                                  <p:stCondLst>
                                    <p:cond delay="0"/>
                                  </p:stCondLst>
                                  <p:childTnLst>
                                    <p:set>
                                      <p:cBhvr>
                                        <p:cTn id="170" dur="1" fill="hold">
                                          <p:stCondLst>
                                            <p:cond delay="0"/>
                                          </p:stCondLst>
                                        </p:cTn>
                                        <p:tgtEl>
                                          <p:spTgt spid="49"/>
                                        </p:tgtEl>
                                        <p:attrNameLst>
                                          <p:attrName>style.visibility</p:attrName>
                                        </p:attrNameLst>
                                      </p:cBhvr>
                                      <p:to>
                                        <p:strVal val="visible"/>
                                      </p:to>
                                    </p:set>
                                    <p:anim calcmode="lin" valueType="num">
                                      <p:cBhvr>
                                        <p:cTn id="171" dur="500" fill="hold"/>
                                        <p:tgtEl>
                                          <p:spTgt spid="49"/>
                                        </p:tgtEl>
                                        <p:attrNameLst>
                                          <p:attrName>ppt_w</p:attrName>
                                        </p:attrNameLst>
                                      </p:cBhvr>
                                      <p:tavLst>
                                        <p:tav tm="0">
                                          <p:val>
                                            <p:fltVal val="0"/>
                                          </p:val>
                                        </p:tav>
                                        <p:tav tm="100000">
                                          <p:val>
                                            <p:strVal val="#ppt_w"/>
                                          </p:val>
                                        </p:tav>
                                      </p:tavLst>
                                    </p:anim>
                                    <p:anim calcmode="lin" valueType="num">
                                      <p:cBhvr>
                                        <p:cTn id="172" dur="500" fill="hold"/>
                                        <p:tgtEl>
                                          <p:spTgt spid="49"/>
                                        </p:tgtEl>
                                        <p:attrNameLst>
                                          <p:attrName>ppt_h</p:attrName>
                                        </p:attrNameLst>
                                      </p:cBhvr>
                                      <p:tavLst>
                                        <p:tav tm="0">
                                          <p:val>
                                            <p:fltVal val="0"/>
                                          </p:val>
                                        </p:tav>
                                        <p:tav tm="100000">
                                          <p:val>
                                            <p:strVal val="#ppt_h"/>
                                          </p:val>
                                        </p:tav>
                                      </p:tavLst>
                                    </p:anim>
                                  </p:childTnLst>
                                </p:cTn>
                              </p:par>
                              <p:par>
                                <p:cTn id="173" presetID="10" presetClass="entr" presetSubtype="0" fill="hold" nodeType="withEffect" nodePh="1">
                                  <p:stCondLst>
                                    <p:cond delay="0"/>
                                  </p:stCondLst>
                                  <p:endCondLst>
                                    <p:cond evt="begin" delay="0">
                                      <p:tn val="173"/>
                                    </p:cond>
                                  </p:endCondLst>
                                  <p:childTnLst>
                                    <p:set>
                                      <p:cBhvr>
                                        <p:cTn id="174" dur="1" fill="hold">
                                          <p:stCondLst>
                                            <p:cond delay="0"/>
                                          </p:stCondLst>
                                        </p:cTn>
                                        <p:tgtEl>
                                          <p:spTgt spid="52">
                                            <p:txEl>
                                              <p:pRg st="0" end="0"/>
                                            </p:txEl>
                                          </p:spTgt>
                                        </p:tgtEl>
                                        <p:attrNameLst>
                                          <p:attrName>style.visibility</p:attrName>
                                        </p:attrNameLst>
                                      </p:cBhvr>
                                      <p:to>
                                        <p:strVal val="visible"/>
                                      </p:to>
                                    </p:set>
                                    <p:animEffect transition="in" filter="fade">
                                      <p:cBhvr>
                                        <p:cTn id="175" dur="500"/>
                                        <p:tgtEl>
                                          <p:spTgt spid="52">
                                            <p:txEl>
                                              <p:pRg st="0" end="0"/>
                                            </p:txEl>
                                          </p:spTgt>
                                        </p:tgtEl>
                                      </p:cBhvr>
                                    </p:animEffect>
                                  </p:childTnLst>
                                </p:cTn>
                              </p:par>
                            </p:childTnLst>
                          </p:cTn>
                        </p:par>
                        <p:par>
                          <p:cTn id="176" fill="hold">
                            <p:stCondLst>
                              <p:cond delay="13000"/>
                            </p:stCondLst>
                            <p:childTnLst>
                              <p:par>
                                <p:cTn id="177" presetID="10" presetClass="entr" presetSubtype="0" fill="hold" grpId="0" nodeType="afterEffect" nodePh="1">
                                  <p:stCondLst>
                                    <p:cond delay="0"/>
                                  </p:stCondLst>
                                  <p:endCondLst>
                                    <p:cond evt="begin" delay="0">
                                      <p:tn val="177"/>
                                    </p:cond>
                                  </p:endCondLst>
                                  <p:childTnLst>
                                    <p:set>
                                      <p:cBhvr>
                                        <p:cTn id="178" dur="1" fill="hold">
                                          <p:stCondLst>
                                            <p:cond delay="0"/>
                                          </p:stCondLst>
                                        </p:cTn>
                                        <p:tgtEl>
                                          <p:spTgt spid="32">
                                            <p:txEl>
                                              <p:pRg st="0" end="0"/>
                                            </p:txEl>
                                          </p:spTgt>
                                        </p:tgtEl>
                                        <p:attrNameLst>
                                          <p:attrName>style.visibility</p:attrName>
                                        </p:attrNameLst>
                                      </p:cBhvr>
                                      <p:to>
                                        <p:strVal val="visible"/>
                                      </p:to>
                                    </p:set>
                                    <p:animEffect transition="in" filter="fade">
                                      <p:cBhvr>
                                        <p:cTn id="179" dur="500"/>
                                        <p:tgtEl>
                                          <p:spTgt spid="32">
                                            <p:txEl>
                                              <p:pRg st="0" end="0"/>
                                            </p:txEl>
                                          </p:spTgt>
                                        </p:tgtEl>
                                      </p:cBhvr>
                                    </p:animEffect>
                                  </p:childTnLst>
                                </p:cTn>
                              </p:par>
                              <p:par>
                                <p:cTn id="180" presetID="10" presetClass="entr" presetSubtype="0" fill="hold" grpId="0" nodeType="withEffect" nodePh="1">
                                  <p:stCondLst>
                                    <p:cond delay="0"/>
                                  </p:stCondLst>
                                  <p:endCondLst>
                                    <p:cond evt="begin" delay="0">
                                      <p:tn val="180"/>
                                    </p:cond>
                                  </p:endCondLst>
                                  <p:childTnLst>
                                    <p:set>
                                      <p:cBhvr>
                                        <p:cTn id="181" dur="1" fill="hold">
                                          <p:stCondLst>
                                            <p:cond delay="0"/>
                                          </p:stCondLst>
                                        </p:cTn>
                                        <p:tgtEl>
                                          <p:spTgt spid="31">
                                            <p:txEl>
                                              <p:pRg st="0" end="0"/>
                                            </p:txEl>
                                          </p:spTgt>
                                        </p:tgtEl>
                                        <p:attrNameLst>
                                          <p:attrName>style.visibility</p:attrName>
                                        </p:attrNameLst>
                                      </p:cBhvr>
                                      <p:to>
                                        <p:strVal val="visible"/>
                                      </p:to>
                                    </p:set>
                                    <p:animEffect transition="in" filter="fade">
                                      <p:cBhvr>
                                        <p:cTn id="182" dur="500"/>
                                        <p:tgtEl>
                                          <p:spTgt spid="3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6" grpId="0" animBg="1"/>
      <p:bldP spid="7" grpId="0" animBg="1"/>
      <p:bldP spid="8" grpId="0" animBg="1"/>
      <p:bldP spid="9" grpId="0" animBg="1"/>
      <p:bldP spid="10" grpId="0" animBg="1"/>
      <p:bldP spid="11" grpId="0" animBg="1"/>
      <p:bldP spid="12" grpId="0" animBg="1"/>
      <p:bldP spid="13" grpId="0" animBg="1"/>
      <p:bldP spid="16" grpId="0" animBg="1"/>
      <p:bldP spid="17" grpId="0" animBg="1"/>
      <p:bldP spid="18" grpId="0" animBg="1"/>
      <p:bldP spid="19" grpId="0" animBg="1"/>
      <p:bldP spid="26" grpId="0" animBg="1"/>
      <p:bldP spid="27" grpId="0" animBg="1"/>
      <p:bldP spid="28" grpId="0" animBg="1"/>
      <p:bldP spid="31"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32"/>
                        </p:tgtEl>
                        <p:attrNameLst>
                          <p:attrName>style.visibility</p:attrName>
                        </p:attrNameLst>
                      </p:cBhvr>
                      <p:to>
                        <p:strVal val="visible"/>
                      </p:to>
                    </p:set>
                    <p:animEffect transition="in" filter="fade">
                      <p:cBhvr>
                        <p:cTn dur="500"/>
                        <p:tgtEl>
                          <p:spTgt spid="32"/>
                        </p:tgtEl>
                      </p:cBhvr>
                    </p:animEffect>
                  </p:childTnLst>
                </p:cTn>
              </p:par>
            </p:tnLst>
          </p:tmpl>
        </p:tmplLst>
      </p:bldP>
      <p:bldP spid="33" grpId="0" build="p">
        <p:tmplLst>
          <p:tmpl lvl="1">
            <p:tnLst>
              <p:par>
                <p:cTn presetID="10" presetClass="entr" presetSubtype="0" fill="hold" nodeType="withEffect">
                  <p:stCondLst>
                    <p:cond delay="0"/>
                  </p:st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build="p">
        <p:tmplLst>
          <p:tmpl lvl="1">
            <p:tnLst>
              <p:par>
                <p:cTn presetID="10" presetClass="entr" presetSubtype="0" fill="hold" nodeType="withEffect">
                  <p:stCondLst>
                    <p:cond delay="0"/>
                  </p:stCondLst>
                  <p:childTnLst>
                    <p:set>
                      <p:cBhvr>
                        <p:cTn dur="1" fill="hold">
                          <p:stCondLst>
                            <p:cond delay="0"/>
                          </p:stCondLst>
                        </p:cTn>
                        <p:tgtEl>
                          <p:spTgt spid="34"/>
                        </p:tgtEl>
                        <p:attrNameLst>
                          <p:attrName>style.visibility</p:attrName>
                        </p:attrNameLst>
                      </p:cBhvr>
                      <p:to>
                        <p:strVal val="visible"/>
                      </p:to>
                    </p:set>
                    <p:animEffect transition="in" filter="fade">
                      <p:cBhvr>
                        <p:cTn dur="500"/>
                        <p:tgtEl>
                          <p:spTgt spid="34"/>
                        </p:tgtEl>
                      </p:cBhvr>
                    </p:animEffect>
                  </p:childTnLst>
                </p:cTn>
              </p:par>
            </p:tnLst>
          </p:tmpl>
        </p:tmplLst>
      </p:bldP>
      <p:bldP spid="35" grpId="0" build="p">
        <p:tmplLst>
          <p:tmpl lvl="1">
            <p:tnLst>
              <p:par>
                <p:cTn presetID="10" presetClass="entr" presetSubtype="0" fill="hold" nodeType="withEffect">
                  <p:stCondLst>
                    <p:cond delay="0"/>
                  </p:st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10" presetClass="entr" presetSubtype="0" fill="hold" nodeType="withEffect">
                  <p:stCondLst>
                    <p:cond delay="0"/>
                  </p:stCondLst>
                  <p:childTnLst>
                    <p:set>
                      <p:cBhvr>
                        <p:cTn dur="1" fill="hold">
                          <p:stCondLst>
                            <p:cond delay="0"/>
                          </p:stCondLst>
                        </p:cTn>
                        <p:tgtEl>
                          <p:spTgt spid="36"/>
                        </p:tgtEl>
                        <p:attrNameLst>
                          <p:attrName>style.visibility</p:attrName>
                        </p:attrNameLst>
                      </p:cBhvr>
                      <p:to>
                        <p:strVal val="visible"/>
                      </p:to>
                    </p:set>
                    <p:animEffect transition="in" filter="fade">
                      <p:cBhvr>
                        <p:cTn dur="500"/>
                        <p:tgtEl>
                          <p:spTgt spid="36"/>
                        </p:tgtEl>
                      </p:cBhvr>
                    </p:animEffect>
                  </p:childTnLst>
                </p:cTn>
              </p:par>
            </p:tnLst>
          </p:tmpl>
        </p:tmplLst>
      </p:bldP>
      <p:bldP spid="37" grpId="0" build="p">
        <p:tmplLst>
          <p:tmpl lvl="1">
            <p:tnLst>
              <p:par>
                <p:cTn presetID="10" presetClass="entr" presetSubtype="0" fill="hold" nodeType="withEffect">
                  <p:stCondLst>
                    <p:cond delay="0"/>
                  </p:st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withEffect">
                  <p:stCondLst>
                    <p:cond delay="0"/>
                  </p:st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1"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8" grpId="0" animBg="1"/>
      <p:bldP spid="49" grpId="0" animBg="1"/>
      <p:bldP spid="50" grpId="0" animBg="1"/>
      <p:bldP spid="51"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51"/>
                        </p:tgtEl>
                        <p:attrNameLst>
                          <p:attrName>style.visibility</p:attrName>
                        </p:attrNameLst>
                      </p:cBhvr>
                      <p:to>
                        <p:strVal val="visible"/>
                      </p:to>
                    </p:set>
                    <p:animEffect transition="in" filter="fade">
                      <p:cBhvr>
                        <p:cTn dur="500"/>
                        <p:tgtEl>
                          <p:spTgt spid="51"/>
                        </p:tgtEl>
                      </p:cBhvr>
                    </p:animEffect>
                  </p:childTnLst>
                </p:cTn>
              </p:par>
            </p:tnLst>
          </p:tmpl>
        </p:tmplLst>
      </p:bldP>
      <p:bldP spid="53"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53"/>
                        </p:tgtEl>
                        <p:attrNameLst>
                          <p:attrName>style.visibility</p:attrName>
                        </p:attrNameLst>
                      </p:cBhvr>
                      <p:to>
                        <p:strVal val="visible"/>
                      </p:to>
                    </p:set>
                    <p:animEffect transition="in" filter="fade">
                      <p:cBhvr>
                        <p:cTn dur="500"/>
                        <p:tgtEl>
                          <p:spTgt spid="53"/>
                        </p:tgtEl>
                      </p:cBhvr>
                    </p:animEffect>
                  </p:childTnLst>
                </p:cTn>
              </p:par>
            </p:tnLst>
          </p:tmpl>
        </p:tmplLst>
      </p:bldP>
      <p:bldP spid="60" grpId="0" animBg="1"/>
      <p:bldP spid="61" grpId="0" animBg="1"/>
      <p:bldP spid="62" grpId="0" animBg="1"/>
      <p:bldP spid="63" grpId="0" animBg="1"/>
      <p:bldP spid="64" grpId="0" animBg="1"/>
      <p:bldP spid="65"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420685"/>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col_txt_ 2pic">
    <p:spTree>
      <p:nvGrpSpPr>
        <p:cNvPr id="1" name=""/>
        <p:cNvGrpSpPr/>
        <p:nvPr/>
      </p:nvGrpSpPr>
      <p:grpSpPr>
        <a:xfrm>
          <a:off x="0" y="0"/>
          <a:ext cx="0" cy="0"/>
          <a:chOff x="0" y="0"/>
          <a:chExt cx="0" cy="0"/>
        </a:xfrm>
      </p:grpSpPr>
      <p:sp>
        <p:nvSpPr>
          <p:cNvPr id="20" name="Picture Placeholder 7"/>
          <p:cNvSpPr>
            <a:spLocks noGrp="1"/>
          </p:cNvSpPr>
          <p:nvPr>
            <p:ph type="pic" sz="quarter" idx="53" hasCustomPrompt="1"/>
          </p:nvPr>
        </p:nvSpPr>
        <p:spPr>
          <a:xfrm>
            <a:off x="6576061" y="1441444"/>
            <a:ext cx="4730496" cy="2401824"/>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
        <p:nvSpPr>
          <p:cNvPr id="21" name="Picture Placeholder 7"/>
          <p:cNvSpPr>
            <a:spLocks noGrp="1"/>
          </p:cNvSpPr>
          <p:nvPr>
            <p:ph type="pic" sz="quarter" idx="54" hasCustomPrompt="1"/>
          </p:nvPr>
        </p:nvSpPr>
        <p:spPr>
          <a:xfrm>
            <a:off x="6576061" y="4127492"/>
            <a:ext cx="4730496" cy="2401824"/>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2375870321"/>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3303625"/>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4517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6/1/2016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_pic">
    <p:spTree>
      <p:nvGrpSpPr>
        <p:cNvPr id="1" name=""/>
        <p:cNvGrpSpPr/>
        <p:nvPr/>
      </p:nvGrpSpPr>
      <p:grpSpPr>
        <a:xfrm>
          <a:off x="0" y="0"/>
          <a:ext cx="0" cy="0"/>
          <a:chOff x="0" y="0"/>
          <a:chExt cx="0" cy="0"/>
        </a:xfrm>
      </p:grpSpPr>
      <p:sp>
        <p:nvSpPr>
          <p:cNvPr id="32" name="Rectangle 31"/>
          <p:cNvSpPr/>
          <p:nvPr userDrawn="1"/>
        </p:nvSpPr>
        <p:spPr bwMode="auto">
          <a:xfrm>
            <a:off x="0" y="1962150"/>
            <a:ext cx="12192000" cy="4152900"/>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Slide Number Placeholder 4"/>
          <p:cNvSpPr txBox="1">
            <a:spLocks/>
          </p:cNvSpPr>
          <p:nvPr userDrawn="1"/>
        </p:nvSpPr>
        <p:spPr>
          <a:xfrm>
            <a:off x="11315701" y="607039"/>
            <a:ext cx="571500" cy="436923"/>
          </a:xfrm>
          <a:prstGeom prst="rect">
            <a:avLst/>
          </a:prstGeom>
        </p:spPr>
        <p:txBody>
          <a:bodyPr vert="horz" lIns="121920" tIns="60960" rIns="121920" bIns="60960" rtlCol="0" anchor="ct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
        <p:nvSpPr>
          <p:cNvPr id="10" name="Picture Placeholder 7"/>
          <p:cNvSpPr>
            <a:spLocks noGrp="1"/>
          </p:cNvSpPr>
          <p:nvPr>
            <p:ph type="pic" sz="quarter" idx="10" hasCustomPrompt="1"/>
          </p:nvPr>
        </p:nvSpPr>
        <p:spPr>
          <a:xfrm>
            <a:off x="49066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11" name="Text Placeholder 3"/>
          <p:cNvSpPr>
            <a:spLocks noGrp="1"/>
          </p:cNvSpPr>
          <p:nvPr>
            <p:ph type="body" sz="half" idx="15"/>
          </p:nvPr>
        </p:nvSpPr>
        <p:spPr>
          <a:xfrm>
            <a:off x="45720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2" name="Rectangle 11"/>
          <p:cNvSpPr/>
          <p:nvPr userDrawn="1"/>
        </p:nvSpPr>
        <p:spPr>
          <a:xfrm>
            <a:off x="487496" y="4693795"/>
            <a:ext cx="2060448" cy="1430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13" name="Text Placeholder 3"/>
          <p:cNvSpPr>
            <a:spLocks noGrp="1"/>
          </p:cNvSpPr>
          <p:nvPr>
            <p:ph type="body" sz="half" idx="16"/>
          </p:nvPr>
        </p:nvSpPr>
        <p:spPr>
          <a:xfrm>
            <a:off x="487496" y="2171898"/>
            <a:ext cx="2060448" cy="549532"/>
          </a:xfrm>
          <a:prstGeom prst="rect">
            <a:avLst/>
          </a:prstGeom>
          <a:solidFill>
            <a:schemeClr val="accent1">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16" name="Picture Placeholder 7"/>
          <p:cNvSpPr>
            <a:spLocks noGrp="1"/>
          </p:cNvSpPr>
          <p:nvPr>
            <p:ph type="pic" sz="quarter" idx="18" hasCustomPrompt="1"/>
          </p:nvPr>
        </p:nvSpPr>
        <p:spPr>
          <a:xfrm>
            <a:off x="277980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17" name="Text Placeholder 3"/>
          <p:cNvSpPr>
            <a:spLocks noGrp="1"/>
          </p:cNvSpPr>
          <p:nvPr>
            <p:ph type="body" sz="half" idx="19"/>
          </p:nvPr>
        </p:nvSpPr>
        <p:spPr>
          <a:xfrm>
            <a:off x="274634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8" name="Rectangle 17"/>
          <p:cNvSpPr/>
          <p:nvPr userDrawn="1"/>
        </p:nvSpPr>
        <p:spPr>
          <a:xfrm>
            <a:off x="2776636" y="4693795"/>
            <a:ext cx="2060448" cy="1430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19" name="Text Placeholder 3"/>
          <p:cNvSpPr>
            <a:spLocks noGrp="1"/>
          </p:cNvSpPr>
          <p:nvPr>
            <p:ph type="body" sz="half" idx="21"/>
          </p:nvPr>
        </p:nvSpPr>
        <p:spPr>
          <a:xfrm>
            <a:off x="2776636" y="2171898"/>
            <a:ext cx="2060448" cy="549532"/>
          </a:xfrm>
          <a:prstGeom prst="rect">
            <a:avLst/>
          </a:prstGeom>
          <a:solidFill>
            <a:schemeClr val="accent2">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20" name="Picture Placeholder 7"/>
          <p:cNvSpPr>
            <a:spLocks noGrp="1"/>
          </p:cNvSpPr>
          <p:nvPr>
            <p:ph type="pic" sz="quarter" idx="22" hasCustomPrompt="1"/>
          </p:nvPr>
        </p:nvSpPr>
        <p:spPr>
          <a:xfrm>
            <a:off x="506894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21" name="Text Placeholder 3"/>
          <p:cNvSpPr>
            <a:spLocks noGrp="1"/>
          </p:cNvSpPr>
          <p:nvPr>
            <p:ph type="body" sz="half" idx="23"/>
          </p:nvPr>
        </p:nvSpPr>
        <p:spPr>
          <a:xfrm>
            <a:off x="503548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22" name="Rectangle 21"/>
          <p:cNvSpPr/>
          <p:nvPr userDrawn="1"/>
        </p:nvSpPr>
        <p:spPr>
          <a:xfrm>
            <a:off x="5065776" y="4693795"/>
            <a:ext cx="2060448" cy="1430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23" name="Text Placeholder 3"/>
          <p:cNvSpPr>
            <a:spLocks noGrp="1"/>
          </p:cNvSpPr>
          <p:nvPr>
            <p:ph type="body" sz="half" idx="25"/>
          </p:nvPr>
        </p:nvSpPr>
        <p:spPr>
          <a:xfrm>
            <a:off x="5065776" y="2171898"/>
            <a:ext cx="2060448" cy="549532"/>
          </a:xfrm>
          <a:prstGeom prst="rect">
            <a:avLst/>
          </a:prstGeom>
          <a:solidFill>
            <a:schemeClr val="accent3">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24" name="Picture Placeholder 7"/>
          <p:cNvSpPr>
            <a:spLocks noGrp="1"/>
          </p:cNvSpPr>
          <p:nvPr>
            <p:ph type="pic" sz="quarter" idx="26" hasCustomPrompt="1"/>
          </p:nvPr>
        </p:nvSpPr>
        <p:spPr>
          <a:xfrm>
            <a:off x="735808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25" name="Text Placeholder 3"/>
          <p:cNvSpPr>
            <a:spLocks noGrp="1"/>
          </p:cNvSpPr>
          <p:nvPr>
            <p:ph type="body" sz="half" idx="27"/>
          </p:nvPr>
        </p:nvSpPr>
        <p:spPr>
          <a:xfrm>
            <a:off x="732462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26" name="Rectangle 25"/>
          <p:cNvSpPr/>
          <p:nvPr userDrawn="1"/>
        </p:nvSpPr>
        <p:spPr>
          <a:xfrm>
            <a:off x="7354916" y="4693795"/>
            <a:ext cx="2060448" cy="1430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27" name="Text Placeholder 3"/>
          <p:cNvSpPr>
            <a:spLocks noGrp="1"/>
          </p:cNvSpPr>
          <p:nvPr>
            <p:ph type="body" sz="half" idx="29"/>
          </p:nvPr>
        </p:nvSpPr>
        <p:spPr>
          <a:xfrm>
            <a:off x="7354916" y="2171898"/>
            <a:ext cx="2060448" cy="549532"/>
          </a:xfrm>
          <a:prstGeom prst="rect">
            <a:avLst/>
          </a:prstGeom>
          <a:solidFill>
            <a:schemeClr val="accent4">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28" name="Picture Placeholder 7"/>
          <p:cNvSpPr>
            <a:spLocks noGrp="1"/>
          </p:cNvSpPr>
          <p:nvPr>
            <p:ph type="pic" sz="quarter" idx="30" hasCustomPrompt="1"/>
          </p:nvPr>
        </p:nvSpPr>
        <p:spPr>
          <a:xfrm>
            <a:off x="964722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29" name="Text Placeholder 3"/>
          <p:cNvSpPr>
            <a:spLocks noGrp="1"/>
          </p:cNvSpPr>
          <p:nvPr>
            <p:ph type="body" sz="half" idx="31"/>
          </p:nvPr>
        </p:nvSpPr>
        <p:spPr>
          <a:xfrm>
            <a:off x="961376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0" name="Rectangle 29"/>
          <p:cNvSpPr/>
          <p:nvPr userDrawn="1"/>
        </p:nvSpPr>
        <p:spPr>
          <a:xfrm>
            <a:off x="9644056" y="4693795"/>
            <a:ext cx="2060448" cy="1430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31" name="Text Placeholder 3"/>
          <p:cNvSpPr>
            <a:spLocks noGrp="1"/>
          </p:cNvSpPr>
          <p:nvPr>
            <p:ph type="body" sz="half" idx="33"/>
          </p:nvPr>
        </p:nvSpPr>
        <p:spPr>
          <a:xfrm>
            <a:off x="9644056" y="2171898"/>
            <a:ext cx="2060448" cy="549532"/>
          </a:xfrm>
          <a:prstGeom prst="rect">
            <a:avLst/>
          </a:prstGeom>
          <a:solidFill>
            <a:schemeClr val="accent5">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Tree>
    <p:extLst>
      <p:ext uri="{BB962C8B-B14F-4D97-AF65-F5344CB8AC3E}">
        <p14:creationId xmlns:p14="http://schemas.microsoft.com/office/powerpoint/2010/main" val="3749079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500"/>
                                        <p:tgtEl>
                                          <p:spTgt spid="10"/>
                                        </p:tgtEl>
                                      </p:cBhvr>
                                    </p:animEffect>
                                  </p:childTnLst>
                                </p:cTn>
                              </p:par>
                              <p:par>
                                <p:cTn id="12" presetID="12" presetClass="entr" presetSubtype="4" fill="hold" grpId="0"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slide(fromBottom)">
                                      <p:cBhvr>
                                        <p:cTn id="14" dur="500"/>
                                        <p:tgtEl>
                                          <p:spTgt spid="12"/>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13">
                                            <p:bg/>
                                          </p:spTgt>
                                        </p:tgtEl>
                                        <p:attrNameLst>
                                          <p:attrName>style.visibility</p:attrName>
                                        </p:attrNameLst>
                                      </p:cBhvr>
                                      <p:to>
                                        <p:strVal val="visible"/>
                                      </p:to>
                                    </p:set>
                                    <p:animEffect transition="in" filter="wipe(up)">
                                      <p:cBhvr>
                                        <p:cTn id="18" dur="500"/>
                                        <p:tgtEl>
                                          <p:spTgt spid="13">
                                            <p:bg/>
                                          </p:spTgt>
                                        </p:tgtEl>
                                      </p:cBhvr>
                                    </p:animEffect>
                                  </p:childTnLst>
                                </p:cTn>
                              </p:par>
                              <p:par>
                                <p:cTn id="19" presetID="10" presetClass="entr" presetSubtype="0" fill="hold" grpId="0" nodeType="withEffect" nodePh="1">
                                  <p:stCondLst>
                                    <p:cond delay="0"/>
                                  </p:stCondLst>
                                  <p:endCondLst>
                                    <p:cond evt="begin" delay="0">
                                      <p:tn val="19"/>
                                    </p:cond>
                                  </p:end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500"/>
                                        <p:tgtEl>
                                          <p:spTgt spid="13">
                                            <p:txEl>
                                              <p:pRg st="0" end="0"/>
                                            </p:txEl>
                                          </p:spTgt>
                                        </p:tgtEl>
                                      </p:cBhvr>
                                    </p:animEffect>
                                  </p:childTnLst>
                                </p:cTn>
                              </p:par>
                            </p:childTnLst>
                          </p:cTn>
                        </p:par>
                        <p:par>
                          <p:cTn id="22" fill="hold">
                            <p:stCondLst>
                              <p:cond delay="2000"/>
                            </p:stCondLst>
                            <p:childTnLst>
                              <p:par>
                                <p:cTn id="23" presetID="2" presetClass="entr" presetSubtype="4" accel="50000" decel="50000" fill="hold" grpId="0" nodeType="afterEffect" nodePh="1">
                                  <p:stCondLst>
                                    <p:cond delay="0"/>
                                  </p:stCondLst>
                                  <p:endCondLst>
                                    <p:cond evt="begin" delay="0">
                                      <p:tn val="23"/>
                                    </p:cond>
                                  </p:endCondLst>
                                  <p:childTnLst>
                                    <p:set>
                                      <p:cBhvr>
                                        <p:cTn id="24" dur="1" fill="hold">
                                          <p:stCondLst>
                                            <p:cond delay="0"/>
                                          </p:stCondLst>
                                        </p:cTn>
                                        <p:tgtEl>
                                          <p:spTgt spid="11">
                                            <p:txEl>
                                              <p:pRg st="0" end="0"/>
                                            </p:txEl>
                                          </p:spTgt>
                                        </p:tgtEl>
                                        <p:attrNameLst>
                                          <p:attrName>style.visibility</p:attrName>
                                        </p:attrNameLst>
                                      </p:cBhvr>
                                      <p:to>
                                        <p:strVal val="visible"/>
                                      </p:to>
                                    </p:set>
                                    <p:anim calcmode="lin" valueType="num">
                                      <p:cBhvr additive="base">
                                        <p:cTn id="2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22"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ipe(up)">
                                      <p:cBhvr>
                                        <p:cTn id="30" dur="500"/>
                                        <p:tgtEl>
                                          <p:spTgt spid="16"/>
                                        </p:tgtEl>
                                      </p:cBhvr>
                                    </p:animEffect>
                                  </p:childTnLst>
                                </p:cTn>
                              </p:par>
                              <p:par>
                                <p:cTn id="31" presetID="12" presetClass="entr" presetSubtype="4"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slide(fromBottom)">
                                      <p:cBhvr>
                                        <p:cTn id="33" dur="500"/>
                                        <p:tgtEl>
                                          <p:spTgt spid="18"/>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19">
                                            <p:bg/>
                                          </p:spTgt>
                                        </p:tgtEl>
                                        <p:attrNameLst>
                                          <p:attrName>style.visibility</p:attrName>
                                        </p:attrNameLst>
                                      </p:cBhvr>
                                      <p:to>
                                        <p:strVal val="visible"/>
                                      </p:to>
                                    </p:set>
                                    <p:animEffect transition="in" filter="wipe(up)">
                                      <p:cBhvr>
                                        <p:cTn id="37" dur="500"/>
                                        <p:tgtEl>
                                          <p:spTgt spid="19">
                                            <p:bg/>
                                          </p:spTgt>
                                        </p:tgtEl>
                                      </p:cBhvr>
                                    </p:animEffect>
                                  </p:childTnLst>
                                </p:cTn>
                              </p:par>
                              <p:par>
                                <p:cTn id="38" presetID="10" presetClass="entr" presetSubtype="0" fill="hold" grpId="0" nodeType="withEffect" nodePh="1">
                                  <p:stCondLst>
                                    <p:cond delay="0"/>
                                  </p:stCondLst>
                                  <p:endCondLst>
                                    <p:cond evt="begin" delay="0">
                                      <p:tn val="38"/>
                                    </p:cond>
                                  </p:endCondLst>
                                  <p:childTnLst>
                                    <p:set>
                                      <p:cBhvr>
                                        <p:cTn id="39" dur="1" fill="hold">
                                          <p:stCondLst>
                                            <p:cond delay="0"/>
                                          </p:stCondLst>
                                        </p:cTn>
                                        <p:tgtEl>
                                          <p:spTgt spid="19">
                                            <p:txEl>
                                              <p:pRg st="0" end="0"/>
                                            </p:txEl>
                                          </p:spTgt>
                                        </p:tgtEl>
                                        <p:attrNameLst>
                                          <p:attrName>style.visibility</p:attrName>
                                        </p:attrNameLst>
                                      </p:cBhvr>
                                      <p:to>
                                        <p:strVal val="visible"/>
                                      </p:to>
                                    </p:set>
                                    <p:animEffect transition="in" filter="fade">
                                      <p:cBhvr>
                                        <p:cTn id="40" dur="500"/>
                                        <p:tgtEl>
                                          <p:spTgt spid="19">
                                            <p:txEl>
                                              <p:pRg st="0" end="0"/>
                                            </p:txEl>
                                          </p:spTgt>
                                        </p:tgtEl>
                                      </p:cBhvr>
                                    </p:animEffect>
                                  </p:childTnLst>
                                </p:cTn>
                              </p:par>
                            </p:childTnLst>
                          </p:cTn>
                        </p:par>
                        <p:par>
                          <p:cTn id="41" fill="hold">
                            <p:stCondLst>
                              <p:cond delay="3500"/>
                            </p:stCondLst>
                            <p:childTnLst>
                              <p:par>
                                <p:cTn id="42" presetID="2" presetClass="entr" presetSubtype="4" accel="50000" decel="50000" fill="hold" grpId="0" nodeType="afterEffect" nodePh="1">
                                  <p:stCondLst>
                                    <p:cond delay="0"/>
                                  </p:stCondLst>
                                  <p:endCondLst>
                                    <p:cond evt="begin" delay="0">
                                      <p:tn val="42"/>
                                    </p:cond>
                                  </p:endCondLst>
                                  <p:childTnLst>
                                    <p:set>
                                      <p:cBhvr>
                                        <p:cTn id="43" dur="1" fill="hold">
                                          <p:stCondLst>
                                            <p:cond delay="0"/>
                                          </p:stCondLst>
                                        </p:cTn>
                                        <p:tgtEl>
                                          <p:spTgt spid="17">
                                            <p:txEl>
                                              <p:pRg st="0" end="0"/>
                                            </p:txEl>
                                          </p:spTgt>
                                        </p:tgtEl>
                                        <p:attrNameLst>
                                          <p:attrName>style.visibility</p:attrName>
                                        </p:attrNameLst>
                                      </p:cBhvr>
                                      <p:to>
                                        <p:strVal val="visible"/>
                                      </p:to>
                                    </p:set>
                                    <p:anim calcmode="lin" valueType="num">
                                      <p:cBhvr additive="base">
                                        <p:cTn id="4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up)">
                                      <p:cBhvr>
                                        <p:cTn id="49" dur="500"/>
                                        <p:tgtEl>
                                          <p:spTgt spid="20"/>
                                        </p:tgtEl>
                                      </p:cBhvr>
                                    </p:animEffect>
                                  </p:childTnLst>
                                </p:cTn>
                              </p:par>
                              <p:par>
                                <p:cTn id="50" presetID="12" presetClass="entr" presetSubtype="4" fill="hold" grpId="0" nodeType="with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slide(fromBottom)">
                                      <p:cBhvr>
                                        <p:cTn id="52" dur="500"/>
                                        <p:tgtEl>
                                          <p:spTgt spid="22"/>
                                        </p:tgtEl>
                                      </p:cBhvr>
                                    </p:animEffect>
                                  </p:childTnLst>
                                </p:cTn>
                              </p:par>
                            </p:childTnLst>
                          </p:cTn>
                        </p:par>
                        <p:par>
                          <p:cTn id="53" fill="hold">
                            <p:stCondLst>
                              <p:cond delay="4500"/>
                            </p:stCondLst>
                            <p:childTnLst>
                              <p:par>
                                <p:cTn id="54" presetID="22" presetClass="entr" presetSubtype="1" fill="hold" grpId="0" nodeType="afterEffect">
                                  <p:stCondLst>
                                    <p:cond delay="0"/>
                                  </p:stCondLst>
                                  <p:childTnLst>
                                    <p:set>
                                      <p:cBhvr>
                                        <p:cTn id="55" dur="1" fill="hold">
                                          <p:stCondLst>
                                            <p:cond delay="0"/>
                                          </p:stCondLst>
                                        </p:cTn>
                                        <p:tgtEl>
                                          <p:spTgt spid="23">
                                            <p:bg/>
                                          </p:spTgt>
                                        </p:tgtEl>
                                        <p:attrNameLst>
                                          <p:attrName>style.visibility</p:attrName>
                                        </p:attrNameLst>
                                      </p:cBhvr>
                                      <p:to>
                                        <p:strVal val="visible"/>
                                      </p:to>
                                    </p:set>
                                    <p:animEffect transition="in" filter="wipe(up)">
                                      <p:cBhvr>
                                        <p:cTn id="56" dur="500"/>
                                        <p:tgtEl>
                                          <p:spTgt spid="23">
                                            <p:bg/>
                                          </p:spTgt>
                                        </p:tgtEl>
                                      </p:cBhvr>
                                    </p:animEffect>
                                  </p:childTnLst>
                                </p:cTn>
                              </p:par>
                              <p:par>
                                <p:cTn id="57" presetID="10" presetClass="entr" presetSubtype="0" fill="hold" grpId="0" nodeType="withEffect" nodePh="1">
                                  <p:stCondLst>
                                    <p:cond delay="0"/>
                                  </p:stCondLst>
                                  <p:endCondLst>
                                    <p:cond evt="begin" delay="0">
                                      <p:tn val="57"/>
                                    </p:cond>
                                  </p:endCondLst>
                                  <p:childTnLst>
                                    <p:set>
                                      <p:cBhvr>
                                        <p:cTn id="58" dur="1" fill="hold">
                                          <p:stCondLst>
                                            <p:cond delay="0"/>
                                          </p:stCondLst>
                                        </p:cTn>
                                        <p:tgtEl>
                                          <p:spTgt spid="23">
                                            <p:txEl>
                                              <p:pRg st="0" end="0"/>
                                            </p:txEl>
                                          </p:spTgt>
                                        </p:tgtEl>
                                        <p:attrNameLst>
                                          <p:attrName>style.visibility</p:attrName>
                                        </p:attrNameLst>
                                      </p:cBhvr>
                                      <p:to>
                                        <p:strVal val="visible"/>
                                      </p:to>
                                    </p:set>
                                    <p:animEffect transition="in" filter="fade">
                                      <p:cBhvr>
                                        <p:cTn id="59" dur="500"/>
                                        <p:tgtEl>
                                          <p:spTgt spid="23">
                                            <p:txEl>
                                              <p:pRg st="0" end="0"/>
                                            </p:txEl>
                                          </p:spTgt>
                                        </p:tgtEl>
                                      </p:cBhvr>
                                    </p:animEffect>
                                  </p:childTnLst>
                                </p:cTn>
                              </p:par>
                            </p:childTnLst>
                          </p:cTn>
                        </p:par>
                        <p:par>
                          <p:cTn id="60" fill="hold">
                            <p:stCondLst>
                              <p:cond delay="5000"/>
                            </p:stCondLst>
                            <p:childTnLst>
                              <p:par>
                                <p:cTn id="61" presetID="2" presetClass="entr" presetSubtype="4" accel="50000" decel="50000" fill="hold" grpId="0" nodeType="afterEffect" nodePh="1">
                                  <p:stCondLst>
                                    <p:cond delay="0"/>
                                  </p:stCondLst>
                                  <p:endCondLst>
                                    <p:cond evt="begin" delay="0">
                                      <p:tn val="61"/>
                                    </p:cond>
                                  </p:endCondLst>
                                  <p:childTnLst>
                                    <p:set>
                                      <p:cBhvr>
                                        <p:cTn id="62" dur="1" fill="hold">
                                          <p:stCondLst>
                                            <p:cond delay="0"/>
                                          </p:stCondLst>
                                        </p:cTn>
                                        <p:tgtEl>
                                          <p:spTgt spid="21">
                                            <p:txEl>
                                              <p:pRg st="0" end="0"/>
                                            </p:txEl>
                                          </p:spTgt>
                                        </p:tgtEl>
                                        <p:attrNameLst>
                                          <p:attrName>style.visibility</p:attrName>
                                        </p:attrNameLst>
                                      </p:cBhvr>
                                      <p:to>
                                        <p:strVal val="visible"/>
                                      </p:to>
                                    </p:set>
                                    <p:anim calcmode="lin" valueType="num">
                                      <p:cBhvr additive="base">
                                        <p:cTn id="63"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21">
                                            <p:txEl>
                                              <p:pRg st="0" end="0"/>
                                            </p:txEl>
                                          </p:spTgt>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2" presetClass="entr" presetSubtype="1" fill="hold" grpId="0"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up)">
                                      <p:cBhvr>
                                        <p:cTn id="68" dur="500"/>
                                        <p:tgtEl>
                                          <p:spTgt spid="24"/>
                                        </p:tgtEl>
                                      </p:cBhvr>
                                    </p:animEffect>
                                  </p:childTnLst>
                                </p:cTn>
                              </p:par>
                              <p:par>
                                <p:cTn id="69" presetID="12" presetClass="entr" presetSubtype="4"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slide(fromBottom)">
                                      <p:cBhvr>
                                        <p:cTn id="71" dur="500"/>
                                        <p:tgtEl>
                                          <p:spTgt spid="26"/>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7">
                                            <p:bg/>
                                          </p:spTgt>
                                        </p:tgtEl>
                                        <p:attrNameLst>
                                          <p:attrName>style.visibility</p:attrName>
                                        </p:attrNameLst>
                                      </p:cBhvr>
                                      <p:to>
                                        <p:strVal val="visible"/>
                                      </p:to>
                                    </p:set>
                                    <p:animEffect transition="in" filter="wipe(up)">
                                      <p:cBhvr>
                                        <p:cTn id="75" dur="500"/>
                                        <p:tgtEl>
                                          <p:spTgt spid="27">
                                            <p:bg/>
                                          </p:spTgt>
                                        </p:tgtEl>
                                      </p:cBhvr>
                                    </p:animEffect>
                                  </p:childTnLst>
                                </p:cTn>
                              </p:par>
                              <p:par>
                                <p:cTn id="76" presetID="10" presetClass="entr" presetSubtype="0" fill="hold" grpId="0" nodeType="withEffect" nodePh="1">
                                  <p:stCondLst>
                                    <p:cond delay="0"/>
                                  </p:stCondLst>
                                  <p:endCondLst>
                                    <p:cond evt="begin" delay="0">
                                      <p:tn val="76"/>
                                    </p:cond>
                                  </p:endCondLst>
                                  <p:childTnLst>
                                    <p:set>
                                      <p:cBhvr>
                                        <p:cTn id="77" dur="1" fill="hold">
                                          <p:stCondLst>
                                            <p:cond delay="0"/>
                                          </p:stCondLst>
                                        </p:cTn>
                                        <p:tgtEl>
                                          <p:spTgt spid="27">
                                            <p:txEl>
                                              <p:pRg st="0" end="0"/>
                                            </p:txEl>
                                          </p:spTgt>
                                        </p:tgtEl>
                                        <p:attrNameLst>
                                          <p:attrName>style.visibility</p:attrName>
                                        </p:attrNameLst>
                                      </p:cBhvr>
                                      <p:to>
                                        <p:strVal val="visible"/>
                                      </p:to>
                                    </p:set>
                                    <p:animEffect transition="in" filter="fade">
                                      <p:cBhvr>
                                        <p:cTn id="78" dur="500"/>
                                        <p:tgtEl>
                                          <p:spTgt spid="27">
                                            <p:txEl>
                                              <p:pRg st="0" end="0"/>
                                            </p:txEl>
                                          </p:spTgt>
                                        </p:tgtEl>
                                      </p:cBhvr>
                                    </p:animEffect>
                                  </p:childTnLst>
                                </p:cTn>
                              </p:par>
                            </p:childTnLst>
                          </p:cTn>
                        </p:par>
                        <p:par>
                          <p:cTn id="79" fill="hold">
                            <p:stCondLst>
                              <p:cond delay="6500"/>
                            </p:stCondLst>
                            <p:childTnLst>
                              <p:par>
                                <p:cTn id="80" presetID="2" presetClass="entr" presetSubtype="4" accel="50000" decel="50000" fill="hold" grpId="0" nodeType="afterEffect" nodePh="1">
                                  <p:stCondLst>
                                    <p:cond delay="0"/>
                                  </p:stCondLst>
                                  <p:endCondLst>
                                    <p:cond evt="begin" delay="0">
                                      <p:tn val="80"/>
                                    </p:cond>
                                  </p:endCondLst>
                                  <p:childTnLst>
                                    <p:set>
                                      <p:cBhvr>
                                        <p:cTn id="81" dur="1" fill="hold">
                                          <p:stCondLst>
                                            <p:cond delay="0"/>
                                          </p:stCondLst>
                                        </p:cTn>
                                        <p:tgtEl>
                                          <p:spTgt spid="25">
                                            <p:txEl>
                                              <p:pRg st="0" end="0"/>
                                            </p:txEl>
                                          </p:spTgt>
                                        </p:tgtEl>
                                        <p:attrNameLst>
                                          <p:attrName>style.visibility</p:attrName>
                                        </p:attrNameLst>
                                      </p:cBhvr>
                                      <p:to>
                                        <p:strVal val="visible"/>
                                      </p:to>
                                    </p:set>
                                    <p:anim calcmode="lin" valueType="num">
                                      <p:cBhvr additive="base">
                                        <p:cTn id="82" dur="500" fill="hold"/>
                                        <p:tgtEl>
                                          <p:spTgt spid="25">
                                            <p:txEl>
                                              <p:pRg st="0" end="0"/>
                                            </p:txEl>
                                          </p:spTgt>
                                        </p:tgtEl>
                                        <p:attrNameLst>
                                          <p:attrName>ppt_x</p:attrName>
                                        </p:attrNameLst>
                                      </p:cBhvr>
                                      <p:tavLst>
                                        <p:tav tm="0">
                                          <p:val>
                                            <p:strVal val="#ppt_x"/>
                                          </p:val>
                                        </p:tav>
                                        <p:tav tm="100000">
                                          <p:val>
                                            <p:strVal val="#ppt_x"/>
                                          </p:val>
                                        </p:tav>
                                      </p:tavLst>
                                    </p:anim>
                                    <p:anim calcmode="lin" valueType="num">
                                      <p:cBhvr additive="base">
                                        <p:cTn id="83" dur="500" fill="hold"/>
                                        <p:tgtEl>
                                          <p:spTgt spid="25">
                                            <p:txEl>
                                              <p:pRg st="0" end="0"/>
                                            </p:txEl>
                                          </p:spTgt>
                                        </p:tgtEl>
                                        <p:attrNameLst>
                                          <p:attrName>ppt_y</p:attrName>
                                        </p:attrNameLst>
                                      </p:cBhvr>
                                      <p:tavLst>
                                        <p:tav tm="0">
                                          <p:val>
                                            <p:strVal val="1+#ppt_h/2"/>
                                          </p:val>
                                        </p:tav>
                                        <p:tav tm="100000">
                                          <p:val>
                                            <p:strVal val="#ppt_y"/>
                                          </p:val>
                                        </p:tav>
                                      </p:tavLst>
                                    </p:anim>
                                  </p:childTnLst>
                                </p:cTn>
                              </p:par>
                            </p:childTnLst>
                          </p:cTn>
                        </p:par>
                        <p:par>
                          <p:cTn id="84" fill="hold">
                            <p:stCondLst>
                              <p:cond delay="7000"/>
                            </p:stCondLst>
                            <p:childTnLst>
                              <p:par>
                                <p:cTn id="85" presetID="22" presetClass="entr" presetSubtype="1"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up)">
                                      <p:cBhvr>
                                        <p:cTn id="87" dur="500"/>
                                        <p:tgtEl>
                                          <p:spTgt spid="28"/>
                                        </p:tgtEl>
                                      </p:cBhvr>
                                    </p:animEffect>
                                  </p:childTnLst>
                                </p:cTn>
                              </p:par>
                              <p:par>
                                <p:cTn id="88" presetID="12" presetClass="entr" presetSubtype="4" fill="hold" grpId="0" nodeType="with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slide(fromBottom)">
                                      <p:cBhvr>
                                        <p:cTn id="90" dur="500"/>
                                        <p:tgtEl>
                                          <p:spTgt spid="30"/>
                                        </p:tgtEl>
                                      </p:cBhvr>
                                    </p:animEffect>
                                  </p:childTnLst>
                                </p:cTn>
                              </p:par>
                            </p:childTnLst>
                          </p:cTn>
                        </p:par>
                        <p:par>
                          <p:cTn id="91" fill="hold">
                            <p:stCondLst>
                              <p:cond delay="7500"/>
                            </p:stCondLst>
                            <p:childTnLst>
                              <p:par>
                                <p:cTn id="92" presetID="22" presetClass="entr" presetSubtype="1" fill="hold" grpId="0" nodeType="afterEffect">
                                  <p:stCondLst>
                                    <p:cond delay="0"/>
                                  </p:stCondLst>
                                  <p:childTnLst>
                                    <p:set>
                                      <p:cBhvr>
                                        <p:cTn id="93" dur="1" fill="hold">
                                          <p:stCondLst>
                                            <p:cond delay="0"/>
                                          </p:stCondLst>
                                        </p:cTn>
                                        <p:tgtEl>
                                          <p:spTgt spid="31">
                                            <p:bg/>
                                          </p:spTgt>
                                        </p:tgtEl>
                                        <p:attrNameLst>
                                          <p:attrName>style.visibility</p:attrName>
                                        </p:attrNameLst>
                                      </p:cBhvr>
                                      <p:to>
                                        <p:strVal val="visible"/>
                                      </p:to>
                                    </p:set>
                                    <p:animEffect transition="in" filter="wipe(up)">
                                      <p:cBhvr>
                                        <p:cTn id="94" dur="500"/>
                                        <p:tgtEl>
                                          <p:spTgt spid="31">
                                            <p:bg/>
                                          </p:spTgt>
                                        </p:tgtEl>
                                      </p:cBhvr>
                                    </p:animEffect>
                                  </p:childTnLst>
                                </p:cTn>
                              </p:par>
                              <p:par>
                                <p:cTn id="95" presetID="10" presetClass="entr" presetSubtype="0" fill="hold" grpId="0" nodeType="withEffect" nodePh="1">
                                  <p:stCondLst>
                                    <p:cond delay="0"/>
                                  </p:stCondLst>
                                  <p:endCondLst>
                                    <p:cond evt="begin" delay="0">
                                      <p:tn val="95"/>
                                    </p:cond>
                                  </p:endCondLst>
                                  <p:childTnLst>
                                    <p:set>
                                      <p:cBhvr>
                                        <p:cTn id="96" dur="1" fill="hold">
                                          <p:stCondLst>
                                            <p:cond delay="0"/>
                                          </p:stCondLst>
                                        </p:cTn>
                                        <p:tgtEl>
                                          <p:spTgt spid="31">
                                            <p:txEl>
                                              <p:pRg st="0" end="0"/>
                                            </p:txEl>
                                          </p:spTgt>
                                        </p:tgtEl>
                                        <p:attrNameLst>
                                          <p:attrName>style.visibility</p:attrName>
                                        </p:attrNameLst>
                                      </p:cBhvr>
                                      <p:to>
                                        <p:strVal val="visible"/>
                                      </p:to>
                                    </p:set>
                                    <p:animEffect transition="in" filter="fade">
                                      <p:cBhvr>
                                        <p:cTn id="97" dur="500"/>
                                        <p:tgtEl>
                                          <p:spTgt spid="31">
                                            <p:txEl>
                                              <p:pRg st="0" end="0"/>
                                            </p:txEl>
                                          </p:spTgt>
                                        </p:tgtEl>
                                      </p:cBhvr>
                                    </p:animEffect>
                                  </p:childTnLst>
                                </p:cTn>
                              </p:par>
                            </p:childTnLst>
                          </p:cTn>
                        </p:par>
                        <p:par>
                          <p:cTn id="98" fill="hold">
                            <p:stCondLst>
                              <p:cond delay="8000"/>
                            </p:stCondLst>
                            <p:childTnLst>
                              <p:par>
                                <p:cTn id="99" presetID="2" presetClass="entr" presetSubtype="4" accel="50000" decel="50000" fill="hold" grpId="0" nodeType="afterEffect" nodePh="1">
                                  <p:stCondLst>
                                    <p:cond delay="0"/>
                                  </p:stCondLst>
                                  <p:endCondLst>
                                    <p:cond evt="begin" delay="0">
                                      <p:tn val="99"/>
                                    </p:cond>
                                  </p:endCondLst>
                                  <p:childTnLst>
                                    <p:set>
                                      <p:cBhvr>
                                        <p:cTn id="100" dur="1" fill="hold">
                                          <p:stCondLst>
                                            <p:cond delay="0"/>
                                          </p:stCondLst>
                                        </p:cTn>
                                        <p:tgtEl>
                                          <p:spTgt spid="29">
                                            <p:txEl>
                                              <p:pRg st="0" end="0"/>
                                            </p:txEl>
                                          </p:spTgt>
                                        </p:tgtEl>
                                        <p:attrNameLst>
                                          <p:attrName>style.visibility</p:attrName>
                                        </p:attrNameLst>
                                      </p:cBhvr>
                                      <p:to>
                                        <p:strVal val="visible"/>
                                      </p:to>
                                    </p:set>
                                    <p:anim calcmode="lin" valueType="num">
                                      <p:cBhvr additive="base">
                                        <p:cTn id="101" dur="500" fill="hold"/>
                                        <p:tgtEl>
                                          <p:spTgt spid="29">
                                            <p:txEl>
                                              <p:pRg st="0" end="0"/>
                                            </p:txEl>
                                          </p:spTgt>
                                        </p:tgtEl>
                                        <p:attrNameLst>
                                          <p:attrName>ppt_x</p:attrName>
                                        </p:attrNameLst>
                                      </p:cBhvr>
                                      <p:tavLst>
                                        <p:tav tm="0">
                                          <p:val>
                                            <p:strVal val="#ppt_x"/>
                                          </p:val>
                                        </p:tav>
                                        <p:tav tm="100000">
                                          <p:val>
                                            <p:strVal val="#ppt_x"/>
                                          </p:val>
                                        </p:tav>
                                      </p:tavLst>
                                    </p:anim>
                                    <p:anim calcmode="lin" valueType="num">
                                      <p:cBhvr additive="base">
                                        <p:cTn id="102" dur="500" fill="hold"/>
                                        <p:tgtEl>
                                          <p:spTgt spid="2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0" grpId="0"/>
      <p:bldP spid="11"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1"/>
                        </p:tgtEl>
                        <p:attrNameLst>
                          <p:attrName>style.visibility</p:attrName>
                        </p:attrNameLst>
                      </p:cBhvr>
                      <p:to>
                        <p:strVal val="visible"/>
                      </p:to>
                    </p:set>
                    <p:anim calcmode="lin" valueType="num">
                      <p:cBhvr additive="base">
                        <p:cTn dur="500" fill="hold"/>
                        <p:tgtEl>
                          <p:spTgt spid="11"/>
                        </p:tgtEl>
                        <p:attrNameLst>
                          <p:attrName>ppt_x</p:attrName>
                        </p:attrNameLst>
                      </p:cBhvr>
                      <p:tavLst>
                        <p:tav tm="0">
                          <p:val>
                            <p:strVal val="#ppt_x"/>
                          </p:val>
                        </p:tav>
                        <p:tav tm="100000">
                          <p:val>
                            <p:strVal val="#ppt_x"/>
                          </p:val>
                        </p:tav>
                      </p:tavLst>
                    </p:anim>
                    <p:anim calcmode="lin" valueType="num">
                      <p:cBhvr additive="base">
                        <p:cTn dur="500" fill="hold"/>
                        <p:tgtEl>
                          <p:spTgt spid="11"/>
                        </p:tgtEl>
                        <p:attrNameLst>
                          <p:attrName>ppt_y</p:attrName>
                        </p:attrNameLst>
                      </p:cBhvr>
                      <p:tavLst>
                        <p:tav tm="0">
                          <p:val>
                            <p:strVal val="1+#ppt_h/2"/>
                          </p:val>
                        </p:tav>
                        <p:tav tm="100000">
                          <p:val>
                            <p:strVal val="#ppt_y"/>
                          </p:val>
                        </p:tav>
                      </p:tavLst>
                    </p:anim>
                  </p:childTnLst>
                </p:cTn>
              </p:par>
            </p:tnLst>
          </p:tmpl>
        </p:tmplLst>
      </p:bldP>
      <p:bldP spid="12" grpId="0" animBg="1"/>
      <p:bldP spid="13" grpId="0" build="p" animBg="1">
        <p:tmplLst>
          <p:tmpl>
            <p:tnLst>
              <p:par>
                <p:cTn presetID="22" presetClass="entr" presetSubtype="1"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wipe(up)">
                      <p:cBhvr>
                        <p:cTn dur="500"/>
                        <p:tgtEl>
                          <p:spTgt spid="13"/>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16" grpId="0"/>
      <p:bldP spid="17"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Lst>
      </p:bldP>
      <p:bldP spid="18" grpId="0" animBg="1"/>
      <p:bldP spid="19" grpId="0" build="p" animBg="1">
        <p:tmplLst>
          <p:tmpl>
            <p:tnLst>
              <p:par>
                <p:cTn presetID="22" presetClass="entr" presetSubtype="1"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wipe(up)">
                      <p:cBhvr>
                        <p:cTn dur="500"/>
                        <p:tgtEl>
                          <p:spTgt spid="19"/>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P spid="20" grpId="0"/>
      <p:bldP spid="21"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21"/>
                        </p:tgtEl>
                        <p:attrNameLst>
                          <p:attrName>style.visibility</p:attrName>
                        </p:attrNameLst>
                      </p:cBhvr>
                      <p:to>
                        <p:strVal val="visible"/>
                      </p:to>
                    </p:set>
                    <p:anim calcmode="lin" valueType="num">
                      <p:cBhvr additive="base">
                        <p:cTn dur="500" fill="hold"/>
                        <p:tgtEl>
                          <p:spTgt spid="21"/>
                        </p:tgtEl>
                        <p:attrNameLst>
                          <p:attrName>ppt_x</p:attrName>
                        </p:attrNameLst>
                      </p:cBhvr>
                      <p:tavLst>
                        <p:tav tm="0">
                          <p:val>
                            <p:strVal val="#ppt_x"/>
                          </p:val>
                        </p:tav>
                        <p:tav tm="100000">
                          <p:val>
                            <p:strVal val="#ppt_x"/>
                          </p:val>
                        </p:tav>
                      </p:tavLst>
                    </p:anim>
                    <p:anim calcmode="lin" valueType="num">
                      <p:cBhvr additive="base">
                        <p:cTn dur="500" fill="hold"/>
                        <p:tgtEl>
                          <p:spTgt spid="21"/>
                        </p:tgtEl>
                        <p:attrNameLst>
                          <p:attrName>ppt_y</p:attrName>
                        </p:attrNameLst>
                      </p:cBhvr>
                      <p:tavLst>
                        <p:tav tm="0">
                          <p:val>
                            <p:strVal val="1+#ppt_h/2"/>
                          </p:val>
                        </p:tav>
                        <p:tav tm="100000">
                          <p:val>
                            <p:strVal val="#ppt_y"/>
                          </p:val>
                        </p:tav>
                      </p:tavLst>
                    </p:anim>
                  </p:childTnLst>
                </p:cTn>
              </p:par>
            </p:tnLst>
          </p:tmpl>
        </p:tmplLst>
      </p:bldP>
      <p:bldP spid="22" grpId="0" animBg="1"/>
      <p:bldP spid="23" grpId="0" build="p" animBg="1">
        <p:tmplLst>
          <p:tmpl>
            <p:tnLst>
              <p:par>
                <p:cTn presetID="22" presetClass="entr" presetSubtype="1"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wipe(up)">
                      <p:cBhvr>
                        <p:cTn dur="500"/>
                        <p:tgtEl>
                          <p:spTgt spid="23"/>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Lst>
      </p:bldP>
      <p:bldP spid="24" grpId="0"/>
      <p:bldP spid="25"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25"/>
                        </p:tgtEl>
                        <p:attrNameLst>
                          <p:attrName>style.visibility</p:attrName>
                        </p:attrNameLst>
                      </p:cBhvr>
                      <p:to>
                        <p:strVal val="visible"/>
                      </p:to>
                    </p:set>
                    <p:anim calcmode="lin" valueType="num">
                      <p:cBhvr additive="base">
                        <p:cTn dur="500" fill="hold"/>
                        <p:tgtEl>
                          <p:spTgt spid="25"/>
                        </p:tgtEl>
                        <p:attrNameLst>
                          <p:attrName>ppt_x</p:attrName>
                        </p:attrNameLst>
                      </p:cBhvr>
                      <p:tavLst>
                        <p:tav tm="0">
                          <p:val>
                            <p:strVal val="#ppt_x"/>
                          </p:val>
                        </p:tav>
                        <p:tav tm="100000">
                          <p:val>
                            <p:strVal val="#ppt_x"/>
                          </p:val>
                        </p:tav>
                      </p:tavLst>
                    </p:anim>
                    <p:anim calcmode="lin" valueType="num">
                      <p:cBhvr additive="base">
                        <p:cTn dur="500" fill="hold"/>
                        <p:tgtEl>
                          <p:spTgt spid="25"/>
                        </p:tgtEl>
                        <p:attrNameLst>
                          <p:attrName>ppt_y</p:attrName>
                        </p:attrNameLst>
                      </p:cBhvr>
                      <p:tavLst>
                        <p:tav tm="0">
                          <p:val>
                            <p:strVal val="1+#ppt_h/2"/>
                          </p:val>
                        </p:tav>
                        <p:tav tm="100000">
                          <p:val>
                            <p:strVal val="#ppt_y"/>
                          </p:val>
                        </p:tav>
                      </p:tavLst>
                    </p:anim>
                  </p:childTnLst>
                </p:cTn>
              </p:par>
            </p:tnLst>
          </p:tmpl>
        </p:tmplLst>
      </p:bldP>
      <p:bldP spid="26" grpId="0" animBg="1"/>
      <p:bldP spid="27" grpId="0" build="p" animBg="1">
        <p:tmplLst>
          <p:tmpl>
            <p:tnLst>
              <p:par>
                <p:cTn presetID="22" presetClass="entr" presetSubtype="1" fill="hold" nodeType="afterEffect">
                  <p:stCondLst>
                    <p:cond delay="0"/>
                  </p:stCondLst>
                  <p:childTnLst>
                    <p:set>
                      <p:cBhvr>
                        <p:cTn dur="1" fill="hold">
                          <p:stCondLst>
                            <p:cond delay="0"/>
                          </p:stCondLst>
                        </p:cTn>
                        <p:tgtEl>
                          <p:spTgt spid="27"/>
                        </p:tgtEl>
                        <p:attrNameLst>
                          <p:attrName>style.visibility</p:attrName>
                        </p:attrNameLst>
                      </p:cBhvr>
                      <p:to>
                        <p:strVal val="visible"/>
                      </p:to>
                    </p:set>
                    <p:animEffect transition="in" filter="wipe(up)">
                      <p:cBhvr>
                        <p:cTn dur="500"/>
                        <p:tgtEl>
                          <p:spTgt spid="27"/>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27"/>
                        </p:tgtEl>
                        <p:attrNameLst>
                          <p:attrName>style.visibility</p:attrName>
                        </p:attrNameLst>
                      </p:cBhvr>
                      <p:to>
                        <p:strVal val="visible"/>
                      </p:to>
                    </p:set>
                    <p:animEffect transition="in" filter="fade">
                      <p:cBhvr>
                        <p:cTn dur="500"/>
                        <p:tgtEl>
                          <p:spTgt spid="27"/>
                        </p:tgtEl>
                      </p:cBhvr>
                    </p:animEffect>
                  </p:childTnLst>
                </p:cTn>
              </p:par>
            </p:tnLst>
          </p:tmpl>
        </p:tmplLst>
      </p:bldP>
      <p:bldP spid="28" grpId="0"/>
      <p:bldP spid="29"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29"/>
                        </p:tgtEl>
                        <p:attrNameLst>
                          <p:attrName>style.visibility</p:attrName>
                        </p:attrNameLst>
                      </p:cBhvr>
                      <p:to>
                        <p:strVal val="visible"/>
                      </p:to>
                    </p:set>
                    <p:anim calcmode="lin" valueType="num">
                      <p:cBhvr additive="base">
                        <p:cTn dur="500" fill="hold"/>
                        <p:tgtEl>
                          <p:spTgt spid="29"/>
                        </p:tgtEl>
                        <p:attrNameLst>
                          <p:attrName>ppt_x</p:attrName>
                        </p:attrNameLst>
                      </p:cBhvr>
                      <p:tavLst>
                        <p:tav tm="0">
                          <p:val>
                            <p:strVal val="#ppt_x"/>
                          </p:val>
                        </p:tav>
                        <p:tav tm="100000">
                          <p:val>
                            <p:strVal val="#ppt_x"/>
                          </p:val>
                        </p:tav>
                      </p:tavLst>
                    </p:anim>
                    <p:anim calcmode="lin" valueType="num">
                      <p:cBhvr additive="base">
                        <p:cTn dur="500" fill="hold"/>
                        <p:tgtEl>
                          <p:spTgt spid="29"/>
                        </p:tgtEl>
                        <p:attrNameLst>
                          <p:attrName>ppt_y</p:attrName>
                        </p:attrNameLst>
                      </p:cBhvr>
                      <p:tavLst>
                        <p:tav tm="0">
                          <p:val>
                            <p:strVal val="1+#ppt_h/2"/>
                          </p:val>
                        </p:tav>
                        <p:tav tm="100000">
                          <p:val>
                            <p:strVal val="#ppt_y"/>
                          </p:val>
                        </p:tav>
                      </p:tavLst>
                    </p:anim>
                  </p:childTnLst>
                </p:cTn>
              </p:par>
            </p:tnLst>
          </p:tmpl>
        </p:tmplLst>
      </p:bldP>
      <p:bldP spid="30" grpId="0" animBg="1"/>
      <p:bldP spid="31" grpId="0" build="p" animBg="1">
        <p:tmplLst>
          <p:tmpl>
            <p:tnLst>
              <p:par>
                <p:cTn presetID="22" presetClass="entr" presetSubtype="1" fill="hold" nodeType="afterEffect">
                  <p:stCondLst>
                    <p:cond delay="0"/>
                  </p:stCondLst>
                  <p:childTnLst>
                    <p:set>
                      <p:cBhvr>
                        <p:cTn dur="1" fill="hold">
                          <p:stCondLst>
                            <p:cond delay="0"/>
                          </p:stCondLst>
                        </p:cTn>
                        <p:tgtEl>
                          <p:spTgt spid="31"/>
                        </p:tgtEl>
                        <p:attrNameLst>
                          <p:attrName>style.visibility</p:attrName>
                        </p:attrNameLst>
                      </p:cBhvr>
                      <p:to>
                        <p:strVal val="visible"/>
                      </p:to>
                    </p:set>
                    <p:animEffect transition="in" filter="wipe(up)">
                      <p:cBhvr>
                        <p:cTn dur="500"/>
                        <p:tgtEl>
                          <p:spTgt spid="31"/>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our vision">
    <p:spTree>
      <p:nvGrpSpPr>
        <p:cNvPr id="1" name=""/>
        <p:cNvGrpSpPr/>
        <p:nvPr/>
      </p:nvGrpSpPr>
      <p:grpSpPr>
        <a:xfrm>
          <a:off x="0" y="0"/>
          <a:ext cx="0" cy="0"/>
          <a:chOff x="0" y="0"/>
          <a:chExt cx="0" cy="0"/>
        </a:xfrm>
      </p:grpSpPr>
      <p:sp>
        <p:nvSpPr>
          <p:cNvPr id="13" name="Picture Placeholder 7"/>
          <p:cNvSpPr>
            <a:spLocks noGrp="1"/>
          </p:cNvSpPr>
          <p:nvPr>
            <p:ph type="pic" sz="quarter" idx="17" hasCustomPrompt="1"/>
          </p:nvPr>
        </p:nvSpPr>
        <p:spPr>
          <a:xfrm flipH="1">
            <a:off x="0" y="1325880"/>
            <a:ext cx="12192000" cy="3108960"/>
          </a:xfrm>
          <a:prstGeom prst="rect">
            <a:avLst/>
          </a:prstGeom>
          <a:ln w="3175">
            <a:noFill/>
          </a:ln>
        </p:spPr>
        <p:txBody>
          <a:bodyPr bIns="548640" anchor="b"/>
          <a:lstStyle>
            <a:lvl1pPr algn="ctr">
              <a:buNone/>
              <a:defRPr sz="2667" b="1">
                <a:solidFill>
                  <a:schemeClr val="tx1">
                    <a:lumMod val="50000"/>
                    <a:lumOff val="50000"/>
                  </a:schemeClr>
                </a:solidFill>
              </a:defRPr>
            </a:lvl1pPr>
          </a:lstStyle>
          <a:p>
            <a:r>
              <a:rPr lang="en-US" dirty="0" smtClean="0"/>
              <a:t>Click Icon To Add Image</a:t>
            </a:r>
            <a:endParaRPr lang="en-US" dirty="0"/>
          </a:p>
        </p:txBody>
      </p:sp>
      <p:sp>
        <p:nvSpPr>
          <p:cNvPr id="7" name="Rectangle 6"/>
          <p:cNvSpPr/>
          <p:nvPr userDrawn="1"/>
        </p:nvSpPr>
        <p:spPr bwMode="auto">
          <a:xfrm>
            <a:off x="0" y="1167618"/>
            <a:ext cx="12192000" cy="5418666"/>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2763344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7"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2_pic">
    <p:spTree>
      <p:nvGrpSpPr>
        <p:cNvPr id="1" name=""/>
        <p:cNvGrpSpPr/>
        <p:nvPr/>
      </p:nvGrpSpPr>
      <p:grpSpPr>
        <a:xfrm>
          <a:off x="0" y="0"/>
          <a:ext cx="0" cy="0"/>
          <a:chOff x="0" y="0"/>
          <a:chExt cx="0" cy="0"/>
        </a:xfrm>
      </p:grpSpPr>
      <p:sp>
        <p:nvSpPr>
          <p:cNvPr id="10" name="Rectangle 9"/>
          <p:cNvSpPr/>
          <p:nvPr userDrawn="1"/>
        </p:nvSpPr>
        <p:spPr bwMode="auto">
          <a:xfrm>
            <a:off x="0" y="1674054"/>
            <a:ext cx="12192000" cy="5183945"/>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15" hasCustomPrompt="1"/>
          </p:nvPr>
        </p:nvSpPr>
        <p:spPr>
          <a:xfrm>
            <a:off x="2010612" y="3102573"/>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
        <p:nvSpPr>
          <p:cNvPr id="12" name="Picture Placeholder 7"/>
          <p:cNvSpPr>
            <a:spLocks noGrp="1"/>
          </p:cNvSpPr>
          <p:nvPr>
            <p:ph type="pic" sz="quarter" idx="16" hasCustomPrompt="1"/>
          </p:nvPr>
        </p:nvSpPr>
        <p:spPr>
          <a:xfrm>
            <a:off x="3899115" y="2017080"/>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
        <p:nvSpPr>
          <p:cNvPr id="16" name="Picture Placeholder 7"/>
          <p:cNvSpPr>
            <a:spLocks noGrp="1"/>
          </p:cNvSpPr>
          <p:nvPr>
            <p:ph type="pic" sz="quarter" idx="17" hasCustomPrompt="1"/>
          </p:nvPr>
        </p:nvSpPr>
        <p:spPr>
          <a:xfrm>
            <a:off x="5787618" y="3102573"/>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
        <p:nvSpPr>
          <p:cNvPr id="17" name="Picture Placeholder 7"/>
          <p:cNvSpPr>
            <a:spLocks noGrp="1"/>
          </p:cNvSpPr>
          <p:nvPr>
            <p:ph type="pic" sz="quarter" idx="18" hasCustomPrompt="1"/>
          </p:nvPr>
        </p:nvSpPr>
        <p:spPr>
          <a:xfrm>
            <a:off x="7676119" y="2017080"/>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1882362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000" fill="hold"/>
                                        <p:tgtEl>
                                          <p:spTgt spid="9"/>
                                        </p:tgtEl>
                                        <p:attrNameLst>
                                          <p:attrName>ppt_w</p:attrName>
                                        </p:attrNameLst>
                                      </p:cBhvr>
                                      <p:tavLst>
                                        <p:tav tm="0">
                                          <p:val>
                                            <p:fltVal val="0"/>
                                          </p:val>
                                        </p:tav>
                                        <p:tav tm="100000">
                                          <p:val>
                                            <p:strVal val="#ppt_w"/>
                                          </p:val>
                                        </p:tav>
                                      </p:tavLst>
                                    </p:anim>
                                    <p:anim calcmode="lin" valueType="num">
                                      <p:cBhvr>
                                        <p:cTn id="12" dur="1000" fill="hold"/>
                                        <p:tgtEl>
                                          <p:spTgt spid="9"/>
                                        </p:tgtEl>
                                        <p:attrNameLst>
                                          <p:attrName>ppt_h</p:attrName>
                                        </p:attrNameLst>
                                      </p:cBhvr>
                                      <p:tavLst>
                                        <p:tav tm="0">
                                          <p:val>
                                            <p:fltVal val="0"/>
                                          </p:val>
                                        </p:tav>
                                        <p:tav tm="100000">
                                          <p:val>
                                            <p:strVal val="#ppt_h"/>
                                          </p:val>
                                        </p:tav>
                                      </p:tavLst>
                                    </p:anim>
                                    <p:animEffect transition="in" filter="fade">
                                      <p:cBhvr>
                                        <p:cTn id="13" dur="1000"/>
                                        <p:tgtEl>
                                          <p:spTgt spid="9"/>
                                        </p:tgtEl>
                                      </p:cBhvr>
                                    </p:animEffect>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1000" fill="hold"/>
                                        <p:tgtEl>
                                          <p:spTgt spid="12"/>
                                        </p:tgtEl>
                                        <p:attrNameLst>
                                          <p:attrName>ppt_w</p:attrName>
                                        </p:attrNameLst>
                                      </p:cBhvr>
                                      <p:tavLst>
                                        <p:tav tm="0">
                                          <p:val>
                                            <p:fltVal val="0"/>
                                          </p:val>
                                        </p:tav>
                                        <p:tav tm="100000">
                                          <p:val>
                                            <p:strVal val="#ppt_w"/>
                                          </p:val>
                                        </p:tav>
                                      </p:tavLst>
                                    </p:anim>
                                    <p:anim calcmode="lin" valueType="num">
                                      <p:cBhvr>
                                        <p:cTn id="18" dur="1000" fill="hold"/>
                                        <p:tgtEl>
                                          <p:spTgt spid="12"/>
                                        </p:tgtEl>
                                        <p:attrNameLst>
                                          <p:attrName>ppt_h</p:attrName>
                                        </p:attrNameLst>
                                      </p:cBhvr>
                                      <p:tavLst>
                                        <p:tav tm="0">
                                          <p:val>
                                            <p:fltVal val="0"/>
                                          </p:val>
                                        </p:tav>
                                        <p:tav tm="100000">
                                          <p:val>
                                            <p:strVal val="#ppt_h"/>
                                          </p:val>
                                        </p:tav>
                                      </p:tavLst>
                                    </p:anim>
                                    <p:animEffect transition="in" filter="fade">
                                      <p:cBhvr>
                                        <p:cTn id="19" dur="1000"/>
                                        <p:tgtEl>
                                          <p:spTgt spid="12"/>
                                        </p:tgtEl>
                                      </p:cBhvr>
                                    </p:animEffect>
                                  </p:childTnLst>
                                </p:cTn>
                              </p:par>
                            </p:childTnLst>
                          </p:cTn>
                        </p:par>
                        <p:par>
                          <p:cTn id="20" fill="hold">
                            <p:stCondLst>
                              <p:cond delay="3000"/>
                            </p:stCondLst>
                            <p:childTnLst>
                              <p:par>
                                <p:cTn id="21" presetID="53" presetClass="entr" presetSubtype="16"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1000" fill="hold"/>
                                        <p:tgtEl>
                                          <p:spTgt spid="16"/>
                                        </p:tgtEl>
                                        <p:attrNameLst>
                                          <p:attrName>ppt_w</p:attrName>
                                        </p:attrNameLst>
                                      </p:cBhvr>
                                      <p:tavLst>
                                        <p:tav tm="0">
                                          <p:val>
                                            <p:fltVal val="0"/>
                                          </p:val>
                                        </p:tav>
                                        <p:tav tm="100000">
                                          <p:val>
                                            <p:strVal val="#ppt_w"/>
                                          </p:val>
                                        </p:tav>
                                      </p:tavLst>
                                    </p:anim>
                                    <p:anim calcmode="lin" valueType="num">
                                      <p:cBhvr>
                                        <p:cTn id="24" dur="1000" fill="hold"/>
                                        <p:tgtEl>
                                          <p:spTgt spid="16"/>
                                        </p:tgtEl>
                                        <p:attrNameLst>
                                          <p:attrName>ppt_h</p:attrName>
                                        </p:attrNameLst>
                                      </p:cBhvr>
                                      <p:tavLst>
                                        <p:tav tm="0">
                                          <p:val>
                                            <p:fltVal val="0"/>
                                          </p:val>
                                        </p:tav>
                                        <p:tav tm="100000">
                                          <p:val>
                                            <p:strVal val="#ppt_h"/>
                                          </p:val>
                                        </p:tav>
                                      </p:tavLst>
                                    </p:anim>
                                    <p:animEffect transition="in" filter="fade">
                                      <p:cBhvr>
                                        <p:cTn id="25" dur="1000"/>
                                        <p:tgtEl>
                                          <p:spTgt spid="16"/>
                                        </p:tgtEl>
                                      </p:cBhvr>
                                    </p:animEffect>
                                  </p:childTnLst>
                                </p:cTn>
                              </p:par>
                            </p:childTnLst>
                          </p:cTn>
                        </p:par>
                        <p:par>
                          <p:cTn id="26" fill="hold">
                            <p:stCondLst>
                              <p:cond delay="4000"/>
                            </p:stCondLst>
                            <p:childTnLst>
                              <p:par>
                                <p:cTn id="27" presetID="53" presetClass="entr" presetSubtype="16"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p:cTn id="29" dur="1000" fill="hold"/>
                                        <p:tgtEl>
                                          <p:spTgt spid="17"/>
                                        </p:tgtEl>
                                        <p:attrNameLst>
                                          <p:attrName>ppt_w</p:attrName>
                                        </p:attrNameLst>
                                      </p:cBhvr>
                                      <p:tavLst>
                                        <p:tav tm="0">
                                          <p:val>
                                            <p:fltVal val="0"/>
                                          </p:val>
                                        </p:tav>
                                        <p:tav tm="100000">
                                          <p:val>
                                            <p:strVal val="#ppt_w"/>
                                          </p:val>
                                        </p:tav>
                                      </p:tavLst>
                                    </p:anim>
                                    <p:anim calcmode="lin" valueType="num">
                                      <p:cBhvr>
                                        <p:cTn id="30" dur="1000" fill="hold"/>
                                        <p:tgtEl>
                                          <p:spTgt spid="17"/>
                                        </p:tgtEl>
                                        <p:attrNameLst>
                                          <p:attrName>ppt_h</p:attrName>
                                        </p:attrNameLst>
                                      </p:cBhvr>
                                      <p:tavLst>
                                        <p:tav tm="0">
                                          <p:val>
                                            <p:fltVal val="0"/>
                                          </p:val>
                                        </p:tav>
                                        <p:tav tm="100000">
                                          <p:val>
                                            <p:strVal val="#ppt_h"/>
                                          </p:val>
                                        </p:tav>
                                      </p:tavLst>
                                    </p:anim>
                                    <p:animEffect transition="in" filter="fade">
                                      <p:cBhvr>
                                        <p:cTn id="3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P spid="12" grpId="0" animBg="1"/>
      <p:bldP spid="16" grpId="0" animBg="1"/>
      <p:bldP spid="17"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7_team.">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bwMode="auto">
          <a:xfrm>
            <a:off x="0" y="1201004"/>
            <a:ext cx="12192000" cy="539674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Text Placeholder 3"/>
          <p:cNvSpPr>
            <a:spLocks noGrp="1"/>
          </p:cNvSpPr>
          <p:nvPr>
            <p:ph type="body" sz="half" idx="36"/>
          </p:nvPr>
        </p:nvSpPr>
        <p:spPr>
          <a:xfrm>
            <a:off x="5029200" y="4901615"/>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8" name="Text Placeholder 3"/>
          <p:cNvSpPr>
            <a:spLocks noGrp="1"/>
          </p:cNvSpPr>
          <p:nvPr>
            <p:ph type="body" sz="half" idx="37"/>
          </p:nvPr>
        </p:nvSpPr>
        <p:spPr>
          <a:xfrm flipH="1">
            <a:off x="5029200" y="5251619"/>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9" name="Straight Connector 8"/>
          <p:cNvCxnSpPr/>
          <p:nvPr userDrawn="1"/>
        </p:nvCxnSpPr>
        <p:spPr>
          <a:xfrm>
            <a:off x="4876800" y="5216450"/>
            <a:ext cx="243840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 name="Text Placeholder 3"/>
          <p:cNvSpPr>
            <a:spLocks noGrp="1"/>
          </p:cNvSpPr>
          <p:nvPr>
            <p:ph type="body" sz="half" idx="41"/>
          </p:nvPr>
        </p:nvSpPr>
        <p:spPr>
          <a:xfrm>
            <a:off x="4876800" y="5583773"/>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 name="Picture Placeholder 7"/>
          <p:cNvSpPr>
            <a:spLocks noGrp="1"/>
          </p:cNvSpPr>
          <p:nvPr>
            <p:ph type="pic" sz="quarter" idx="44" hasCustomPrompt="1"/>
          </p:nvPr>
        </p:nvSpPr>
        <p:spPr>
          <a:xfrm>
            <a:off x="4748702" y="2031259"/>
            <a:ext cx="2694597" cy="2694597"/>
          </a:xfrm>
          <a:prstGeom prst="ellipse">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smtClean="0"/>
              <a:t>Click Icon To Add Image </a:t>
            </a:r>
            <a:endParaRPr lang="en-US" dirty="0"/>
          </a:p>
        </p:txBody>
      </p:sp>
    </p:spTree>
    <p:extLst>
      <p:ext uri="{BB962C8B-B14F-4D97-AF65-F5344CB8AC3E}">
        <p14:creationId xmlns:p14="http://schemas.microsoft.com/office/powerpoint/2010/main" val="3051072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fade">
                                      <p:cBhvr>
                                        <p:cTn id="16" dur="500"/>
                                        <p:tgtEl>
                                          <p:spTgt spid="7">
                                            <p:txEl>
                                              <p:pRg st="0" end="0"/>
                                            </p:txEl>
                                          </p:spTgt>
                                        </p:tgtEl>
                                      </p:cBhvr>
                                    </p:animEffect>
                                  </p:childTnLst>
                                </p:cTn>
                              </p:par>
                            </p:childTnLst>
                          </p:cTn>
                        </p:par>
                        <p:par>
                          <p:cTn id="17" fill="hold">
                            <p:stCondLst>
                              <p:cond delay="2000"/>
                            </p:stCondLst>
                            <p:childTnLst>
                              <p:par>
                                <p:cTn id="18" presetID="10"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nodePh="1">
                                  <p:stCondLst>
                                    <p:cond delay="0"/>
                                  </p:stCondLst>
                                  <p:endCondLst>
                                    <p:cond evt="begin" delay="0">
                                      <p:tn val="21"/>
                                    </p:cond>
                                  </p:end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fade">
                                      <p:cBhvr>
                                        <p:cTn id="23" dur="500"/>
                                        <p:tgtEl>
                                          <p:spTgt spid="8">
                                            <p:txEl>
                                              <p:pRg st="0" end="0"/>
                                            </p:txEl>
                                          </p:spTgt>
                                        </p:tgtEl>
                                      </p:cBhvr>
                                    </p:animEffect>
                                  </p:childTnLst>
                                </p:cTn>
                              </p:par>
                            </p:childTnLst>
                          </p:cTn>
                        </p:par>
                        <p:par>
                          <p:cTn id="24" fill="hold">
                            <p:stCondLst>
                              <p:cond delay="2500"/>
                            </p:stCondLst>
                            <p:childTnLst>
                              <p:par>
                                <p:cTn id="25" presetID="2" presetClass="entr" presetSubtype="4" accel="50000" decel="50000" fill="hold" grpId="0" nodeType="afterEffect" nodePh="1">
                                  <p:stCondLst>
                                    <p:cond delay="0"/>
                                  </p:stCondLst>
                                  <p:endCondLst>
                                    <p:cond evt="begin" delay="0">
                                      <p:tn val="25"/>
                                    </p:cond>
                                  </p:endCondLst>
                                  <p:childTnLst>
                                    <p:set>
                                      <p:cBhvr>
                                        <p:cTn id="26" dur="1" fill="hold">
                                          <p:stCondLst>
                                            <p:cond delay="0"/>
                                          </p:stCondLst>
                                        </p:cTn>
                                        <p:tgtEl>
                                          <p:spTgt spid="10">
                                            <p:txEl>
                                              <p:pRg st="0" end="0"/>
                                            </p:txEl>
                                          </p:spTgt>
                                        </p:tgtEl>
                                        <p:attrNameLst>
                                          <p:attrName>style.visibility</p:attrName>
                                        </p:attrNameLst>
                                      </p:cBhvr>
                                      <p:to>
                                        <p:strVal val="visible"/>
                                      </p:to>
                                    </p:set>
                                    <p:anim calcmode="lin" valueType="num">
                                      <p:cBhvr additive="base">
                                        <p:cTn id="2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10"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ppt_x"/>
                          </p:val>
                        </p:tav>
                        <p:tav tm="100000">
                          <p:val>
                            <p:strVal val="#ppt_x"/>
                          </p:val>
                        </p:tav>
                      </p:tavLst>
                    </p:anim>
                    <p:anim calcmode="lin" valueType="num">
                      <p:cBhvr additive="base">
                        <p:cTn dur="500" fill="hold"/>
                        <p:tgtEl>
                          <p:spTgt spid="10"/>
                        </p:tgtEl>
                        <p:attrNameLst>
                          <p:attrName>ppt_y</p:attrName>
                        </p:attrNameLst>
                      </p:cBhvr>
                      <p:tavLst>
                        <p:tav tm="0">
                          <p:val>
                            <p:strVal val="1+#ppt_h/2"/>
                          </p:val>
                        </p:tav>
                        <p:tav tm="100000">
                          <p:val>
                            <p:strVal val="#ppt_y"/>
                          </p:val>
                        </p:tav>
                      </p:tavLst>
                    </p:anim>
                  </p:childTnLst>
                </p:cTn>
              </p:par>
            </p:tnLst>
          </p:tmpl>
        </p:tmplLst>
      </p:bldP>
      <p:bldP spid="11"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1818294"/>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895901"/>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2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1157898"/>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3">
    <p:spTree>
      <p:nvGrpSpPr>
        <p:cNvPr id="1" name=""/>
        <p:cNvGrpSpPr/>
        <p:nvPr/>
      </p:nvGrpSpPr>
      <p:grpSpPr>
        <a:xfrm>
          <a:off x="0" y="0"/>
          <a:ext cx="0" cy="0"/>
          <a:chOff x="0" y="0"/>
          <a:chExt cx="0" cy="0"/>
        </a:xfrm>
      </p:grpSpPr>
      <p:sp>
        <p:nvSpPr>
          <p:cNvPr id="5" name="Рисунок 4"/>
          <p:cNvSpPr>
            <a:spLocks noGrp="1"/>
          </p:cNvSpPr>
          <p:nvPr>
            <p:ph type="pic" sz="quarter" idx="14"/>
          </p:nvPr>
        </p:nvSpPr>
        <p:spPr>
          <a:xfrm>
            <a:off x="927849" y="1806017"/>
            <a:ext cx="5096435" cy="2429808"/>
          </a:xfrm>
        </p:spPr>
        <p:txBody>
          <a:bodyPr/>
          <a:lstStyle/>
          <a:p>
            <a:endParaRPr lang="ru-RU" dirty="0"/>
          </a:p>
        </p:txBody>
      </p:sp>
      <p:sp>
        <p:nvSpPr>
          <p:cNvPr id="8" name="Рисунок 4"/>
          <p:cNvSpPr>
            <a:spLocks noGrp="1"/>
          </p:cNvSpPr>
          <p:nvPr>
            <p:ph type="pic" sz="quarter" idx="15"/>
          </p:nvPr>
        </p:nvSpPr>
        <p:spPr>
          <a:xfrm>
            <a:off x="6257366" y="1806017"/>
            <a:ext cx="5096435" cy="2429808"/>
          </a:xfrm>
        </p:spPr>
        <p:txBody>
          <a:bodyPr/>
          <a:lstStyle/>
          <a:p>
            <a:endParaRPr lang="ru-RU" dirty="0"/>
          </a:p>
        </p:txBody>
      </p:sp>
    </p:spTree>
    <p:extLst>
      <p:ext uri="{BB962C8B-B14F-4D97-AF65-F5344CB8AC3E}">
        <p14:creationId xmlns:p14="http://schemas.microsoft.com/office/powerpoint/2010/main" val="2202388047"/>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9_team.">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bwMode="auto">
          <a:xfrm>
            <a:off x="0" y="1201004"/>
            <a:ext cx="12192000" cy="539674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smtClean="0"/>
              <a:t>Click To Edit Master Title Style</a:t>
            </a:r>
            <a:endParaRPr lang="en-US" dirty="0"/>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Subtext Goes Here</a:t>
            </a:r>
          </a:p>
        </p:txBody>
      </p:sp>
      <p:sp>
        <p:nvSpPr>
          <p:cNvPr id="7" name="Text Placeholder 3"/>
          <p:cNvSpPr>
            <a:spLocks noGrp="1"/>
          </p:cNvSpPr>
          <p:nvPr>
            <p:ph type="body" sz="half" idx="36"/>
          </p:nvPr>
        </p:nvSpPr>
        <p:spPr>
          <a:xfrm>
            <a:off x="1549192" y="5066715"/>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8" name="Text Placeholder 3"/>
          <p:cNvSpPr>
            <a:spLocks noGrp="1"/>
          </p:cNvSpPr>
          <p:nvPr>
            <p:ph type="body" sz="half" idx="37"/>
          </p:nvPr>
        </p:nvSpPr>
        <p:spPr>
          <a:xfrm flipH="1">
            <a:off x="1549192" y="5416719"/>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9" name="Straight Connector 8"/>
          <p:cNvCxnSpPr/>
          <p:nvPr userDrawn="1"/>
        </p:nvCxnSpPr>
        <p:spPr>
          <a:xfrm>
            <a:off x="1396792" y="5381550"/>
            <a:ext cx="243840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 name="Text Placeholder 3"/>
          <p:cNvSpPr>
            <a:spLocks noGrp="1"/>
          </p:cNvSpPr>
          <p:nvPr>
            <p:ph type="body" sz="half" idx="41"/>
          </p:nvPr>
        </p:nvSpPr>
        <p:spPr>
          <a:xfrm>
            <a:off x="1396792" y="5748873"/>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 name="Picture Placeholder 7"/>
          <p:cNvSpPr>
            <a:spLocks noGrp="1"/>
          </p:cNvSpPr>
          <p:nvPr>
            <p:ph type="pic" sz="quarter" idx="44" hasCustomPrompt="1"/>
          </p:nvPr>
        </p:nvSpPr>
        <p:spPr>
          <a:xfrm>
            <a:off x="1268694" y="2196359"/>
            <a:ext cx="2694597" cy="2694597"/>
          </a:xfrm>
          <a:prstGeom prst="ellipse">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smtClean="0"/>
              <a:t>Click Icon To Add Image </a:t>
            </a:r>
            <a:endParaRPr lang="en-US" dirty="0"/>
          </a:p>
        </p:txBody>
      </p:sp>
    </p:spTree>
    <p:extLst>
      <p:ext uri="{BB962C8B-B14F-4D97-AF65-F5344CB8AC3E}">
        <p14:creationId xmlns:p14="http://schemas.microsoft.com/office/powerpoint/2010/main" val="1373427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fade">
                                      <p:cBhvr>
                                        <p:cTn id="16" dur="500"/>
                                        <p:tgtEl>
                                          <p:spTgt spid="7">
                                            <p:txEl>
                                              <p:pRg st="0" end="0"/>
                                            </p:txEl>
                                          </p:spTgt>
                                        </p:tgtEl>
                                      </p:cBhvr>
                                    </p:animEffect>
                                  </p:childTnLst>
                                </p:cTn>
                              </p:par>
                            </p:childTnLst>
                          </p:cTn>
                        </p:par>
                        <p:par>
                          <p:cTn id="17" fill="hold">
                            <p:stCondLst>
                              <p:cond delay="2000"/>
                            </p:stCondLst>
                            <p:childTnLst>
                              <p:par>
                                <p:cTn id="18" presetID="10"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nodePh="1">
                                  <p:stCondLst>
                                    <p:cond delay="0"/>
                                  </p:stCondLst>
                                  <p:endCondLst>
                                    <p:cond evt="begin" delay="0">
                                      <p:tn val="21"/>
                                    </p:cond>
                                  </p:end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fade">
                                      <p:cBhvr>
                                        <p:cTn id="23" dur="500"/>
                                        <p:tgtEl>
                                          <p:spTgt spid="8">
                                            <p:txEl>
                                              <p:pRg st="0" end="0"/>
                                            </p:txEl>
                                          </p:spTgt>
                                        </p:tgtEl>
                                      </p:cBhvr>
                                    </p:animEffect>
                                  </p:childTnLst>
                                </p:cTn>
                              </p:par>
                            </p:childTnLst>
                          </p:cTn>
                        </p:par>
                        <p:par>
                          <p:cTn id="24" fill="hold">
                            <p:stCondLst>
                              <p:cond delay="2500"/>
                            </p:stCondLst>
                            <p:childTnLst>
                              <p:par>
                                <p:cTn id="25" presetID="2" presetClass="entr" presetSubtype="4" accel="50000" decel="50000" fill="hold" grpId="0" nodeType="afterEffect" nodePh="1">
                                  <p:stCondLst>
                                    <p:cond delay="0"/>
                                  </p:stCondLst>
                                  <p:endCondLst>
                                    <p:cond evt="begin" delay="0">
                                      <p:tn val="25"/>
                                    </p:cond>
                                  </p:endCondLst>
                                  <p:childTnLst>
                                    <p:set>
                                      <p:cBhvr>
                                        <p:cTn id="26" dur="1" fill="hold">
                                          <p:stCondLst>
                                            <p:cond delay="0"/>
                                          </p:stCondLst>
                                        </p:cTn>
                                        <p:tgtEl>
                                          <p:spTgt spid="10">
                                            <p:txEl>
                                              <p:pRg st="0" end="0"/>
                                            </p:txEl>
                                          </p:spTgt>
                                        </p:tgtEl>
                                        <p:attrNameLst>
                                          <p:attrName>style.visibility</p:attrName>
                                        </p:attrNameLst>
                                      </p:cBhvr>
                                      <p:to>
                                        <p:strVal val="visible"/>
                                      </p:to>
                                    </p:set>
                                    <p:anim calcmode="lin" valueType="num">
                                      <p:cBhvr additive="base">
                                        <p:cTn id="2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build="p">
        <p:tmplLst>
          <p:tmpl lvl="1">
            <p:tnLst>
              <p:par>
                <p:cTn presetID="10" presetClass="entr" presetSubtype="0" fill="hold" nodeType="afterEffect" nodePh="1">
                  <p:stCondLst>
                    <p:cond delay="0"/>
                  </p:stCondLst>
                  <p:endCondLst>
                    <p:cond/>
                  </p:end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build="p">
        <p:tmplLst>
          <p:tmpl lvl="1">
            <p:tnLst>
              <p:par>
                <p:cTn presetID="10" presetClass="entr" presetSubtype="0" fill="hold" nodeType="withEffect" nodePh="1">
                  <p:stCondLst>
                    <p:cond delay="0"/>
                  </p:stCondLst>
                  <p:endCondLst>
                    <p:cond/>
                  </p:end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10" grpId="0" build="p">
        <p:tmplLst>
          <p:tmpl lvl="1">
            <p:tnLst>
              <p:par>
                <p:cTn presetID="2" presetClass="entr" presetSubtype="4" accel="50000" decel="50000" fill="hold" nodeType="afterEffect" nodePh="1">
                  <p:stCondLst>
                    <p:cond delay="0"/>
                  </p:stCondLst>
                  <p:endCondLst>
                    <p:cond/>
                  </p:end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ppt_x"/>
                          </p:val>
                        </p:tav>
                        <p:tav tm="100000">
                          <p:val>
                            <p:strVal val="#ppt_x"/>
                          </p:val>
                        </p:tav>
                      </p:tavLst>
                    </p:anim>
                    <p:anim calcmode="lin" valueType="num">
                      <p:cBhvr additive="base">
                        <p:cTn dur="500" fill="hold"/>
                        <p:tgtEl>
                          <p:spTgt spid="10"/>
                        </p:tgtEl>
                        <p:attrNameLst>
                          <p:attrName>ppt_y</p:attrName>
                        </p:attrNameLst>
                      </p:cBhvr>
                      <p:tavLst>
                        <p:tav tm="0">
                          <p:val>
                            <p:strVal val="1+#ppt_h/2"/>
                          </p:val>
                        </p:tav>
                        <p:tav tm="100000">
                          <p:val>
                            <p:strVal val="#ppt_y"/>
                          </p:val>
                        </p:tav>
                      </p:tavLst>
                    </p:anim>
                  </p:childTnLst>
                </p:cTn>
              </p:par>
            </p:tnLst>
          </p:tmpl>
        </p:tmplLst>
      </p:bldP>
      <p:bldP spid="11"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1BBFFC7-5AFF-4374-B478-E246B74FFF84}" type="datetimeFigureOut">
              <a:rPr lang="en-US" smtClean="0"/>
              <a:t>6/1/2016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1BBFFC7-5AFF-4374-B478-E246B74FFF84}" type="datetimeFigureOut">
              <a:rPr lang="en-US" smtClean="0"/>
              <a:t>6/1/2016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1BBFFC7-5AFF-4374-B478-E246B74FFF84}" type="datetimeFigureOut">
              <a:rPr lang="en-US" smtClean="0"/>
              <a:t>6/1/2016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6/1/2016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6/1/2016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6/1/2016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6858000"/>
          </a:xfrm>
          <a:prstGeom prst="rect">
            <a:avLst/>
          </a:prstGeom>
          <a:solidFill>
            <a:schemeClr val="tx1">
              <a:lumMod val="65000"/>
              <a:lumOff val="35000"/>
              <a:alpha val="5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Test info</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6/1/2016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0"/>
          </p:cNvPr>
          <p:cNvPicPr>
            <a:picLocks noChangeAspect="1"/>
          </p:cNvPicPr>
          <p:nvPr userDrawn="1"/>
        </p:nvPicPr>
        <p:blipFill>
          <a:blip r:embed="rId31"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67" r:id="rId14"/>
    <p:sldLayoutId id="2147483668" r:id="rId15"/>
    <p:sldLayoutId id="2147483670" r:id="rId16"/>
    <p:sldLayoutId id="2147483672" r:id="rId17"/>
    <p:sldLayoutId id="2147483673" r:id="rId18"/>
    <p:sldLayoutId id="2147483674" r:id="rId19"/>
    <p:sldLayoutId id="2147483676" r:id="rId20"/>
    <p:sldLayoutId id="2147483677" r:id="rId21"/>
    <p:sldLayoutId id="2147483678" r:id="rId22"/>
    <p:sldLayoutId id="2147483679" r:id="rId23"/>
    <p:sldLayoutId id="2147483680" r:id="rId24"/>
    <p:sldLayoutId id="2147483681" r:id="rId25"/>
    <p:sldLayoutId id="2147483682" r:id="rId26"/>
    <p:sldLayoutId id="2147483683" r:id="rId27"/>
    <p:sldLayoutId id="2147483684" r:id="rId28"/>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9.png"/></Relationships>
</file>

<file path=ppt/slides/_rels/slide13.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3.png"/><Relationship Id="rId7" Type="http://schemas.openxmlformats.org/officeDocument/2006/relationships/image" Target="../media/image33.png"/><Relationship Id="rId2" Type="http://schemas.openxmlformats.org/officeDocument/2006/relationships/image" Target="../media/image2.jpg"/><Relationship Id="rId1" Type="http://schemas.openxmlformats.org/officeDocument/2006/relationships/slideLayout" Target="../slideLayouts/slideLayout26.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4.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38.png"/><Relationship Id="rId5" Type="http://schemas.openxmlformats.org/officeDocument/2006/relationships/image" Target="../media/image37.png"/><Relationship Id="rId10" Type="http://schemas.openxmlformats.org/officeDocument/2006/relationships/image" Target="../media/image34.png"/><Relationship Id="rId4" Type="http://schemas.openxmlformats.org/officeDocument/2006/relationships/image" Target="../media/image36.png"/><Relationship Id="rId9" Type="http://schemas.openxmlformats.org/officeDocument/2006/relationships/image" Target="../media/image41.pn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17.xml.rels><?xml version="1.0" encoding="UTF-8" standalone="yes"?>
<Relationships xmlns="http://schemas.openxmlformats.org/package/2006/relationships"><Relationship Id="rId8" Type="http://schemas.openxmlformats.org/officeDocument/2006/relationships/image" Target="../media/image50.jpg"/><Relationship Id="rId3" Type="http://schemas.openxmlformats.org/officeDocument/2006/relationships/image" Target="../media/image46.jpg"/><Relationship Id="rId7" Type="http://schemas.openxmlformats.org/officeDocument/2006/relationships/image" Target="../media/image49.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jpg"/><Relationship Id="rId9" Type="http://schemas.openxmlformats.org/officeDocument/2006/relationships/image" Target="../media/image51.jpg"/></Relationships>
</file>

<file path=ppt/slides/_rels/slide18.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53.jp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55.png"/><Relationship Id="rId4" Type="http://schemas.openxmlformats.org/officeDocument/2006/relationships/image" Target="../media/image54.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jp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hyperlink" Target="http://powerpoint.sage-fox.com/"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56.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54.png"/><Relationship Id="rId4" Type="http://schemas.openxmlformats.org/officeDocument/2006/relationships/image" Target="../media/image21.jpg"/></Relationships>
</file>

<file path=ppt/slides/_rels/slide21.xml.rels><?xml version="1.0" encoding="UTF-8" standalone="yes"?>
<Relationships xmlns="http://schemas.openxmlformats.org/package/2006/relationships"><Relationship Id="rId3" Type="http://schemas.openxmlformats.org/officeDocument/2006/relationships/image" Target="../media/image57.jpg"/><Relationship Id="rId2" Type="http://schemas.openxmlformats.org/officeDocument/2006/relationships/image" Target="../media/image2.jpg"/><Relationship Id="rId1" Type="http://schemas.openxmlformats.org/officeDocument/2006/relationships/slideLayout" Target="../slideLayouts/slideLayout21.xml"/><Relationship Id="rId5" Type="http://schemas.openxmlformats.org/officeDocument/2006/relationships/image" Target="../media/image55.png"/><Relationship Id="rId4" Type="http://schemas.openxmlformats.org/officeDocument/2006/relationships/image" Target="../media/image54.png"/></Relationships>
</file>

<file path=ppt/slides/_rels/slide22.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image" Target="../media/image2.jpg"/><Relationship Id="rId1" Type="http://schemas.openxmlformats.org/officeDocument/2006/relationships/slideLayout" Target="../slideLayouts/slideLayout22.xml"/><Relationship Id="rId6" Type="http://schemas.openxmlformats.org/officeDocument/2006/relationships/image" Target="../media/image59.jpg"/><Relationship Id="rId5" Type="http://schemas.openxmlformats.org/officeDocument/2006/relationships/image" Target="../media/image58.jpg"/><Relationship Id="rId4" Type="http://schemas.openxmlformats.org/officeDocument/2006/relationships/image" Target="../media/image46.jpg"/></Relationships>
</file>

<file path=ppt/slides/_rels/slide23.xml.rels><?xml version="1.0" encoding="UTF-8" standalone="yes"?>
<Relationships xmlns="http://schemas.openxmlformats.org/package/2006/relationships"><Relationship Id="rId8" Type="http://schemas.openxmlformats.org/officeDocument/2006/relationships/image" Target="../media/image59.jpg"/><Relationship Id="rId3" Type="http://schemas.openxmlformats.org/officeDocument/2006/relationships/image" Target="../media/image46.jpg"/><Relationship Id="rId7" Type="http://schemas.openxmlformats.org/officeDocument/2006/relationships/image" Target="../media/image53.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58.jpg"/><Relationship Id="rId5" Type="http://schemas.openxmlformats.org/officeDocument/2006/relationships/image" Target="../media/image60.jpg"/><Relationship Id="rId4" Type="http://schemas.openxmlformats.org/officeDocument/2006/relationships/image" Target="../media/image52.jpg"/></Relationships>
</file>

<file path=ppt/slides/_rels/slide24.xml.rels><?xml version="1.0" encoding="UTF-8" standalone="yes"?>
<Relationships xmlns="http://schemas.openxmlformats.org/package/2006/relationships"><Relationship Id="rId3" Type="http://schemas.openxmlformats.org/officeDocument/2006/relationships/image" Target="../media/image61.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3" Type="http://schemas.openxmlformats.org/officeDocument/2006/relationships/image" Target="../media/image46.jpg"/><Relationship Id="rId7" Type="http://schemas.openxmlformats.org/officeDocument/2006/relationships/image" Target="../media/image52.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62.jpg"/><Relationship Id="rId5" Type="http://schemas.openxmlformats.org/officeDocument/2006/relationships/image" Target="../media/image53.jpg"/><Relationship Id="rId4" Type="http://schemas.openxmlformats.org/officeDocument/2006/relationships/image" Target="../media/image58.jpg"/></Relationships>
</file>

<file path=ppt/slides/_rels/slide26.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54.png"/></Relationships>
</file>

<file path=ppt/slides/_rels/slide2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3" Type="http://schemas.openxmlformats.org/officeDocument/2006/relationships/image" Target="../media/image63.jp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64.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28.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30.xml.rels><?xml version="1.0" encoding="UTF-8" standalone="yes"?>
<Relationships xmlns="http://schemas.openxmlformats.org/package/2006/relationships"><Relationship Id="rId8" Type="http://schemas.openxmlformats.org/officeDocument/2006/relationships/image" Target="../media/image46.jpg"/><Relationship Id="rId3" Type="http://schemas.openxmlformats.org/officeDocument/2006/relationships/image" Target="../media/image52.jpg"/><Relationship Id="rId7" Type="http://schemas.openxmlformats.org/officeDocument/2006/relationships/image" Target="../media/image6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58.jpg"/><Relationship Id="rId5" Type="http://schemas.openxmlformats.org/officeDocument/2006/relationships/image" Target="../media/image62.jpg"/><Relationship Id="rId4" Type="http://schemas.openxmlformats.org/officeDocument/2006/relationships/image" Target="../media/image59.jpg"/></Relationships>
</file>

<file path=ppt/slides/_rels/slide31.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diagramColors" Target="../diagrams/colors1.xml"/><Relationship Id="rId11" Type="http://schemas.openxmlformats.org/officeDocument/2006/relationships/image" Target="../media/image16.png"/><Relationship Id="rId5" Type="http://schemas.openxmlformats.org/officeDocument/2006/relationships/diagramQuickStyle" Target="../diagrams/quickStyle1.xml"/><Relationship Id="rId10" Type="http://schemas.openxmlformats.org/officeDocument/2006/relationships/image" Target="../media/image15.png"/><Relationship Id="rId4" Type="http://schemas.openxmlformats.org/officeDocument/2006/relationships/diagramLayout" Target="../diagrams/layout1.xml"/><Relationship Id="rId9"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6.png"/><Relationship Id="rId5" Type="http://schemas.openxmlformats.org/officeDocument/2006/relationships/image" Target="../media/image19.png"/><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27.xml"/><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0" y="4932395"/>
            <a:ext cx="12204700" cy="1222793"/>
            <a:chOff x="0" y="4603464"/>
            <a:chExt cx="12192000" cy="1544683"/>
          </a:xfrm>
        </p:grpSpPr>
        <p:sp>
          <p:nvSpPr>
            <p:cNvPr id="16" name="Freeform 15"/>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 name="Rounded Rectangle 9"/>
            <p:cNvSpPr/>
            <p:nvPr/>
          </p:nvSpPr>
          <p:spPr>
            <a:xfrm>
              <a:off x="0" y="4762827"/>
              <a:ext cx="12179313" cy="1232536"/>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1" name="TextBox 10"/>
          <p:cNvSpPr txBox="1"/>
          <p:nvPr/>
        </p:nvSpPr>
        <p:spPr>
          <a:xfrm>
            <a:off x="1185900" y="4983661"/>
            <a:ext cx="6799388" cy="769441"/>
          </a:xfrm>
          <a:prstGeom prst="rect">
            <a:avLst/>
          </a:prstGeom>
          <a:noFill/>
        </p:spPr>
        <p:txBody>
          <a:bodyPr wrap="square" rtlCol="0">
            <a:spAutoFit/>
          </a:bodyPr>
          <a:lstStyle/>
          <a:p>
            <a:pPr algn="ctr"/>
            <a:r>
              <a:rPr lang="en-US" sz="4400" dirty="0">
                <a:solidFill>
                  <a:schemeClr val="bg2">
                    <a:lumMod val="10000"/>
                  </a:schemeClr>
                </a:solidFill>
                <a:cs typeface="Estrangelo Edessa" panose="03080600000000000000" pitchFamily="66" charset="0"/>
              </a:rPr>
              <a:t>PRESENTATION TITLE</a:t>
            </a:r>
          </a:p>
        </p:txBody>
      </p:sp>
      <p:sp>
        <p:nvSpPr>
          <p:cNvPr id="12" name="TextBox 11"/>
          <p:cNvSpPr txBox="1"/>
          <p:nvPr/>
        </p:nvSpPr>
        <p:spPr>
          <a:xfrm>
            <a:off x="1637677" y="5486362"/>
            <a:ext cx="5895833" cy="533480"/>
          </a:xfrm>
          <a:prstGeom prst="rect">
            <a:avLst/>
          </a:prstGeom>
          <a:noFill/>
        </p:spPr>
        <p:txBody>
          <a:bodyPr wrap="square" rtlCol="0">
            <a:noAutofit/>
          </a:bodyPr>
          <a:lstStyle/>
          <a:p>
            <a:pPr algn="ctr"/>
            <a:r>
              <a:rPr lang="en-US" sz="2800" dirty="0">
                <a:solidFill>
                  <a:schemeClr val="bg2">
                    <a:lumMod val="10000"/>
                  </a:schemeClr>
                </a:solidFill>
                <a:latin typeface="+mj-lt"/>
                <a:cs typeface="Estrangelo Edessa" panose="03080600000000000000" pitchFamily="66" charset="0"/>
              </a:rPr>
              <a:t>- Presentation Subtitle -</a:t>
            </a:r>
          </a:p>
        </p:txBody>
      </p:sp>
      <p:grpSp>
        <p:nvGrpSpPr>
          <p:cNvPr id="5" name="Group 4"/>
          <p:cNvGrpSpPr/>
          <p:nvPr/>
        </p:nvGrpSpPr>
        <p:grpSpPr>
          <a:xfrm>
            <a:off x="6293755" y="246437"/>
            <a:ext cx="4916740" cy="914400"/>
            <a:chOff x="6359857" y="5578602"/>
            <a:chExt cx="4916740" cy="914400"/>
          </a:xfrm>
        </p:grpSpPr>
        <p:sp>
          <p:nvSpPr>
            <p:cNvPr id="18" name="Rounded Rectangle 9"/>
            <p:cNvSpPr/>
            <p:nvPr/>
          </p:nvSpPr>
          <p:spPr>
            <a:xfrm>
              <a:off x="6359857" y="5881913"/>
              <a:ext cx="4916740" cy="307777"/>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Box 16">
              <a:hlinkClick r:id="rId3"/>
            </p:cNvPr>
            <p:cNvSpPr txBox="1"/>
            <p:nvPr/>
          </p:nvSpPr>
          <p:spPr>
            <a:xfrm>
              <a:off x="6686643" y="5881913"/>
              <a:ext cx="2767190" cy="307777"/>
            </a:xfrm>
            <a:prstGeom prst="rect">
              <a:avLst/>
            </a:prstGeom>
            <a:noFill/>
            <a:effectLst/>
          </p:spPr>
          <p:txBody>
            <a:bodyPr wrap="square" rtlCol="0">
              <a:spAutoFit/>
            </a:bodyPr>
            <a:lstStyle/>
            <a:p>
              <a:pPr algn="ctr"/>
              <a:r>
                <a:rPr lang="en-US" sz="1400" i="1" dirty="0" smtClean="0">
                  <a:solidFill>
                    <a:schemeClr val="bg2">
                      <a:lumMod val="10000"/>
                    </a:schemeClr>
                  </a:solidFill>
                  <a:latin typeface="+mj-lt"/>
                  <a:cs typeface="Estrangelo Edessa" panose="03080600000000000000" pitchFamily="66" charset="0"/>
                </a:rPr>
                <a:t>By James Sager – June 03, 2017</a:t>
              </a:r>
              <a:endParaRPr lang="en-US" sz="1400" i="1" dirty="0">
                <a:solidFill>
                  <a:schemeClr val="bg2">
                    <a:lumMod val="10000"/>
                  </a:schemeClr>
                </a:solidFill>
                <a:latin typeface="+mj-lt"/>
                <a:cs typeface="Estrangelo Edessa" panose="03080600000000000000" pitchFamily="66" charset="0"/>
              </a:endParaRPr>
            </a:p>
          </p:txBody>
        </p:sp>
        <p:pic>
          <p:nvPicPr>
            <p:cNvPr id="14"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24162" y="5578602"/>
              <a:ext cx="914400" cy="914400"/>
            </a:xfrm>
            <a:prstGeom prst="ellipse">
              <a:avLst/>
            </a:prstGeom>
            <a:blipFill dpi="0" rotWithShape="1">
              <a:blip r:embed="rId5"/>
              <a:srcRect/>
              <a:stretch>
                <a:fillRect l="-2000" t="-2000" r="-2000" b="-2000"/>
              </a:stretch>
            </a:blipFill>
            <a:ln w="53975">
              <a:solidFill>
                <a:srgbClr val="E468C1"/>
              </a:solidFill>
            </a:ln>
          </p:spPr>
        </p:pic>
      </p:grpSp>
    </p:spTree>
    <p:extLst>
      <p:ext uri="{BB962C8B-B14F-4D97-AF65-F5344CB8AC3E}">
        <p14:creationId xmlns:p14="http://schemas.microsoft.com/office/powerpoint/2010/main" val="315706699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000"/>
                                        <p:tgtEl>
                                          <p:spTgt spid="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750" fill="hold"/>
                                        <p:tgtEl>
                                          <p:spTgt spid="11"/>
                                        </p:tgtEl>
                                        <p:attrNameLst>
                                          <p:attrName>ppt_w</p:attrName>
                                        </p:attrNameLst>
                                      </p:cBhvr>
                                      <p:tavLst>
                                        <p:tav tm="0">
                                          <p:val>
                                            <p:fltVal val="0"/>
                                          </p:val>
                                        </p:tav>
                                        <p:tav tm="100000">
                                          <p:val>
                                            <p:strVal val="#ppt_w"/>
                                          </p:val>
                                        </p:tav>
                                      </p:tavLst>
                                    </p:anim>
                                    <p:anim calcmode="lin" valueType="num">
                                      <p:cBhvr>
                                        <p:cTn id="12" dur="750" fill="hold"/>
                                        <p:tgtEl>
                                          <p:spTgt spid="11"/>
                                        </p:tgtEl>
                                        <p:attrNameLst>
                                          <p:attrName>ppt_h</p:attrName>
                                        </p:attrNameLst>
                                      </p:cBhvr>
                                      <p:tavLst>
                                        <p:tav tm="0">
                                          <p:val>
                                            <p:fltVal val="0"/>
                                          </p:val>
                                        </p:tav>
                                        <p:tav tm="100000">
                                          <p:val>
                                            <p:strVal val="#ppt_h"/>
                                          </p:val>
                                        </p:tav>
                                      </p:tavLst>
                                    </p:anim>
                                    <p:animEffect transition="in" filter="fade">
                                      <p:cBhvr>
                                        <p:cTn id="13" dur="750"/>
                                        <p:tgtEl>
                                          <p:spTgt spid="11"/>
                                        </p:tgtEl>
                                      </p:cBhvr>
                                    </p:animEffect>
                                  </p:childTnLst>
                                </p:cTn>
                              </p:par>
                            </p:childTnLst>
                          </p:cTn>
                        </p:par>
                        <p:par>
                          <p:cTn id="14" fill="hold">
                            <p:stCondLst>
                              <p:cond delay="175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750" fill="hold"/>
                                        <p:tgtEl>
                                          <p:spTgt spid="12"/>
                                        </p:tgtEl>
                                        <p:attrNameLst>
                                          <p:attrName>ppt_w</p:attrName>
                                        </p:attrNameLst>
                                      </p:cBhvr>
                                      <p:tavLst>
                                        <p:tav tm="0">
                                          <p:val>
                                            <p:fltVal val="0"/>
                                          </p:val>
                                        </p:tav>
                                        <p:tav tm="100000">
                                          <p:val>
                                            <p:strVal val="#ppt_w"/>
                                          </p:val>
                                        </p:tav>
                                      </p:tavLst>
                                    </p:anim>
                                    <p:anim calcmode="lin" valueType="num">
                                      <p:cBhvr>
                                        <p:cTn id="18" dur="750" fill="hold"/>
                                        <p:tgtEl>
                                          <p:spTgt spid="12"/>
                                        </p:tgtEl>
                                        <p:attrNameLst>
                                          <p:attrName>ppt_h</p:attrName>
                                        </p:attrNameLst>
                                      </p:cBhvr>
                                      <p:tavLst>
                                        <p:tav tm="0">
                                          <p:val>
                                            <p:fltVal val="0"/>
                                          </p:val>
                                        </p:tav>
                                        <p:tav tm="100000">
                                          <p:val>
                                            <p:strVal val="#ppt_h"/>
                                          </p:val>
                                        </p:tav>
                                      </p:tavLst>
                                    </p:anim>
                                    <p:animEffect transition="in" filter="fade">
                                      <p:cBhvr>
                                        <p:cTn id="19" dur="750"/>
                                        <p:tgtEl>
                                          <p:spTgt spid="12"/>
                                        </p:tgtEl>
                                      </p:cBhvr>
                                    </p:animEffect>
                                  </p:childTnLst>
                                </p:cTn>
                              </p:par>
                            </p:childTnLst>
                          </p:cTn>
                        </p:par>
                        <p:par>
                          <p:cTn id="20" fill="hold">
                            <p:stCondLst>
                              <p:cond delay="2500"/>
                            </p:stCondLst>
                            <p:childTnLst>
                              <p:par>
                                <p:cTn id="21" presetID="22" presetClass="entr" presetSubtype="8"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left)">
                                      <p:cBhvr>
                                        <p:cTn id="23"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27252" y="2049675"/>
            <a:ext cx="12192000" cy="4833113"/>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8" name="Straight Connector 17"/>
          <p:cNvCxnSpPr>
            <a:endCxn id="19" idx="1"/>
          </p:cNvCxnSpPr>
          <p:nvPr/>
        </p:nvCxnSpPr>
        <p:spPr>
          <a:xfrm>
            <a:off x="8242794" y="-25400"/>
            <a:ext cx="1090" cy="2348419"/>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19" name="Freeform 5"/>
          <p:cNvSpPr>
            <a:spLocks/>
          </p:cNvSpPr>
          <p:nvPr/>
        </p:nvSpPr>
        <p:spPr bwMode="auto">
          <a:xfrm>
            <a:off x="7536325" y="20496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1" name="Straight Connector 20"/>
          <p:cNvCxnSpPr>
            <a:endCxn id="22" idx="1"/>
          </p:cNvCxnSpPr>
          <p:nvPr/>
        </p:nvCxnSpPr>
        <p:spPr>
          <a:xfrm>
            <a:off x="10477994" y="0"/>
            <a:ext cx="1090" cy="3186212"/>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22" name="Freeform 5"/>
          <p:cNvSpPr>
            <a:spLocks/>
          </p:cNvSpPr>
          <p:nvPr/>
        </p:nvSpPr>
        <p:spPr bwMode="auto">
          <a:xfrm>
            <a:off x="9771525" y="2912868"/>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chemeClr val="accent6">
              <a:lumMod val="75000"/>
            </a:schemeClr>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15" name="Straight Connector 14"/>
          <p:cNvCxnSpPr>
            <a:endCxn id="16" idx="1"/>
          </p:cNvCxnSpPr>
          <p:nvPr/>
        </p:nvCxnSpPr>
        <p:spPr>
          <a:xfrm>
            <a:off x="6007594" y="-25400"/>
            <a:ext cx="1090" cy="1738819"/>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16" name="Freeform 5"/>
          <p:cNvSpPr>
            <a:spLocks/>
          </p:cNvSpPr>
          <p:nvPr/>
        </p:nvSpPr>
        <p:spPr bwMode="auto">
          <a:xfrm>
            <a:off x="5301125" y="14400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12" name="Straight Connector 11"/>
          <p:cNvCxnSpPr>
            <a:endCxn id="13" idx="1"/>
          </p:cNvCxnSpPr>
          <p:nvPr/>
        </p:nvCxnSpPr>
        <p:spPr>
          <a:xfrm>
            <a:off x="3772394" y="-25400"/>
            <a:ext cx="1090" cy="3059619"/>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13" name="Freeform 5"/>
          <p:cNvSpPr>
            <a:spLocks/>
          </p:cNvSpPr>
          <p:nvPr/>
        </p:nvSpPr>
        <p:spPr bwMode="auto">
          <a:xfrm>
            <a:off x="3065925" y="27608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3" name="Straight Connector 2"/>
          <p:cNvCxnSpPr>
            <a:endCxn id="4" idx="1"/>
          </p:cNvCxnSpPr>
          <p:nvPr/>
        </p:nvCxnSpPr>
        <p:spPr>
          <a:xfrm>
            <a:off x="1537194" y="1"/>
            <a:ext cx="1090" cy="2424619"/>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4" name="Freeform 5"/>
          <p:cNvSpPr>
            <a:spLocks/>
          </p:cNvSpPr>
          <p:nvPr/>
        </p:nvSpPr>
        <p:spPr bwMode="auto">
          <a:xfrm>
            <a:off x="830725" y="2151276"/>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Rectangle 71"/>
          <p:cNvSpPr/>
          <p:nvPr/>
        </p:nvSpPr>
        <p:spPr>
          <a:xfrm>
            <a:off x="2962020" y="3981249"/>
            <a:ext cx="1813638" cy="400110"/>
          </a:xfrm>
          <a:prstGeom prst="rect">
            <a:avLst/>
          </a:prstGeom>
          <a:noFill/>
        </p:spPr>
        <p:txBody>
          <a:bodyPr wrap="none">
            <a:spAutoFit/>
          </a:bodyPr>
          <a:lstStyle/>
          <a:p>
            <a:pPr algn="ctr"/>
            <a:r>
              <a:rPr lang="en-US" sz="2000" b="1" dirty="0">
                <a:solidFill>
                  <a:srgbClr val="ED7D31"/>
                </a:solidFill>
              </a:rPr>
              <a:t>Title Goes Here</a:t>
            </a:r>
          </a:p>
        </p:txBody>
      </p:sp>
      <p:sp>
        <p:nvSpPr>
          <p:cNvPr id="73" name="Text Box 10"/>
          <p:cNvSpPr txBox="1">
            <a:spLocks noChangeArrowheads="1"/>
          </p:cNvSpPr>
          <p:nvPr/>
        </p:nvSpPr>
        <p:spPr bwMode="auto">
          <a:xfrm>
            <a:off x="2754298" y="432452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a:t>
            </a:r>
          </a:p>
        </p:txBody>
      </p:sp>
      <p:sp>
        <p:nvSpPr>
          <p:cNvPr id="74" name="Rectangle 73"/>
          <p:cNvSpPr/>
          <p:nvPr/>
        </p:nvSpPr>
        <p:spPr>
          <a:xfrm>
            <a:off x="676985" y="3391389"/>
            <a:ext cx="1813638" cy="400110"/>
          </a:xfrm>
          <a:prstGeom prst="rect">
            <a:avLst/>
          </a:prstGeom>
          <a:noFill/>
        </p:spPr>
        <p:txBody>
          <a:bodyPr wrap="none">
            <a:spAutoFit/>
          </a:bodyPr>
          <a:lstStyle/>
          <a:p>
            <a:pPr algn="ctr"/>
            <a:r>
              <a:rPr lang="en-US" sz="2000" b="1" dirty="0">
                <a:solidFill>
                  <a:srgbClr val="00B0F0"/>
                </a:solidFill>
              </a:rPr>
              <a:t>Title Goes Here</a:t>
            </a:r>
          </a:p>
        </p:txBody>
      </p:sp>
      <p:sp>
        <p:nvSpPr>
          <p:cNvPr id="75" name="Text Box 10"/>
          <p:cNvSpPr txBox="1">
            <a:spLocks noChangeArrowheads="1"/>
          </p:cNvSpPr>
          <p:nvPr/>
        </p:nvSpPr>
        <p:spPr bwMode="auto">
          <a:xfrm>
            <a:off x="469263" y="373466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a:t>
            </a:r>
            <a:r>
              <a:rPr lang="en-US" sz="1400" dirty="0" smtClean="0">
                <a:solidFill>
                  <a:schemeClr val="bg2">
                    <a:lumMod val="10000"/>
                  </a:schemeClr>
                </a:solidFill>
              </a:rPr>
              <a:t>tempor</a:t>
            </a:r>
            <a:endParaRPr lang="en-US" sz="1400" dirty="0">
              <a:solidFill>
                <a:schemeClr val="bg2">
                  <a:lumMod val="10000"/>
                </a:schemeClr>
              </a:solidFill>
            </a:endParaRPr>
          </a:p>
        </p:txBody>
      </p:sp>
      <p:sp>
        <p:nvSpPr>
          <p:cNvPr id="76" name="Rectangle 75"/>
          <p:cNvSpPr/>
          <p:nvPr/>
        </p:nvSpPr>
        <p:spPr>
          <a:xfrm>
            <a:off x="5139929" y="2660449"/>
            <a:ext cx="1813638" cy="400110"/>
          </a:xfrm>
          <a:prstGeom prst="rect">
            <a:avLst/>
          </a:prstGeom>
          <a:noFill/>
        </p:spPr>
        <p:txBody>
          <a:bodyPr wrap="none">
            <a:spAutoFit/>
          </a:bodyPr>
          <a:lstStyle/>
          <a:p>
            <a:pPr algn="ctr"/>
            <a:r>
              <a:rPr lang="en-US" sz="2000" b="1" dirty="0">
                <a:solidFill>
                  <a:srgbClr val="A5A5A5"/>
                </a:solidFill>
              </a:rPr>
              <a:t>Title Goes Here</a:t>
            </a:r>
          </a:p>
        </p:txBody>
      </p:sp>
      <p:sp>
        <p:nvSpPr>
          <p:cNvPr id="77" name="Text Box 10"/>
          <p:cNvSpPr txBox="1">
            <a:spLocks noChangeArrowheads="1"/>
          </p:cNvSpPr>
          <p:nvPr/>
        </p:nvSpPr>
        <p:spPr bwMode="auto">
          <a:xfrm>
            <a:off x="4932207" y="300372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a:t>
            </a:r>
          </a:p>
        </p:txBody>
      </p:sp>
      <p:sp>
        <p:nvSpPr>
          <p:cNvPr id="78" name="Rectangle 77"/>
          <p:cNvSpPr/>
          <p:nvPr/>
        </p:nvSpPr>
        <p:spPr>
          <a:xfrm>
            <a:off x="7368310" y="3269434"/>
            <a:ext cx="1813638" cy="400110"/>
          </a:xfrm>
          <a:prstGeom prst="rect">
            <a:avLst/>
          </a:prstGeom>
          <a:noFill/>
        </p:spPr>
        <p:txBody>
          <a:bodyPr wrap="none">
            <a:spAutoFit/>
          </a:bodyPr>
          <a:lstStyle/>
          <a:p>
            <a:pPr algn="ctr"/>
            <a:r>
              <a:rPr lang="en-US" sz="2000" b="1" dirty="0">
                <a:solidFill>
                  <a:schemeClr val="bg2">
                    <a:lumMod val="25000"/>
                  </a:schemeClr>
                </a:solidFill>
              </a:rPr>
              <a:t>Title Goes Here</a:t>
            </a:r>
          </a:p>
        </p:txBody>
      </p:sp>
      <p:sp>
        <p:nvSpPr>
          <p:cNvPr id="79" name="Text Box 10"/>
          <p:cNvSpPr txBox="1">
            <a:spLocks noChangeArrowheads="1"/>
          </p:cNvSpPr>
          <p:nvPr/>
        </p:nvSpPr>
        <p:spPr bwMode="auto">
          <a:xfrm>
            <a:off x="7160588" y="3612708"/>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a:t>
            </a:r>
          </a:p>
        </p:txBody>
      </p:sp>
      <p:sp>
        <p:nvSpPr>
          <p:cNvPr id="80" name="Rectangle 79"/>
          <p:cNvSpPr/>
          <p:nvPr/>
        </p:nvSpPr>
        <p:spPr>
          <a:xfrm>
            <a:off x="9608269" y="4099052"/>
            <a:ext cx="1813638" cy="400110"/>
          </a:xfrm>
          <a:prstGeom prst="rect">
            <a:avLst/>
          </a:prstGeom>
          <a:noFill/>
        </p:spPr>
        <p:txBody>
          <a:bodyPr wrap="none">
            <a:spAutoFit/>
          </a:bodyPr>
          <a:lstStyle/>
          <a:p>
            <a:pPr algn="ctr"/>
            <a:r>
              <a:rPr lang="en-US" sz="2000" b="1" dirty="0">
                <a:solidFill>
                  <a:srgbClr val="548235"/>
                </a:solidFill>
              </a:rPr>
              <a:t>Title Goes Here</a:t>
            </a:r>
          </a:p>
        </p:txBody>
      </p:sp>
      <p:sp>
        <p:nvSpPr>
          <p:cNvPr id="81" name="Text Box 10"/>
          <p:cNvSpPr txBox="1">
            <a:spLocks noChangeArrowheads="1"/>
          </p:cNvSpPr>
          <p:nvPr/>
        </p:nvSpPr>
        <p:spPr bwMode="auto">
          <a:xfrm>
            <a:off x="9400545" y="4442326"/>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a:t>
            </a:r>
          </a:p>
        </p:txBody>
      </p:sp>
      <p:sp>
        <p:nvSpPr>
          <p:cNvPr id="36" name="TextBox 35"/>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0681" y="2522381"/>
            <a:ext cx="548640" cy="548640"/>
          </a:xfrm>
          <a:prstGeom prst="rect">
            <a:avLst/>
          </a:prstGeom>
          <a:effectLst>
            <a:outerShdw blurRad="50800" dist="38100" dir="2700000" algn="tl" rotWithShape="0">
              <a:schemeClr val="bg1">
                <a:alpha val="40000"/>
              </a:schemeClr>
            </a:outerShdw>
          </a:effec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01637" y="3188115"/>
            <a:ext cx="541514" cy="548640"/>
          </a:xfrm>
          <a:prstGeom prst="rect">
            <a:avLst/>
          </a:prstGeom>
          <a:effectLst>
            <a:outerShdw blurRad="50800" dist="38100" dir="2700000" algn="tl" rotWithShape="0">
              <a:schemeClr val="bg1">
                <a:alpha val="40000"/>
              </a:schemeClr>
            </a:outerShdw>
          </a:effectLst>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76893" y="1900822"/>
            <a:ext cx="574964" cy="457200"/>
          </a:xfrm>
          <a:prstGeom prst="rect">
            <a:avLst/>
          </a:prstGeom>
          <a:effectLst>
            <a:outerShdw blurRad="50800" dist="38100" dir="2700000" algn="tl" rotWithShape="0">
              <a:schemeClr val="bg1">
                <a:alpha val="40000"/>
              </a:schemeClr>
            </a:outerShdw>
          </a:effectLst>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69384" y="2469444"/>
            <a:ext cx="411480" cy="548640"/>
          </a:xfrm>
          <a:prstGeom prst="rect">
            <a:avLst/>
          </a:prstGeom>
          <a:effectLst>
            <a:outerShdw blurRad="50800" dist="38100" dir="2700000" algn="tl" rotWithShape="0">
              <a:schemeClr val="bg1">
                <a:alpha val="40000"/>
              </a:schemeClr>
            </a:outerShdw>
          </a:effectLst>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01573" y="3368016"/>
            <a:ext cx="627016" cy="548640"/>
          </a:xfrm>
          <a:prstGeom prst="rect">
            <a:avLst/>
          </a:prstGeom>
          <a:effectLst>
            <a:outerShdw blurRad="50800" dist="38100" dir="2700000" algn="tl" rotWithShape="0">
              <a:schemeClr val="bg1">
                <a:alpha val="40000"/>
              </a:schemeClr>
            </a:outerShdw>
          </a:effectLst>
        </p:spPr>
      </p:pic>
      <p:sp>
        <p:nvSpPr>
          <p:cNvPr id="51" name="Footer Text"/>
          <p:cNvSpPr txBox="1"/>
          <p:nvPr/>
        </p:nvSpPr>
        <p:spPr>
          <a:xfrm>
            <a:off x="933628" y="5791729"/>
            <a:ext cx="10346519" cy="646331"/>
          </a:xfrm>
          <a:prstGeom prst="rect">
            <a:avLst/>
          </a:prstGeom>
          <a:noFill/>
        </p:spPr>
        <p:txBody>
          <a:bodyPr wrap="square" lIns="0" tIns="0" rIns="0" bIns="0" rtlCol="0">
            <a:spAutoFit/>
          </a:bodyPr>
          <a:lstStyle/>
          <a:p>
            <a:pPr algn="ct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a:t>
            </a:r>
            <a:r>
              <a:rPr lang="en-US" sz="1400" dirty="0" smtClean="0">
                <a:solidFill>
                  <a:schemeClr val="bg2">
                    <a:lumMod val="10000"/>
                  </a:schemeClr>
                </a:solidFill>
              </a:rPr>
              <a:t>mollit.</a:t>
            </a:r>
            <a:endParaRPr lang="en-US" sz="1333" dirty="0">
              <a:solidFill>
                <a:schemeClr val="bg2">
                  <a:lumMod val="10000"/>
                </a:schemeClr>
              </a:solidFill>
            </a:endParaRPr>
          </a:p>
        </p:txBody>
      </p:sp>
    </p:spTree>
    <p:extLst>
      <p:ext uri="{BB962C8B-B14F-4D97-AF65-F5344CB8AC3E}">
        <p14:creationId xmlns:p14="http://schemas.microsoft.com/office/powerpoint/2010/main" val="134138023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1000" fill="hold"/>
                                        <p:tgtEl>
                                          <p:spTgt spid="4"/>
                                        </p:tgtEl>
                                        <p:attrNameLst>
                                          <p:attrName>ppt_x</p:attrName>
                                        </p:attrNameLst>
                                      </p:cBhvr>
                                      <p:tavLst>
                                        <p:tav tm="0">
                                          <p:val>
                                            <p:strVal val="#ppt_x"/>
                                          </p:val>
                                        </p:tav>
                                        <p:tav tm="100000">
                                          <p:val>
                                            <p:strVal val="#ppt_x"/>
                                          </p:val>
                                        </p:tav>
                                      </p:tavLst>
                                    </p:anim>
                                    <p:anim calcmode="lin" valueType="num">
                                      <p:cBhvr additive="base">
                                        <p:cTn id="16" dur="1000" fill="hold"/>
                                        <p:tgtEl>
                                          <p:spTgt spid="4"/>
                                        </p:tgtEl>
                                        <p:attrNameLst>
                                          <p:attrName>ppt_y</p:attrName>
                                        </p:attrNameLst>
                                      </p:cBhvr>
                                      <p:tavLst>
                                        <p:tav tm="0">
                                          <p:val>
                                            <p:strVal val="0-#ppt_h/2"/>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p:cTn id="20" dur="500" fill="hold"/>
                                        <p:tgtEl>
                                          <p:spTgt spid="2"/>
                                        </p:tgtEl>
                                        <p:attrNameLst>
                                          <p:attrName>ppt_w</p:attrName>
                                        </p:attrNameLst>
                                      </p:cBhvr>
                                      <p:tavLst>
                                        <p:tav tm="0">
                                          <p:val>
                                            <p:fltVal val="0"/>
                                          </p:val>
                                        </p:tav>
                                        <p:tav tm="100000">
                                          <p:val>
                                            <p:strVal val="#ppt_w"/>
                                          </p:val>
                                        </p:tav>
                                      </p:tavLst>
                                    </p:anim>
                                    <p:anim calcmode="lin" valueType="num">
                                      <p:cBhvr>
                                        <p:cTn id="21" dur="500" fill="hold"/>
                                        <p:tgtEl>
                                          <p:spTgt spid="2"/>
                                        </p:tgtEl>
                                        <p:attrNameLst>
                                          <p:attrName>ppt_h</p:attrName>
                                        </p:attrNameLst>
                                      </p:cBhvr>
                                      <p:tavLst>
                                        <p:tav tm="0">
                                          <p:val>
                                            <p:fltVal val="0"/>
                                          </p:val>
                                        </p:tav>
                                        <p:tav tm="100000">
                                          <p:val>
                                            <p:strVal val="#ppt_h"/>
                                          </p:val>
                                        </p:tav>
                                      </p:tavLst>
                                    </p:anim>
                                    <p:animEffect transition="in" filter="fade">
                                      <p:cBhvr>
                                        <p:cTn id="22" dur="500"/>
                                        <p:tgtEl>
                                          <p:spTgt spid="2"/>
                                        </p:tgtEl>
                                      </p:cBhvr>
                                    </p:animEffect>
                                  </p:childTnLst>
                                </p:cTn>
                              </p:par>
                            </p:childTnLst>
                          </p:cTn>
                        </p:par>
                        <p:par>
                          <p:cTn id="23" fill="hold">
                            <p:stCondLst>
                              <p:cond delay="2500"/>
                            </p:stCondLst>
                            <p:childTnLst>
                              <p:par>
                                <p:cTn id="24" presetID="2" presetClass="entr" presetSubtype="4" fill="hold" grpId="0"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ppt_x"/>
                                          </p:val>
                                        </p:tav>
                                        <p:tav tm="100000">
                                          <p:val>
                                            <p:strVal val="#ppt_x"/>
                                          </p:val>
                                        </p:tav>
                                      </p:tavLst>
                                    </p:anim>
                                    <p:anim calcmode="lin" valueType="num">
                                      <p:cBhvr additive="base">
                                        <p:cTn id="27" dur="500" fill="hold"/>
                                        <p:tgtEl>
                                          <p:spTgt spid="74"/>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 calcmode="lin" valueType="num">
                                      <p:cBhvr additive="base">
                                        <p:cTn id="31" dur="500" fill="hold"/>
                                        <p:tgtEl>
                                          <p:spTgt spid="75"/>
                                        </p:tgtEl>
                                        <p:attrNameLst>
                                          <p:attrName>ppt_x</p:attrName>
                                        </p:attrNameLst>
                                      </p:cBhvr>
                                      <p:tavLst>
                                        <p:tav tm="0">
                                          <p:val>
                                            <p:strVal val="#ppt_x"/>
                                          </p:val>
                                        </p:tav>
                                        <p:tav tm="100000">
                                          <p:val>
                                            <p:strVal val="#ppt_x"/>
                                          </p:val>
                                        </p:tav>
                                      </p:tavLst>
                                    </p:anim>
                                    <p:anim calcmode="lin" valueType="num">
                                      <p:cBhvr additive="base">
                                        <p:cTn id="32" dur="500" fill="hold"/>
                                        <p:tgtEl>
                                          <p:spTgt spid="75"/>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1000" fill="hold"/>
                                        <p:tgtEl>
                                          <p:spTgt spid="12"/>
                                        </p:tgtEl>
                                        <p:attrNameLst>
                                          <p:attrName>ppt_x</p:attrName>
                                        </p:attrNameLst>
                                      </p:cBhvr>
                                      <p:tavLst>
                                        <p:tav tm="0">
                                          <p:val>
                                            <p:strVal val="#ppt_x"/>
                                          </p:val>
                                        </p:tav>
                                        <p:tav tm="100000">
                                          <p:val>
                                            <p:strVal val="#ppt_x"/>
                                          </p:val>
                                        </p:tav>
                                      </p:tavLst>
                                    </p:anim>
                                    <p:anim calcmode="lin" valueType="num">
                                      <p:cBhvr additive="base">
                                        <p:cTn id="37" dur="1000" fill="hold"/>
                                        <p:tgtEl>
                                          <p:spTgt spid="12"/>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1000" fill="hold"/>
                                        <p:tgtEl>
                                          <p:spTgt spid="13"/>
                                        </p:tgtEl>
                                        <p:attrNameLst>
                                          <p:attrName>ppt_x</p:attrName>
                                        </p:attrNameLst>
                                      </p:cBhvr>
                                      <p:tavLst>
                                        <p:tav tm="0">
                                          <p:val>
                                            <p:strVal val="#ppt_x"/>
                                          </p:val>
                                        </p:tav>
                                        <p:tav tm="100000">
                                          <p:val>
                                            <p:strVal val="#ppt_x"/>
                                          </p:val>
                                        </p:tav>
                                      </p:tavLst>
                                    </p:anim>
                                    <p:anim calcmode="lin" valueType="num">
                                      <p:cBhvr additive="base">
                                        <p:cTn id="41" dur="1000" fill="hold"/>
                                        <p:tgtEl>
                                          <p:spTgt spid="13"/>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 calcmode="lin" valueType="num">
                                      <p:cBhvr>
                                        <p:cTn id="45" dur="500" fill="hold"/>
                                        <p:tgtEl>
                                          <p:spTgt spid="5"/>
                                        </p:tgtEl>
                                        <p:attrNameLst>
                                          <p:attrName>ppt_w</p:attrName>
                                        </p:attrNameLst>
                                      </p:cBhvr>
                                      <p:tavLst>
                                        <p:tav tm="0">
                                          <p:val>
                                            <p:fltVal val="0"/>
                                          </p:val>
                                        </p:tav>
                                        <p:tav tm="100000">
                                          <p:val>
                                            <p:strVal val="#ppt_w"/>
                                          </p:val>
                                        </p:tav>
                                      </p:tavLst>
                                    </p:anim>
                                    <p:anim calcmode="lin" valueType="num">
                                      <p:cBhvr>
                                        <p:cTn id="46" dur="500" fill="hold"/>
                                        <p:tgtEl>
                                          <p:spTgt spid="5"/>
                                        </p:tgtEl>
                                        <p:attrNameLst>
                                          <p:attrName>ppt_h</p:attrName>
                                        </p:attrNameLst>
                                      </p:cBhvr>
                                      <p:tavLst>
                                        <p:tav tm="0">
                                          <p:val>
                                            <p:fltVal val="0"/>
                                          </p:val>
                                        </p:tav>
                                        <p:tav tm="100000">
                                          <p:val>
                                            <p:strVal val="#ppt_h"/>
                                          </p:val>
                                        </p:tav>
                                      </p:tavLst>
                                    </p:anim>
                                    <p:animEffect transition="in" filter="fade">
                                      <p:cBhvr>
                                        <p:cTn id="47" dur="500"/>
                                        <p:tgtEl>
                                          <p:spTgt spid="5"/>
                                        </p:tgtEl>
                                      </p:cBhvr>
                                    </p:animEffect>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500" fill="hold"/>
                                        <p:tgtEl>
                                          <p:spTgt spid="72"/>
                                        </p:tgtEl>
                                        <p:attrNameLst>
                                          <p:attrName>ppt_x</p:attrName>
                                        </p:attrNameLst>
                                      </p:cBhvr>
                                      <p:tavLst>
                                        <p:tav tm="0">
                                          <p:val>
                                            <p:strVal val="#ppt_x"/>
                                          </p:val>
                                        </p:tav>
                                        <p:tav tm="100000">
                                          <p:val>
                                            <p:strVal val="#ppt_x"/>
                                          </p:val>
                                        </p:tav>
                                      </p:tavLst>
                                    </p:anim>
                                    <p:anim calcmode="lin" valueType="num">
                                      <p:cBhvr additive="base">
                                        <p:cTn id="52" dur="500" fill="hold"/>
                                        <p:tgtEl>
                                          <p:spTgt spid="72"/>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4" fill="hold" grpId="0" nodeType="afterEffect">
                                  <p:stCondLst>
                                    <p:cond delay="0"/>
                                  </p:stCondLst>
                                  <p:childTnLst>
                                    <p:set>
                                      <p:cBhvr>
                                        <p:cTn id="55" dur="1" fill="hold">
                                          <p:stCondLst>
                                            <p:cond delay="0"/>
                                          </p:stCondLst>
                                        </p:cTn>
                                        <p:tgtEl>
                                          <p:spTgt spid="73"/>
                                        </p:tgtEl>
                                        <p:attrNameLst>
                                          <p:attrName>style.visibility</p:attrName>
                                        </p:attrNameLst>
                                      </p:cBhvr>
                                      <p:to>
                                        <p:strVal val="visible"/>
                                      </p:to>
                                    </p:set>
                                    <p:anim calcmode="lin" valueType="num">
                                      <p:cBhvr additive="base">
                                        <p:cTn id="56" dur="500" fill="hold"/>
                                        <p:tgtEl>
                                          <p:spTgt spid="73"/>
                                        </p:tgtEl>
                                        <p:attrNameLst>
                                          <p:attrName>ppt_x</p:attrName>
                                        </p:attrNameLst>
                                      </p:cBhvr>
                                      <p:tavLst>
                                        <p:tav tm="0">
                                          <p:val>
                                            <p:strVal val="#ppt_x"/>
                                          </p:val>
                                        </p:tav>
                                        <p:tav tm="100000">
                                          <p:val>
                                            <p:strVal val="#ppt_x"/>
                                          </p:val>
                                        </p:tav>
                                      </p:tavLst>
                                    </p:anim>
                                    <p:anim calcmode="lin" valueType="num">
                                      <p:cBhvr additive="base">
                                        <p:cTn id="57" dur="500" fill="hold"/>
                                        <p:tgtEl>
                                          <p:spTgt spid="73"/>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 presetClass="entr" presetSubtype="1" fill="hold"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1000" fill="hold"/>
                                        <p:tgtEl>
                                          <p:spTgt spid="15"/>
                                        </p:tgtEl>
                                        <p:attrNameLst>
                                          <p:attrName>ppt_x</p:attrName>
                                        </p:attrNameLst>
                                      </p:cBhvr>
                                      <p:tavLst>
                                        <p:tav tm="0">
                                          <p:val>
                                            <p:strVal val="#ppt_x"/>
                                          </p:val>
                                        </p:tav>
                                        <p:tav tm="100000">
                                          <p:val>
                                            <p:strVal val="#ppt_x"/>
                                          </p:val>
                                        </p:tav>
                                      </p:tavLst>
                                    </p:anim>
                                    <p:anim calcmode="lin" valueType="num">
                                      <p:cBhvr additive="base">
                                        <p:cTn id="62" dur="1000" fill="hold"/>
                                        <p:tgtEl>
                                          <p:spTgt spid="15"/>
                                        </p:tgtEl>
                                        <p:attrNameLst>
                                          <p:attrName>ppt_y</p:attrName>
                                        </p:attrNameLst>
                                      </p:cBhvr>
                                      <p:tavLst>
                                        <p:tav tm="0">
                                          <p:val>
                                            <p:strVal val="0-#ppt_h/2"/>
                                          </p:val>
                                        </p:tav>
                                        <p:tav tm="100000">
                                          <p:val>
                                            <p:strVal val="#ppt_y"/>
                                          </p:val>
                                        </p:tav>
                                      </p:tavLst>
                                    </p:anim>
                                  </p:childTnLst>
                                </p:cTn>
                              </p:par>
                              <p:par>
                                <p:cTn id="63" presetID="2" presetClass="entr" presetSubtype="1" fill="hold" grpId="0" nodeType="with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additive="base">
                                        <p:cTn id="65" dur="1000" fill="hold"/>
                                        <p:tgtEl>
                                          <p:spTgt spid="16"/>
                                        </p:tgtEl>
                                        <p:attrNameLst>
                                          <p:attrName>ppt_x</p:attrName>
                                        </p:attrNameLst>
                                      </p:cBhvr>
                                      <p:tavLst>
                                        <p:tav tm="0">
                                          <p:val>
                                            <p:strVal val="#ppt_x"/>
                                          </p:val>
                                        </p:tav>
                                        <p:tav tm="100000">
                                          <p:val>
                                            <p:strVal val="#ppt_x"/>
                                          </p:val>
                                        </p:tav>
                                      </p:tavLst>
                                    </p:anim>
                                    <p:anim calcmode="lin" valueType="num">
                                      <p:cBhvr additive="base">
                                        <p:cTn id="66" dur="1000" fill="hold"/>
                                        <p:tgtEl>
                                          <p:spTgt spid="16"/>
                                        </p:tgtEl>
                                        <p:attrNameLst>
                                          <p:attrName>ppt_y</p:attrName>
                                        </p:attrNameLst>
                                      </p:cBhvr>
                                      <p:tavLst>
                                        <p:tav tm="0">
                                          <p:val>
                                            <p:strVal val="0-#ppt_h/2"/>
                                          </p:val>
                                        </p:tav>
                                        <p:tav tm="100000">
                                          <p:val>
                                            <p:strVal val="#ppt_y"/>
                                          </p:val>
                                        </p:tav>
                                      </p:tavLst>
                                    </p:anim>
                                  </p:childTnLst>
                                </p:cTn>
                              </p:par>
                            </p:childTnLst>
                          </p:cTn>
                        </p:par>
                        <p:par>
                          <p:cTn id="67" fill="hold">
                            <p:stCondLst>
                              <p:cond delay="7000"/>
                            </p:stCondLst>
                            <p:childTnLst>
                              <p:par>
                                <p:cTn id="68" presetID="53" presetClass="entr" presetSubtype="16" fill="hold" nodeType="afterEffect">
                                  <p:stCondLst>
                                    <p:cond delay="0"/>
                                  </p:stCondLst>
                                  <p:childTnLst>
                                    <p:set>
                                      <p:cBhvr>
                                        <p:cTn id="69" dur="1" fill="hold">
                                          <p:stCondLst>
                                            <p:cond delay="0"/>
                                          </p:stCondLst>
                                        </p:cTn>
                                        <p:tgtEl>
                                          <p:spTgt spid="6"/>
                                        </p:tgtEl>
                                        <p:attrNameLst>
                                          <p:attrName>style.visibility</p:attrName>
                                        </p:attrNameLst>
                                      </p:cBhvr>
                                      <p:to>
                                        <p:strVal val="visible"/>
                                      </p:to>
                                    </p:set>
                                    <p:anim calcmode="lin" valueType="num">
                                      <p:cBhvr>
                                        <p:cTn id="70" dur="500" fill="hold"/>
                                        <p:tgtEl>
                                          <p:spTgt spid="6"/>
                                        </p:tgtEl>
                                        <p:attrNameLst>
                                          <p:attrName>ppt_w</p:attrName>
                                        </p:attrNameLst>
                                      </p:cBhvr>
                                      <p:tavLst>
                                        <p:tav tm="0">
                                          <p:val>
                                            <p:fltVal val="0"/>
                                          </p:val>
                                        </p:tav>
                                        <p:tav tm="100000">
                                          <p:val>
                                            <p:strVal val="#ppt_w"/>
                                          </p:val>
                                        </p:tav>
                                      </p:tavLst>
                                    </p:anim>
                                    <p:anim calcmode="lin" valueType="num">
                                      <p:cBhvr>
                                        <p:cTn id="71" dur="500" fill="hold"/>
                                        <p:tgtEl>
                                          <p:spTgt spid="6"/>
                                        </p:tgtEl>
                                        <p:attrNameLst>
                                          <p:attrName>ppt_h</p:attrName>
                                        </p:attrNameLst>
                                      </p:cBhvr>
                                      <p:tavLst>
                                        <p:tav tm="0">
                                          <p:val>
                                            <p:fltVal val="0"/>
                                          </p:val>
                                        </p:tav>
                                        <p:tav tm="100000">
                                          <p:val>
                                            <p:strVal val="#ppt_h"/>
                                          </p:val>
                                        </p:tav>
                                      </p:tavLst>
                                    </p:anim>
                                    <p:animEffect transition="in" filter="fade">
                                      <p:cBhvr>
                                        <p:cTn id="72" dur="500"/>
                                        <p:tgtEl>
                                          <p:spTgt spid="6"/>
                                        </p:tgtEl>
                                      </p:cBhvr>
                                    </p:animEffect>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76"/>
                                        </p:tgtEl>
                                        <p:attrNameLst>
                                          <p:attrName>style.visibility</p:attrName>
                                        </p:attrNameLst>
                                      </p:cBhvr>
                                      <p:to>
                                        <p:strVal val="visible"/>
                                      </p:to>
                                    </p:set>
                                    <p:anim calcmode="lin" valueType="num">
                                      <p:cBhvr additive="base">
                                        <p:cTn id="76" dur="500" fill="hold"/>
                                        <p:tgtEl>
                                          <p:spTgt spid="76"/>
                                        </p:tgtEl>
                                        <p:attrNameLst>
                                          <p:attrName>ppt_x</p:attrName>
                                        </p:attrNameLst>
                                      </p:cBhvr>
                                      <p:tavLst>
                                        <p:tav tm="0">
                                          <p:val>
                                            <p:strVal val="#ppt_x"/>
                                          </p:val>
                                        </p:tav>
                                        <p:tav tm="100000">
                                          <p:val>
                                            <p:strVal val="#ppt_x"/>
                                          </p:val>
                                        </p:tav>
                                      </p:tavLst>
                                    </p:anim>
                                    <p:anim calcmode="lin" valueType="num">
                                      <p:cBhvr additive="base">
                                        <p:cTn id="77" dur="500" fill="hold"/>
                                        <p:tgtEl>
                                          <p:spTgt spid="76"/>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2" presetClass="entr" presetSubtype="4" fill="hold" grpId="0" nodeType="afterEffect">
                                  <p:stCondLst>
                                    <p:cond delay="0"/>
                                  </p:stCondLst>
                                  <p:childTnLst>
                                    <p:set>
                                      <p:cBhvr>
                                        <p:cTn id="80" dur="1" fill="hold">
                                          <p:stCondLst>
                                            <p:cond delay="0"/>
                                          </p:stCondLst>
                                        </p:cTn>
                                        <p:tgtEl>
                                          <p:spTgt spid="77"/>
                                        </p:tgtEl>
                                        <p:attrNameLst>
                                          <p:attrName>style.visibility</p:attrName>
                                        </p:attrNameLst>
                                      </p:cBhvr>
                                      <p:to>
                                        <p:strVal val="visible"/>
                                      </p:to>
                                    </p:set>
                                    <p:anim calcmode="lin" valueType="num">
                                      <p:cBhvr additive="base">
                                        <p:cTn id="81" dur="500" fill="hold"/>
                                        <p:tgtEl>
                                          <p:spTgt spid="77"/>
                                        </p:tgtEl>
                                        <p:attrNameLst>
                                          <p:attrName>ppt_x</p:attrName>
                                        </p:attrNameLst>
                                      </p:cBhvr>
                                      <p:tavLst>
                                        <p:tav tm="0">
                                          <p:val>
                                            <p:strVal val="#ppt_x"/>
                                          </p:val>
                                        </p:tav>
                                        <p:tav tm="100000">
                                          <p:val>
                                            <p:strVal val="#ppt_x"/>
                                          </p:val>
                                        </p:tav>
                                      </p:tavLst>
                                    </p:anim>
                                    <p:anim calcmode="lin" valueType="num">
                                      <p:cBhvr additive="base">
                                        <p:cTn id="82" dur="500" fill="hold"/>
                                        <p:tgtEl>
                                          <p:spTgt spid="77"/>
                                        </p:tgtEl>
                                        <p:attrNameLst>
                                          <p:attrName>ppt_y</p:attrName>
                                        </p:attrNameLst>
                                      </p:cBhvr>
                                      <p:tavLst>
                                        <p:tav tm="0">
                                          <p:val>
                                            <p:strVal val="1+#ppt_h/2"/>
                                          </p:val>
                                        </p:tav>
                                        <p:tav tm="100000">
                                          <p:val>
                                            <p:strVal val="#ppt_y"/>
                                          </p:val>
                                        </p:tav>
                                      </p:tavLst>
                                    </p:anim>
                                  </p:childTnLst>
                                </p:cTn>
                              </p:par>
                            </p:childTnLst>
                          </p:cTn>
                        </p:par>
                        <p:par>
                          <p:cTn id="83" fill="hold">
                            <p:stCondLst>
                              <p:cond delay="8500"/>
                            </p:stCondLst>
                            <p:childTnLst>
                              <p:par>
                                <p:cTn id="84" presetID="2" presetClass="entr" presetSubtype="1" fill="hold"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1000" fill="hold"/>
                                        <p:tgtEl>
                                          <p:spTgt spid="18"/>
                                        </p:tgtEl>
                                        <p:attrNameLst>
                                          <p:attrName>ppt_x</p:attrName>
                                        </p:attrNameLst>
                                      </p:cBhvr>
                                      <p:tavLst>
                                        <p:tav tm="0">
                                          <p:val>
                                            <p:strVal val="#ppt_x"/>
                                          </p:val>
                                        </p:tav>
                                        <p:tav tm="100000">
                                          <p:val>
                                            <p:strVal val="#ppt_x"/>
                                          </p:val>
                                        </p:tav>
                                      </p:tavLst>
                                    </p:anim>
                                    <p:anim calcmode="lin" valueType="num">
                                      <p:cBhvr additive="base">
                                        <p:cTn id="87" dur="1000" fill="hold"/>
                                        <p:tgtEl>
                                          <p:spTgt spid="18"/>
                                        </p:tgtEl>
                                        <p:attrNameLst>
                                          <p:attrName>ppt_y</p:attrName>
                                        </p:attrNameLst>
                                      </p:cBhvr>
                                      <p:tavLst>
                                        <p:tav tm="0">
                                          <p:val>
                                            <p:strVal val="0-#ppt_h/2"/>
                                          </p:val>
                                        </p:tav>
                                        <p:tav tm="100000">
                                          <p:val>
                                            <p:strVal val="#ppt_y"/>
                                          </p:val>
                                        </p:tav>
                                      </p:tavLst>
                                    </p:anim>
                                  </p:childTnLst>
                                </p:cTn>
                              </p:par>
                              <p:par>
                                <p:cTn id="88" presetID="2" presetClass="entr" presetSubtype="1" fill="hold" grpId="0" nodeType="withEffect">
                                  <p:stCondLst>
                                    <p:cond delay="0"/>
                                  </p:stCondLst>
                                  <p:childTnLst>
                                    <p:set>
                                      <p:cBhvr>
                                        <p:cTn id="89" dur="1" fill="hold">
                                          <p:stCondLst>
                                            <p:cond delay="0"/>
                                          </p:stCondLst>
                                        </p:cTn>
                                        <p:tgtEl>
                                          <p:spTgt spid="19"/>
                                        </p:tgtEl>
                                        <p:attrNameLst>
                                          <p:attrName>style.visibility</p:attrName>
                                        </p:attrNameLst>
                                      </p:cBhvr>
                                      <p:to>
                                        <p:strVal val="visible"/>
                                      </p:to>
                                    </p:set>
                                    <p:anim calcmode="lin" valueType="num">
                                      <p:cBhvr additive="base">
                                        <p:cTn id="90" dur="1000" fill="hold"/>
                                        <p:tgtEl>
                                          <p:spTgt spid="19"/>
                                        </p:tgtEl>
                                        <p:attrNameLst>
                                          <p:attrName>ppt_x</p:attrName>
                                        </p:attrNameLst>
                                      </p:cBhvr>
                                      <p:tavLst>
                                        <p:tav tm="0">
                                          <p:val>
                                            <p:strVal val="#ppt_x"/>
                                          </p:val>
                                        </p:tav>
                                        <p:tav tm="100000">
                                          <p:val>
                                            <p:strVal val="#ppt_x"/>
                                          </p:val>
                                        </p:tav>
                                      </p:tavLst>
                                    </p:anim>
                                    <p:anim calcmode="lin" valueType="num">
                                      <p:cBhvr additive="base">
                                        <p:cTn id="91" dur="1000" fill="hold"/>
                                        <p:tgtEl>
                                          <p:spTgt spid="19"/>
                                        </p:tgtEl>
                                        <p:attrNameLst>
                                          <p:attrName>ppt_y</p:attrName>
                                        </p:attrNameLst>
                                      </p:cBhvr>
                                      <p:tavLst>
                                        <p:tav tm="0">
                                          <p:val>
                                            <p:strVal val="0-#ppt_h/2"/>
                                          </p:val>
                                        </p:tav>
                                        <p:tav tm="100000">
                                          <p:val>
                                            <p:strVal val="#ppt_y"/>
                                          </p:val>
                                        </p:tav>
                                      </p:tavLst>
                                    </p:anim>
                                  </p:childTnLst>
                                </p:cTn>
                              </p:par>
                            </p:childTnLst>
                          </p:cTn>
                        </p:par>
                        <p:par>
                          <p:cTn id="92" fill="hold">
                            <p:stCondLst>
                              <p:cond delay="9500"/>
                            </p:stCondLst>
                            <p:childTnLst>
                              <p:par>
                                <p:cTn id="93" presetID="53" presetClass="entr" presetSubtype="16" fill="hold" nodeType="afterEffect">
                                  <p:stCondLst>
                                    <p:cond delay="0"/>
                                  </p:stCondLst>
                                  <p:childTnLst>
                                    <p:set>
                                      <p:cBhvr>
                                        <p:cTn id="94" dur="1" fill="hold">
                                          <p:stCondLst>
                                            <p:cond delay="0"/>
                                          </p:stCondLst>
                                        </p:cTn>
                                        <p:tgtEl>
                                          <p:spTgt spid="7"/>
                                        </p:tgtEl>
                                        <p:attrNameLst>
                                          <p:attrName>style.visibility</p:attrName>
                                        </p:attrNameLst>
                                      </p:cBhvr>
                                      <p:to>
                                        <p:strVal val="visible"/>
                                      </p:to>
                                    </p:set>
                                    <p:anim calcmode="lin" valueType="num">
                                      <p:cBhvr>
                                        <p:cTn id="95" dur="500" fill="hold"/>
                                        <p:tgtEl>
                                          <p:spTgt spid="7"/>
                                        </p:tgtEl>
                                        <p:attrNameLst>
                                          <p:attrName>ppt_w</p:attrName>
                                        </p:attrNameLst>
                                      </p:cBhvr>
                                      <p:tavLst>
                                        <p:tav tm="0">
                                          <p:val>
                                            <p:fltVal val="0"/>
                                          </p:val>
                                        </p:tav>
                                        <p:tav tm="100000">
                                          <p:val>
                                            <p:strVal val="#ppt_w"/>
                                          </p:val>
                                        </p:tav>
                                      </p:tavLst>
                                    </p:anim>
                                    <p:anim calcmode="lin" valueType="num">
                                      <p:cBhvr>
                                        <p:cTn id="96" dur="500" fill="hold"/>
                                        <p:tgtEl>
                                          <p:spTgt spid="7"/>
                                        </p:tgtEl>
                                        <p:attrNameLst>
                                          <p:attrName>ppt_h</p:attrName>
                                        </p:attrNameLst>
                                      </p:cBhvr>
                                      <p:tavLst>
                                        <p:tav tm="0">
                                          <p:val>
                                            <p:fltVal val="0"/>
                                          </p:val>
                                        </p:tav>
                                        <p:tav tm="100000">
                                          <p:val>
                                            <p:strVal val="#ppt_h"/>
                                          </p:val>
                                        </p:tav>
                                      </p:tavLst>
                                    </p:anim>
                                    <p:animEffect transition="in" filter="fade">
                                      <p:cBhvr>
                                        <p:cTn id="97" dur="500"/>
                                        <p:tgtEl>
                                          <p:spTgt spid="7"/>
                                        </p:tgtEl>
                                      </p:cBhvr>
                                    </p:animEffect>
                                  </p:childTnLst>
                                </p:cTn>
                              </p:par>
                            </p:childTnLst>
                          </p:cTn>
                        </p:par>
                        <p:par>
                          <p:cTn id="98" fill="hold">
                            <p:stCondLst>
                              <p:cond delay="10000"/>
                            </p:stCondLst>
                            <p:childTnLst>
                              <p:par>
                                <p:cTn id="99" presetID="2" presetClass="entr" presetSubtype="4" fill="hold" grpId="0" nodeType="afterEffect">
                                  <p:stCondLst>
                                    <p:cond delay="0"/>
                                  </p:stCondLst>
                                  <p:childTnLst>
                                    <p:set>
                                      <p:cBhvr>
                                        <p:cTn id="100" dur="1" fill="hold">
                                          <p:stCondLst>
                                            <p:cond delay="0"/>
                                          </p:stCondLst>
                                        </p:cTn>
                                        <p:tgtEl>
                                          <p:spTgt spid="78"/>
                                        </p:tgtEl>
                                        <p:attrNameLst>
                                          <p:attrName>style.visibility</p:attrName>
                                        </p:attrNameLst>
                                      </p:cBhvr>
                                      <p:to>
                                        <p:strVal val="visible"/>
                                      </p:to>
                                    </p:set>
                                    <p:anim calcmode="lin" valueType="num">
                                      <p:cBhvr additive="base">
                                        <p:cTn id="101" dur="500" fill="hold"/>
                                        <p:tgtEl>
                                          <p:spTgt spid="78"/>
                                        </p:tgtEl>
                                        <p:attrNameLst>
                                          <p:attrName>ppt_x</p:attrName>
                                        </p:attrNameLst>
                                      </p:cBhvr>
                                      <p:tavLst>
                                        <p:tav tm="0">
                                          <p:val>
                                            <p:strVal val="#ppt_x"/>
                                          </p:val>
                                        </p:tav>
                                        <p:tav tm="100000">
                                          <p:val>
                                            <p:strVal val="#ppt_x"/>
                                          </p:val>
                                        </p:tav>
                                      </p:tavLst>
                                    </p:anim>
                                    <p:anim calcmode="lin" valueType="num">
                                      <p:cBhvr additive="base">
                                        <p:cTn id="102" dur="500" fill="hold"/>
                                        <p:tgtEl>
                                          <p:spTgt spid="78"/>
                                        </p:tgtEl>
                                        <p:attrNameLst>
                                          <p:attrName>ppt_y</p:attrName>
                                        </p:attrNameLst>
                                      </p:cBhvr>
                                      <p:tavLst>
                                        <p:tav tm="0">
                                          <p:val>
                                            <p:strVal val="1+#ppt_h/2"/>
                                          </p:val>
                                        </p:tav>
                                        <p:tav tm="100000">
                                          <p:val>
                                            <p:strVal val="#ppt_y"/>
                                          </p:val>
                                        </p:tav>
                                      </p:tavLst>
                                    </p:anim>
                                  </p:childTnLst>
                                </p:cTn>
                              </p:par>
                            </p:childTnLst>
                          </p:cTn>
                        </p:par>
                        <p:par>
                          <p:cTn id="103" fill="hold">
                            <p:stCondLst>
                              <p:cond delay="10500"/>
                            </p:stCondLst>
                            <p:childTnLst>
                              <p:par>
                                <p:cTn id="104" presetID="2" presetClass="entr" presetSubtype="4" fill="hold" grpId="0" nodeType="afterEffect">
                                  <p:stCondLst>
                                    <p:cond delay="0"/>
                                  </p:stCondLst>
                                  <p:childTnLst>
                                    <p:set>
                                      <p:cBhvr>
                                        <p:cTn id="105" dur="1" fill="hold">
                                          <p:stCondLst>
                                            <p:cond delay="0"/>
                                          </p:stCondLst>
                                        </p:cTn>
                                        <p:tgtEl>
                                          <p:spTgt spid="79"/>
                                        </p:tgtEl>
                                        <p:attrNameLst>
                                          <p:attrName>style.visibility</p:attrName>
                                        </p:attrNameLst>
                                      </p:cBhvr>
                                      <p:to>
                                        <p:strVal val="visible"/>
                                      </p:to>
                                    </p:set>
                                    <p:anim calcmode="lin" valueType="num">
                                      <p:cBhvr additive="base">
                                        <p:cTn id="106" dur="500" fill="hold"/>
                                        <p:tgtEl>
                                          <p:spTgt spid="79"/>
                                        </p:tgtEl>
                                        <p:attrNameLst>
                                          <p:attrName>ppt_x</p:attrName>
                                        </p:attrNameLst>
                                      </p:cBhvr>
                                      <p:tavLst>
                                        <p:tav tm="0">
                                          <p:val>
                                            <p:strVal val="#ppt_x"/>
                                          </p:val>
                                        </p:tav>
                                        <p:tav tm="100000">
                                          <p:val>
                                            <p:strVal val="#ppt_x"/>
                                          </p:val>
                                        </p:tav>
                                      </p:tavLst>
                                    </p:anim>
                                    <p:anim calcmode="lin" valueType="num">
                                      <p:cBhvr additive="base">
                                        <p:cTn id="107" dur="500" fill="hold"/>
                                        <p:tgtEl>
                                          <p:spTgt spid="79"/>
                                        </p:tgtEl>
                                        <p:attrNameLst>
                                          <p:attrName>ppt_y</p:attrName>
                                        </p:attrNameLst>
                                      </p:cBhvr>
                                      <p:tavLst>
                                        <p:tav tm="0">
                                          <p:val>
                                            <p:strVal val="1+#ppt_h/2"/>
                                          </p:val>
                                        </p:tav>
                                        <p:tav tm="100000">
                                          <p:val>
                                            <p:strVal val="#ppt_y"/>
                                          </p:val>
                                        </p:tav>
                                      </p:tavLst>
                                    </p:anim>
                                  </p:childTnLst>
                                </p:cTn>
                              </p:par>
                            </p:childTnLst>
                          </p:cTn>
                        </p:par>
                        <p:par>
                          <p:cTn id="108" fill="hold">
                            <p:stCondLst>
                              <p:cond delay="11000"/>
                            </p:stCondLst>
                            <p:childTnLst>
                              <p:par>
                                <p:cTn id="109" presetID="2" presetClass="entr" presetSubtype="1" fill="hold" nodeType="afterEffect">
                                  <p:stCondLst>
                                    <p:cond delay="0"/>
                                  </p:stCondLst>
                                  <p:childTnLst>
                                    <p:set>
                                      <p:cBhvr>
                                        <p:cTn id="110" dur="1" fill="hold">
                                          <p:stCondLst>
                                            <p:cond delay="0"/>
                                          </p:stCondLst>
                                        </p:cTn>
                                        <p:tgtEl>
                                          <p:spTgt spid="21"/>
                                        </p:tgtEl>
                                        <p:attrNameLst>
                                          <p:attrName>style.visibility</p:attrName>
                                        </p:attrNameLst>
                                      </p:cBhvr>
                                      <p:to>
                                        <p:strVal val="visible"/>
                                      </p:to>
                                    </p:set>
                                    <p:anim calcmode="lin" valueType="num">
                                      <p:cBhvr additive="base">
                                        <p:cTn id="111" dur="1000" fill="hold"/>
                                        <p:tgtEl>
                                          <p:spTgt spid="21"/>
                                        </p:tgtEl>
                                        <p:attrNameLst>
                                          <p:attrName>ppt_x</p:attrName>
                                        </p:attrNameLst>
                                      </p:cBhvr>
                                      <p:tavLst>
                                        <p:tav tm="0">
                                          <p:val>
                                            <p:strVal val="#ppt_x"/>
                                          </p:val>
                                        </p:tav>
                                        <p:tav tm="100000">
                                          <p:val>
                                            <p:strVal val="#ppt_x"/>
                                          </p:val>
                                        </p:tav>
                                      </p:tavLst>
                                    </p:anim>
                                    <p:anim calcmode="lin" valueType="num">
                                      <p:cBhvr additive="base">
                                        <p:cTn id="112" dur="1000" fill="hold"/>
                                        <p:tgtEl>
                                          <p:spTgt spid="21"/>
                                        </p:tgtEl>
                                        <p:attrNameLst>
                                          <p:attrName>ppt_y</p:attrName>
                                        </p:attrNameLst>
                                      </p:cBhvr>
                                      <p:tavLst>
                                        <p:tav tm="0">
                                          <p:val>
                                            <p:strVal val="0-#ppt_h/2"/>
                                          </p:val>
                                        </p:tav>
                                        <p:tav tm="100000">
                                          <p:val>
                                            <p:strVal val="#ppt_y"/>
                                          </p:val>
                                        </p:tav>
                                      </p:tavLst>
                                    </p:anim>
                                  </p:childTnLst>
                                </p:cTn>
                              </p:par>
                              <p:par>
                                <p:cTn id="113" presetID="2" presetClass="entr" presetSubtype="1" fill="hold" grpId="0" nodeType="withEffect">
                                  <p:stCondLst>
                                    <p:cond delay="0"/>
                                  </p:stCondLst>
                                  <p:childTnLst>
                                    <p:set>
                                      <p:cBhvr>
                                        <p:cTn id="114" dur="1" fill="hold">
                                          <p:stCondLst>
                                            <p:cond delay="0"/>
                                          </p:stCondLst>
                                        </p:cTn>
                                        <p:tgtEl>
                                          <p:spTgt spid="22"/>
                                        </p:tgtEl>
                                        <p:attrNameLst>
                                          <p:attrName>style.visibility</p:attrName>
                                        </p:attrNameLst>
                                      </p:cBhvr>
                                      <p:to>
                                        <p:strVal val="visible"/>
                                      </p:to>
                                    </p:set>
                                    <p:anim calcmode="lin" valueType="num">
                                      <p:cBhvr additive="base">
                                        <p:cTn id="115" dur="1000" fill="hold"/>
                                        <p:tgtEl>
                                          <p:spTgt spid="22"/>
                                        </p:tgtEl>
                                        <p:attrNameLst>
                                          <p:attrName>ppt_x</p:attrName>
                                        </p:attrNameLst>
                                      </p:cBhvr>
                                      <p:tavLst>
                                        <p:tav tm="0">
                                          <p:val>
                                            <p:strVal val="#ppt_x"/>
                                          </p:val>
                                        </p:tav>
                                        <p:tav tm="100000">
                                          <p:val>
                                            <p:strVal val="#ppt_x"/>
                                          </p:val>
                                        </p:tav>
                                      </p:tavLst>
                                    </p:anim>
                                    <p:anim calcmode="lin" valueType="num">
                                      <p:cBhvr additive="base">
                                        <p:cTn id="116" dur="1000" fill="hold"/>
                                        <p:tgtEl>
                                          <p:spTgt spid="22"/>
                                        </p:tgtEl>
                                        <p:attrNameLst>
                                          <p:attrName>ppt_y</p:attrName>
                                        </p:attrNameLst>
                                      </p:cBhvr>
                                      <p:tavLst>
                                        <p:tav tm="0">
                                          <p:val>
                                            <p:strVal val="0-#ppt_h/2"/>
                                          </p:val>
                                        </p:tav>
                                        <p:tav tm="100000">
                                          <p:val>
                                            <p:strVal val="#ppt_y"/>
                                          </p:val>
                                        </p:tav>
                                      </p:tavLst>
                                    </p:anim>
                                  </p:childTnLst>
                                </p:cTn>
                              </p:par>
                            </p:childTnLst>
                          </p:cTn>
                        </p:par>
                        <p:par>
                          <p:cTn id="117" fill="hold">
                            <p:stCondLst>
                              <p:cond delay="12000"/>
                            </p:stCondLst>
                            <p:childTnLst>
                              <p:par>
                                <p:cTn id="118" presetID="53" presetClass="entr" presetSubtype="16" fill="hold" nodeType="afterEffect">
                                  <p:stCondLst>
                                    <p:cond delay="0"/>
                                  </p:stCondLst>
                                  <p:childTnLst>
                                    <p:set>
                                      <p:cBhvr>
                                        <p:cTn id="119" dur="1" fill="hold">
                                          <p:stCondLst>
                                            <p:cond delay="0"/>
                                          </p:stCondLst>
                                        </p:cTn>
                                        <p:tgtEl>
                                          <p:spTgt spid="8"/>
                                        </p:tgtEl>
                                        <p:attrNameLst>
                                          <p:attrName>style.visibility</p:attrName>
                                        </p:attrNameLst>
                                      </p:cBhvr>
                                      <p:to>
                                        <p:strVal val="visible"/>
                                      </p:to>
                                    </p:set>
                                    <p:anim calcmode="lin" valueType="num">
                                      <p:cBhvr>
                                        <p:cTn id="120" dur="500" fill="hold"/>
                                        <p:tgtEl>
                                          <p:spTgt spid="8"/>
                                        </p:tgtEl>
                                        <p:attrNameLst>
                                          <p:attrName>ppt_w</p:attrName>
                                        </p:attrNameLst>
                                      </p:cBhvr>
                                      <p:tavLst>
                                        <p:tav tm="0">
                                          <p:val>
                                            <p:fltVal val="0"/>
                                          </p:val>
                                        </p:tav>
                                        <p:tav tm="100000">
                                          <p:val>
                                            <p:strVal val="#ppt_w"/>
                                          </p:val>
                                        </p:tav>
                                      </p:tavLst>
                                    </p:anim>
                                    <p:anim calcmode="lin" valueType="num">
                                      <p:cBhvr>
                                        <p:cTn id="121" dur="500" fill="hold"/>
                                        <p:tgtEl>
                                          <p:spTgt spid="8"/>
                                        </p:tgtEl>
                                        <p:attrNameLst>
                                          <p:attrName>ppt_h</p:attrName>
                                        </p:attrNameLst>
                                      </p:cBhvr>
                                      <p:tavLst>
                                        <p:tav tm="0">
                                          <p:val>
                                            <p:fltVal val="0"/>
                                          </p:val>
                                        </p:tav>
                                        <p:tav tm="100000">
                                          <p:val>
                                            <p:strVal val="#ppt_h"/>
                                          </p:val>
                                        </p:tav>
                                      </p:tavLst>
                                    </p:anim>
                                    <p:animEffect transition="in" filter="fade">
                                      <p:cBhvr>
                                        <p:cTn id="122" dur="500"/>
                                        <p:tgtEl>
                                          <p:spTgt spid="8"/>
                                        </p:tgtEl>
                                      </p:cBhvr>
                                    </p:animEffect>
                                  </p:childTnLst>
                                </p:cTn>
                              </p:par>
                            </p:childTnLst>
                          </p:cTn>
                        </p:par>
                        <p:par>
                          <p:cTn id="123" fill="hold">
                            <p:stCondLst>
                              <p:cond delay="12500"/>
                            </p:stCondLst>
                            <p:childTnLst>
                              <p:par>
                                <p:cTn id="124" presetID="2" presetClass="entr" presetSubtype="4" fill="hold" grpId="0" nodeType="afterEffect">
                                  <p:stCondLst>
                                    <p:cond delay="0"/>
                                  </p:stCondLst>
                                  <p:childTnLst>
                                    <p:set>
                                      <p:cBhvr>
                                        <p:cTn id="125" dur="1" fill="hold">
                                          <p:stCondLst>
                                            <p:cond delay="0"/>
                                          </p:stCondLst>
                                        </p:cTn>
                                        <p:tgtEl>
                                          <p:spTgt spid="80"/>
                                        </p:tgtEl>
                                        <p:attrNameLst>
                                          <p:attrName>style.visibility</p:attrName>
                                        </p:attrNameLst>
                                      </p:cBhvr>
                                      <p:to>
                                        <p:strVal val="visible"/>
                                      </p:to>
                                    </p:set>
                                    <p:anim calcmode="lin" valueType="num">
                                      <p:cBhvr additive="base">
                                        <p:cTn id="126" dur="500" fill="hold"/>
                                        <p:tgtEl>
                                          <p:spTgt spid="80"/>
                                        </p:tgtEl>
                                        <p:attrNameLst>
                                          <p:attrName>ppt_x</p:attrName>
                                        </p:attrNameLst>
                                      </p:cBhvr>
                                      <p:tavLst>
                                        <p:tav tm="0">
                                          <p:val>
                                            <p:strVal val="#ppt_x"/>
                                          </p:val>
                                        </p:tav>
                                        <p:tav tm="100000">
                                          <p:val>
                                            <p:strVal val="#ppt_x"/>
                                          </p:val>
                                        </p:tav>
                                      </p:tavLst>
                                    </p:anim>
                                    <p:anim calcmode="lin" valueType="num">
                                      <p:cBhvr additive="base">
                                        <p:cTn id="127" dur="500" fill="hold"/>
                                        <p:tgtEl>
                                          <p:spTgt spid="80"/>
                                        </p:tgtEl>
                                        <p:attrNameLst>
                                          <p:attrName>ppt_y</p:attrName>
                                        </p:attrNameLst>
                                      </p:cBhvr>
                                      <p:tavLst>
                                        <p:tav tm="0">
                                          <p:val>
                                            <p:strVal val="1+#ppt_h/2"/>
                                          </p:val>
                                        </p:tav>
                                        <p:tav tm="100000">
                                          <p:val>
                                            <p:strVal val="#ppt_y"/>
                                          </p:val>
                                        </p:tav>
                                      </p:tavLst>
                                    </p:anim>
                                  </p:childTnLst>
                                </p:cTn>
                              </p:par>
                            </p:childTnLst>
                          </p:cTn>
                        </p:par>
                        <p:par>
                          <p:cTn id="128" fill="hold">
                            <p:stCondLst>
                              <p:cond delay="13000"/>
                            </p:stCondLst>
                            <p:childTnLst>
                              <p:par>
                                <p:cTn id="129" presetID="2" presetClass="entr" presetSubtype="4" fill="hold" grpId="0" nodeType="afterEffect">
                                  <p:stCondLst>
                                    <p:cond delay="0"/>
                                  </p:stCondLst>
                                  <p:childTnLst>
                                    <p:set>
                                      <p:cBhvr>
                                        <p:cTn id="130" dur="1" fill="hold">
                                          <p:stCondLst>
                                            <p:cond delay="0"/>
                                          </p:stCondLst>
                                        </p:cTn>
                                        <p:tgtEl>
                                          <p:spTgt spid="81"/>
                                        </p:tgtEl>
                                        <p:attrNameLst>
                                          <p:attrName>style.visibility</p:attrName>
                                        </p:attrNameLst>
                                      </p:cBhvr>
                                      <p:to>
                                        <p:strVal val="visible"/>
                                      </p:to>
                                    </p:set>
                                    <p:anim calcmode="lin" valueType="num">
                                      <p:cBhvr additive="base">
                                        <p:cTn id="131" dur="500" fill="hold"/>
                                        <p:tgtEl>
                                          <p:spTgt spid="81"/>
                                        </p:tgtEl>
                                        <p:attrNameLst>
                                          <p:attrName>ppt_x</p:attrName>
                                        </p:attrNameLst>
                                      </p:cBhvr>
                                      <p:tavLst>
                                        <p:tav tm="0">
                                          <p:val>
                                            <p:strVal val="#ppt_x"/>
                                          </p:val>
                                        </p:tav>
                                        <p:tav tm="100000">
                                          <p:val>
                                            <p:strVal val="#ppt_x"/>
                                          </p:val>
                                        </p:tav>
                                      </p:tavLst>
                                    </p:anim>
                                    <p:anim calcmode="lin" valueType="num">
                                      <p:cBhvr additive="base">
                                        <p:cTn id="132" dur="500" fill="hold"/>
                                        <p:tgtEl>
                                          <p:spTgt spid="81"/>
                                        </p:tgtEl>
                                        <p:attrNameLst>
                                          <p:attrName>ppt_y</p:attrName>
                                        </p:attrNameLst>
                                      </p:cBhvr>
                                      <p:tavLst>
                                        <p:tav tm="0">
                                          <p:val>
                                            <p:strVal val="1+#ppt_h/2"/>
                                          </p:val>
                                        </p:tav>
                                        <p:tav tm="100000">
                                          <p:val>
                                            <p:strVal val="#ppt_y"/>
                                          </p:val>
                                        </p:tav>
                                      </p:tavLst>
                                    </p:anim>
                                  </p:childTnLst>
                                </p:cTn>
                              </p:par>
                            </p:childTnLst>
                          </p:cTn>
                        </p:par>
                        <p:par>
                          <p:cTn id="133" fill="hold">
                            <p:stCondLst>
                              <p:cond delay="13500"/>
                            </p:stCondLst>
                            <p:childTnLst>
                              <p:par>
                                <p:cTn id="134" presetID="22" presetClass="entr" presetSubtype="8" fill="hold" grpId="0" nodeType="afterEffect">
                                  <p:stCondLst>
                                    <p:cond delay="0"/>
                                  </p:stCondLst>
                                  <p:childTnLst>
                                    <p:set>
                                      <p:cBhvr>
                                        <p:cTn id="135" dur="1" fill="hold">
                                          <p:stCondLst>
                                            <p:cond delay="0"/>
                                          </p:stCondLst>
                                        </p:cTn>
                                        <p:tgtEl>
                                          <p:spTgt spid="51"/>
                                        </p:tgtEl>
                                        <p:attrNameLst>
                                          <p:attrName>style.visibility</p:attrName>
                                        </p:attrNameLst>
                                      </p:cBhvr>
                                      <p:to>
                                        <p:strVal val="visible"/>
                                      </p:to>
                                    </p:set>
                                    <p:animEffect transition="in" filter="wipe(left)">
                                      <p:cBhvr>
                                        <p:cTn id="136"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9" grpId="0" animBg="1"/>
      <p:bldP spid="22" grpId="0" animBg="1"/>
      <p:bldP spid="16" grpId="0" animBg="1"/>
      <p:bldP spid="13" grpId="0" animBg="1"/>
      <p:bldP spid="4" grpId="0" animBg="1"/>
      <p:bldP spid="72" grpId="0"/>
      <p:bldP spid="73" grpId="0"/>
      <p:bldP spid="74" grpId="0"/>
      <p:bldP spid="75" grpId="0"/>
      <p:bldP spid="76" grpId="0"/>
      <p:bldP spid="77" grpId="0"/>
      <p:bldP spid="78" grpId="0"/>
      <p:bldP spid="79" grpId="0"/>
      <p:bldP spid="80" grpId="0"/>
      <p:bldP spid="81" grpId="0"/>
      <p:bldP spid="5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678898"/>
            <a:ext cx="12192000" cy="4833113"/>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9" name="Straight Connector 18"/>
          <p:cNvCxnSpPr/>
          <p:nvPr/>
        </p:nvCxnSpPr>
        <p:spPr>
          <a:xfrm flipV="1">
            <a:off x="6096000" y="2225074"/>
            <a:ext cx="0" cy="3661543"/>
          </a:xfrm>
          <a:prstGeom prst="line">
            <a:avLst/>
          </a:prstGeom>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4" name="Flowchart: Off-page Connector 3"/>
          <p:cNvSpPr/>
          <p:nvPr/>
        </p:nvSpPr>
        <p:spPr>
          <a:xfrm>
            <a:off x="1123960" y="2385275"/>
            <a:ext cx="806440" cy="783352"/>
          </a:xfrm>
          <a:prstGeom prst="flowChartOffpageConnector">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rgbClr val="00B0F0"/>
                </a:solidFill>
                <a:latin typeface="FontAwesome" pitchFamily="2" charset="0"/>
              </a:rPr>
              <a:t>01</a:t>
            </a:r>
          </a:p>
        </p:txBody>
      </p:sp>
      <p:grpSp>
        <p:nvGrpSpPr>
          <p:cNvPr id="7" name="Group 32"/>
          <p:cNvGrpSpPr/>
          <p:nvPr/>
        </p:nvGrpSpPr>
        <p:grpSpPr>
          <a:xfrm>
            <a:off x="2101914" y="2323078"/>
            <a:ext cx="3533231" cy="928260"/>
            <a:chOff x="5638262" y="1439698"/>
            <a:chExt cx="2649923" cy="696195"/>
          </a:xfrm>
        </p:grpSpPr>
        <p:sp>
          <p:nvSpPr>
            <p:cNvPr id="8" name="TextBox 7"/>
            <p:cNvSpPr txBox="1"/>
            <p:nvPr/>
          </p:nvSpPr>
          <p:spPr>
            <a:xfrm>
              <a:off x="5638262" y="1439698"/>
              <a:ext cx="2649923" cy="230833"/>
            </a:xfrm>
            <a:prstGeom prst="rect">
              <a:avLst/>
            </a:prstGeom>
            <a:noFill/>
          </p:spPr>
          <p:txBody>
            <a:bodyPr wrap="square" lIns="0" tIns="0" rIns="0" bIns="0" rtlCol="0" anchor="ctr">
              <a:spAutoFit/>
            </a:bodyPr>
            <a:lstStyle/>
            <a:p>
              <a:r>
                <a:rPr lang="en-US" sz="2000" b="1" dirty="0">
                  <a:solidFill>
                    <a:srgbClr val="00B0F0"/>
                  </a:solidFill>
                </a:rPr>
                <a:t>Title Goes Here</a:t>
              </a:r>
            </a:p>
          </p:txBody>
        </p:sp>
        <p:sp>
          <p:nvSpPr>
            <p:cNvPr id="9" name="TextBox 8"/>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10" name="Flowchart: Off-page Connector 9"/>
          <p:cNvSpPr/>
          <p:nvPr/>
        </p:nvSpPr>
        <p:spPr>
          <a:xfrm>
            <a:off x="10261600" y="2385273"/>
            <a:ext cx="806440" cy="783355"/>
          </a:xfrm>
          <a:prstGeom prst="flowChartOffpageConnector">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2"/>
                </a:solidFill>
                <a:latin typeface="FontAwesome" pitchFamily="2" charset="0"/>
              </a:rPr>
              <a:t>02</a:t>
            </a:r>
          </a:p>
        </p:txBody>
      </p:sp>
      <p:grpSp>
        <p:nvGrpSpPr>
          <p:cNvPr id="26" name="Group 47"/>
          <p:cNvGrpSpPr/>
          <p:nvPr/>
        </p:nvGrpSpPr>
        <p:grpSpPr>
          <a:xfrm>
            <a:off x="6556855" y="2318166"/>
            <a:ext cx="3495548" cy="938087"/>
            <a:chOff x="885152" y="1430895"/>
            <a:chExt cx="2621661" cy="703565"/>
          </a:xfrm>
        </p:grpSpPr>
        <p:sp>
          <p:nvSpPr>
            <p:cNvPr id="27" name="TextBox 26"/>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2"/>
                  </a:solidFill>
                </a:rPr>
                <a:t>Title Goes Here</a:t>
              </a:r>
            </a:p>
          </p:txBody>
        </p:sp>
        <p:sp>
          <p:nvSpPr>
            <p:cNvPr id="28" name="TextBox 27"/>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35" name="Isosceles Triangle 34"/>
          <p:cNvSpPr/>
          <p:nvPr/>
        </p:nvSpPr>
        <p:spPr bwMode="auto">
          <a:xfrm rot="16200000">
            <a:off x="5716524" y="2624549"/>
            <a:ext cx="281432" cy="304800"/>
          </a:xfrm>
          <a:prstGeom prst="triangle">
            <a:avLst/>
          </a:prstGeom>
          <a:solidFill>
            <a:srgbClr val="00B0F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Isosceles Triangle 35"/>
          <p:cNvSpPr/>
          <p:nvPr/>
        </p:nvSpPr>
        <p:spPr bwMode="auto">
          <a:xfrm rot="5400000" flipH="1">
            <a:off x="6194044" y="2624549"/>
            <a:ext cx="281432" cy="304800"/>
          </a:xfrm>
          <a:prstGeom prst="triangle">
            <a:avLst/>
          </a:prstGeom>
          <a:solidFill>
            <a:srgbClr val="ED7D3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Flowchart: Off-page Connector 37"/>
          <p:cNvSpPr/>
          <p:nvPr/>
        </p:nvSpPr>
        <p:spPr>
          <a:xfrm>
            <a:off x="1123960" y="3664169"/>
            <a:ext cx="806440" cy="783352"/>
          </a:xfrm>
          <a:prstGeom prst="flowChartOffpageConnector">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accent3"/>
                </a:solidFill>
                <a:latin typeface="FontAwesome" pitchFamily="2" charset="0"/>
              </a:rPr>
              <a:t>03</a:t>
            </a:r>
          </a:p>
        </p:txBody>
      </p:sp>
      <p:grpSp>
        <p:nvGrpSpPr>
          <p:cNvPr id="39" name="Group 32"/>
          <p:cNvGrpSpPr/>
          <p:nvPr/>
        </p:nvGrpSpPr>
        <p:grpSpPr>
          <a:xfrm>
            <a:off x="2101912" y="3601973"/>
            <a:ext cx="3619591" cy="928260"/>
            <a:chOff x="5638261" y="1439698"/>
            <a:chExt cx="2714693" cy="696195"/>
          </a:xfrm>
        </p:grpSpPr>
        <p:sp>
          <p:nvSpPr>
            <p:cNvPr id="40" name="TextBox 39"/>
            <p:cNvSpPr txBox="1"/>
            <p:nvPr/>
          </p:nvSpPr>
          <p:spPr>
            <a:xfrm>
              <a:off x="5638261" y="1439698"/>
              <a:ext cx="2714693" cy="230833"/>
            </a:xfrm>
            <a:prstGeom prst="rect">
              <a:avLst/>
            </a:prstGeom>
            <a:noFill/>
          </p:spPr>
          <p:txBody>
            <a:bodyPr wrap="square" lIns="0" tIns="0" rIns="0" bIns="0" rtlCol="0" anchor="ctr">
              <a:spAutoFit/>
            </a:bodyPr>
            <a:lstStyle/>
            <a:p>
              <a:r>
                <a:rPr lang="en-US" sz="2000" b="1" dirty="0">
                  <a:solidFill>
                    <a:schemeClr val="accent3"/>
                  </a:solidFill>
                </a:rPr>
                <a:t>Title Goes Here</a:t>
              </a:r>
            </a:p>
          </p:txBody>
        </p:sp>
        <p:sp>
          <p:nvSpPr>
            <p:cNvPr id="41" name="TextBox 40"/>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42" name="Flowchart: Off-page Connector 41"/>
          <p:cNvSpPr/>
          <p:nvPr/>
        </p:nvSpPr>
        <p:spPr>
          <a:xfrm>
            <a:off x="10261600" y="3664168"/>
            <a:ext cx="806440" cy="783355"/>
          </a:xfrm>
          <a:prstGeom prst="flowChartOffpageConnector">
            <a:avLst/>
          </a:prstGeom>
          <a:no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bg2">
                    <a:lumMod val="25000"/>
                  </a:schemeClr>
                </a:solidFill>
                <a:latin typeface="FontAwesome" pitchFamily="2" charset="0"/>
              </a:rPr>
              <a:t>04</a:t>
            </a:r>
          </a:p>
        </p:txBody>
      </p:sp>
      <p:grpSp>
        <p:nvGrpSpPr>
          <p:cNvPr id="43" name="Group 47"/>
          <p:cNvGrpSpPr/>
          <p:nvPr/>
        </p:nvGrpSpPr>
        <p:grpSpPr>
          <a:xfrm>
            <a:off x="6556855" y="3597061"/>
            <a:ext cx="3495548" cy="938087"/>
            <a:chOff x="885152" y="1430895"/>
            <a:chExt cx="2621661" cy="703565"/>
          </a:xfrm>
        </p:grpSpPr>
        <p:sp>
          <p:nvSpPr>
            <p:cNvPr id="44" name="TextBox 43"/>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bg2">
                      <a:lumMod val="25000"/>
                    </a:schemeClr>
                  </a:solidFill>
                </a:rPr>
                <a:t>Title Goes Here</a:t>
              </a:r>
            </a:p>
          </p:txBody>
        </p:sp>
        <p:sp>
          <p:nvSpPr>
            <p:cNvPr id="45" name="TextBox 44"/>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46" name="Isosceles Triangle 45"/>
          <p:cNvSpPr/>
          <p:nvPr/>
        </p:nvSpPr>
        <p:spPr bwMode="auto">
          <a:xfrm rot="16200000">
            <a:off x="5716524" y="3903444"/>
            <a:ext cx="281432" cy="304800"/>
          </a:xfrm>
          <a:prstGeom prst="triangle">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Isosceles Triangle 46"/>
          <p:cNvSpPr/>
          <p:nvPr/>
        </p:nvSpPr>
        <p:spPr bwMode="auto">
          <a:xfrm rot="5400000" flipH="1">
            <a:off x="6194044" y="3903444"/>
            <a:ext cx="281432" cy="304800"/>
          </a:xfrm>
          <a:prstGeom prst="triangle">
            <a:avLst/>
          </a:prstGeom>
          <a:solidFill>
            <a:schemeClr val="bg2">
              <a:lumMod val="2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8" name="Flowchart: Off-page Connector 47"/>
          <p:cNvSpPr/>
          <p:nvPr/>
        </p:nvSpPr>
        <p:spPr>
          <a:xfrm>
            <a:off x="1123960" y="4943063"/>
            <a:ext cx="806440" cy="783352"/>
          </a:xfrm>
          <a:prstGeom prst="flowChartOffpageConnector">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accent5"/>
                </a:solidFill>
                <a:latin typeface="FontAwesome" pitchFamily="2" charset="0"/>
              </a:rPr>
              <a:t>05</a:t>
            </a:r>
          </a:p>
        </p:txBody>
      </p:sp>
      <p:grpSp>
        <p:nvGrpSpPr>
          <p:cNvPr id="49" name="Group 32"/>
          <p:cNvGrpSpPr/>
          <p:nvPr/>
        </p:nvGrpSpPr>
        <p:grpSpPr>
          <a:xfrm>
            <a:off x="2101915" y="4880866"/>
            <a:ext cx="3619590" cy="928260"/>
            <a:chOff x="5638262" y="1439698"/>
            <a:chExt cx="2714692" cy="696195"/>
          </a:xfrm>
        </p:grpSpPr>
        <p:sp>
          <p:nvSpPr>
            <p:cNvPr id="50" name="TextBox 49"/>
            <p:cNvSpPr txBox="1"/>
            <p:nvPr/>
          </p:nvSpPr>
          <p:spPr>
            <a:xfrm>
              <a:off x="5638263" y="1439698"/>
              <a:ext cx="2714691" cy="230833"/>
            </a:xfrm>
            <a:prstGeom prst="rect">
              <a:avLst/>
            </a:prstGeom>
            <a:noFill/>
          </p:spPr>
          <p:txBody>
            <a:bodyPr wrap="square" lIns="0" tIns="0" rIns="0" bIns="0" rtlCol="0" anchor="ctr">
              <a:spAutoFit/>
            </a:bodyPr>
            <a:lstStyle/>
            <a:p>
              <a:r>
                <a:rPr lang="en-US" sz="2000" b="1" dirty="0">
                  <a:solidFill>
                    <a:schemeClr val="accent5"/>
                  </a:solidFill>
                </a:rPr>
                <a:t>Title Goes Here</a:t>
              </a:r>
            </a:p>
          </p:txBody>
        </p:sp>
        <p:sp>
          <p:nvSpPr>
            <p:cNvPr id="51" name="TextBox 50"/>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52" name="Flowchart: Off-page Connector 51"/>
          <p:cNvSpPr/>
          <p:nvPr/>
        </p:nvSpPr>
        <p:spPr>
          <a:xfrm>
            <a:off x="10261600" y="4943061"/>
            <a:ext cx="806440" cy="783355"/>
          </a:xfrm>
          <a:prstGeom prst="flowChartOffpageConnector">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6"/>
                </a:solidFill>
                <a:latin typeface="FontAwesome" pitchFamily="2" charset="0"/>
              </a:rPr>
              <a:t>06</a:t>
            </a:r>
          </a:p>
        </p:txBody>
      </p:sp>
      <p:grpSp>
        <p:nvGrpSpPr>
          <p:cNvPr id="53" name="Group 47"/>
          <p:cNvGrpSpPr/>
          <p:nvPr/>
        </p:nvGrpSpPr>
        <p:grpSpPr>
          <a:xfrm>
            <a:off x="6556855" y="4875954"/>
            <a:ext cx="3495548" cy="938087"/>
            <a:chOff x="885152" y="1430895"/>
            <a:chExt cx="2621661" cy="703565"/>
          </a:xfrm>
        </p:grpSpPr>
        <p:sp>
          <p:nvSpPr>
            <p:cNvPr id="54" name="TextBox 53"/>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6"/>
                  </a:solidFill>
                </a:rPr>
                <a:t>Title Goes Here</a:t>
              </a:r>
            </a:p>
          </p:txBody>
        </p:sp>
        <p:sp>
          <p:nvSpPr>
            <p:cNvPr id="55" name="TextBox 54"/>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56" name="Isosceles Triangle 55"/>
          <p:cNvSpPr/>
          <p:nvPr/>
        </p:nvSpPr>
        <p:spPr bwMode="auto">
          <a:xfrm rot="16200000">
            <a:off x="5716524" y="5182337"/>
            <a:ext cx="281432" cy="304800"/>
          </a:xfrm>
          <a:prstGeom prst="triangle">
            <a:avLst/>
          </a:prstGeom>
          <a:solidFill>
            <a:schemeClr val="accent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Isosceles Triangle 56"/>
          <p:cNvSpPr/>
          <p:nvPr/>
        </p:nvSpPr>
        <p:spPr bwMode="auto">
          <a:xfrm rot="5400000" flipH="1">
            <a:off x="6194044" y="5182337"/>
            <a:ext cx="281432" cy="304800"/>
          </a:xfrm>
          <a:prstGeom prst="triangle">
            <a:avLst/>
          </a:prstGeom>
          <a:solidFill>
            <a:schemeClr val="accent6"/>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TextBox 36"/>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108021379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18" presetClass="entr" presetSubtype="3"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strips(upRight)">
                                      <p:cBhvr>
                                        <p:cTn id="11" dur="500"/>
                                        <p:tgtEl>
                                          <p:spTgt spid="19"/>
                                        </p:tgtEl>
                                      </p:cBhvr>
                                    </p:animEffect>
                                  </p:childTnLst>
                                </p:cTn>
                              </p:par>
                            </p:childTnLst>
                          </p:cTn>
                        </p:par>
                        <p:par>
                          <p:cTn id="12" fill="hold">
                            <p:stCondLst>
                              <p:cond delay="1500"/>
                            </p:stCondLst>
                            <p:childTnLst>
                              <p:par>
                                <p:cTn id="13" presetID="22" presetClass="entr" presetSubtype="2"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right)">
                                      <p:cBhvr>
                                        <p:cTn id="15" dur="500"/>
                                        <p:tgtEl>
                                          <p:spTgt spid="35"/>
                                        </p:tgtEl>
                                      </p:cBhvr>
                                    </p:animEffect>
                                  </p:childTnLst>
                                </p:cTn>
                              </p:par>
                            </p:childTnLst>
                          </p:cTn>
                        </p:par>
                        <p:par>
                          <p:cTn id="16" fill="hold">
                            <p:stCondLst>
                              <p:cond delay="2000"/>
                            </p:stCondLst>
                            <p:childTnLst>
                              <p:par>
                                <p:cTn id="17" presetID="2" presetClass="entr" presetSubtype="1"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0-#ppt_h/2"/>
                                          </p:val>
                                        </p:tav>
                                        <p:tav tm="100000">
                                          <p:val>
                                            <p:strVal val="#ppt_y"/>
                                          </p:val>
                                        </p:tav>
                                      </p:tavLst>
                                    </p:anim>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left)">
                                      <p:cBhvr>
                                        <p:cTn id="24" dur="500"/>
                                        <p:tgtEl>
                                          <p:spTgt spid="7"/>
                                        </p:tgtEl>
                                      </p:cBhvr>
                                    </p:animEffect>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wipe(left)">
                                      <p:cBhvr>
                                        <p:cTn id="28" dur="500"/>
                                        <p:tgtEl>
                                          <p:spTgt spid="36"/>
                                        </p:tgtEl>
                                      </p:cBhvr>
                                    </p:animEffect>
                                  </p:childTnLst>
                                </p:cTn>
                              </p:par>
                            </p:childTnLst>
                          </p:cTn>
                        </p:par>
                        <p:par>
                          <p:cTn id="29" fill="hold">
                            <p:stCondLst>
                              <p:cond delay="3500"/>
                            </p:stCondLst>
                            <p:childTnLst>
                              <p:par>
                                <p:cTn id="30" presetID="2" presetClass="entr" presetSubtype="1"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ppt_x"/>
                                          </p:val>
                                        </p:tav>
                                        <p:tav tm="100000">
                                          <p:val>
                                            <p:strVal val="#ppt_x"/>
                                          </p:val>
                                        </p:tav>
                                      </p:tavLst>
                                    </p:anim>
                                    <p:anim calcmode="lin" valueType="num">
                                      <p:cBhvr additive="base">
                                        <p:cTn id="33" dur="500" fill="hold"/>
                                        <p:tgtEl>
                                          <p:spTgt spid="10"/>
                                        </p:tgtEl>
                                        <p:attrNameLst>
                                          <p:attrName>ppt_y</p:attrName>
                                        </p:attrNameLst>
                                      </p:cBhvr>
                                      <p:tavLst>
                                        <p:tav tm="0">
                                          <p:val>
                                            <p:strVal val="0-#ppt_h/2"/>
                                          </p:val>
                                        </p:tav>
                                        <p:tav tm="100000">
                                          <p:val>
                                            <p:strVal val="#ppt_y"/>
                                          </p:val>
                                        </p:tav>
                                      </p:tavLst>
                                    </p:anim>
                                  </p:childTnLst>
                                </p:cTn>
                              </p:par>
                            </p:childTnLst>
                          </p:cTn>
                        </p:par>
                        <p:par>
                          <p:cTn id="34" fill="hold">
                            <p:stCondLst>
                              <p:cond delay="4000"/>
                            </p:stCondLst>
                            <p:childTnLst>
                              <p:par>
                                <p:cTn id="35" presetID="22" presetClass="entr" presetSubtype="2"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childTnLst>
                          </p:cTn>
                        </p:par>
                        <p:par>
                          <p:cTn id="38" fill="hold">
                            <p:stCondLst>
                              <p:cond delay="4500"/>
                            </p:stCondLst>
                            <p:childTnLst>
                              <p:par>
                                <p:cTn id="39" presetID="22" presetClass="entr" presetSubtype="2" fill="hold" grpId="0" nodeType="afterEffect">
                                  <p:stCondLst>
                                    <p:cond delay="0"/>
                                  </p:stCondLst>
                                  <p:childTnLst>
                                    <p:set>
                                      <p:cBhvr>
                                        <p:cTn id="40" dur="1" fill="hold">
                                          <p:stCondLst>
                                            <p:cond delay="0"/>
                                          </p:stCondLst>
                                        </p:cTn>
                                        <p:tgtEl>
                                          <p:spTgt spid="46"/>
                                        </p:tgtEl>
                                        <p:attrNameLst>
                                          <p:attrName>style.visibility</p:attrName>
                                        </p:attrNameLst>
                                      </p:cBhvr>
                                      <p:to>
                                        <p:strVal val="visible"/>
                                      </p:to>
                                    </p:set>
                                    <p:animEffect transition="in" filter="wipe(right)">
                                      <p:cBhvr>
                                        <p:cTn id="41" dur="500"/>
                                        <p:tgtEl>
                                          <p:spTgt spid="46"/>
                                        </p:tgtEl>
                                      </p:cBhvr>
                                    </p:animEffect>
                                  </p:childTnLst>
                                </p:cTn>
                              </p:par>
                            </p:childTnLst>
                          </p:cTn>
                        </p:par>
                        <p:par>
                          <p:cTn id="42" fill="hold">
                            <p:stCondLst>
                              <p:cond delay="5000"/>
                            </p:stCondLst>
                            <p:childTnLst>
                              <p:par>
                                <p:cTn id="43" presetID="2" presetClass="entr" presetSubtype="4"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 calcmode="lin" valueType="num">
                                      <p:cBhvr additive="base">
                                        <p:cTn id="45" dur="500" fill="hold"/>
                                        <p:tgtEl>
                                          <p:spTgt spid="38"/>
                                        </p:tgtEl>
                                        <p:attrNameLst>
                                          <p:attrName>ppt_x</p:attrName>
                                        </p:attrNameLst>
                                      </p:cBhvr>
                                      <p:tavLst>
                                        <p:tav tm="0">
                                          <p:val>
                                            <p:strVal val="#ppt_x"/>
                                          </p:val>
                                        </p:tav>
                                        <p:tav tm="100000">
                                          <p:val>
                                            <p:strVal val="#ppt_x"/>
                                          </p:val>
                                        </p:tav>
                                      </p:tavLst>
                                    </p:anim>
                                    <p:anim calcmode="lin" valueType="num">
                                      <p:cBhvr additive="base">
                                        <p:cTn id="46" dur="500" fill="hold"/>
                                        <p:tgtEl>
                                          <p:spTgt spid="38"/>
                                        </p:tgtEl>
                                        <p:attrNameLst>
                                          <p:attrName>ppt_y</p:attrName>
                                        </p:attrNameLst>
                                      </p:cBhvr>
                                      <p:tavLst>
                                        <p:tav tm="0">
                                          <p:val>
                                            <p:strVal val="1+#ppt_h/2"/>
                                          </p:val>
                                        </p:tav>
                                        <p:tav tm="100000">
                                          <p:val>
                                            <p:strVal val="#ppt_y"/>
                                          </p:val>
                                        </p:tav>
                                      </p:tavLst>
                                    </p:anim>
                                  </p:childTnLst>
                                </p:cTn>
                              </p:par>
                            </p:childTnLst>
                          </p:cTn>
                        </p:par>
                        <p:par>
                          <p:cTn id="47" fill="hold">
                            <p:stCondLst>
                              <p:cond delay="5500"/>
                            </p:stCondLst>
                            <p:childTnLst>
                              <p:par>
                                <p:cTn id="48" presetID="22" presetClass="entr" presetSubtype="8" fill="hold" nodeType="afterEffect">
                                  <p:stCondLst>
                                    <p:cond delay="0"/>
                                  </p:stCondLst>
                                  <p:childTnLst>
                                    <p:set>
                                      <p:cBhvr>
                                        <p:cTn id="49" dur="1" fill="hold">
                                          <p:stCondLst>
                                            <p:cond delay="0"/>
                                          </p:stCondLst>
                                        </p:cTn>
                                        <p:tgtEl>
                                          <p:spTgt spid="39"/>
                                        </p:tgtEl>
                                        <p:attrNameLst>
                                          <p:attrName>style.visibility</p:attrName>
                                        </p:attrNameLst>
                                      </p:cBhvr>
                                      <p:to>
                                        <p:strVal val="visible"/>
                                      </p:to>
                                    </p:set>
                                    <p:animEffect transition="in" filter="wipe(left)">
                                      <p:cBhvr>
                                        <p:cTn id="50" dur="500"/>
                                        <p:tgtEl>
                                          <p:spTgt spid="39"/>
                                        </p:tgtEl>
                                      </p:cBhvr>
                                    </p:animEffect>
                                  </p:childTnLst>
                                </p:cTn>
                              </p:par>
                            </p:childTnLst>
                          </p:cTn>
                        </p:par>
                        <p:par>
                          <p:cTn id="51" fill="hold">
                            <p:stCondLst>
                              <p:cond delay="6000"/>
                            </p:stCondLst>
                            <p:childTnLst>
                              <p:par>
                                <p:cTn id="52" presetID="22" presetClass="entr" presetSubtype="8" fill="hold" grpId="0" nodeType="afterEffect">
                                  <p:stCondLst>
                                    <p:cond delay="0"/>
                                  </p:stCondLst>
                                  <p:childTnLst>
                                    <p:set>
                                      <p:cBhvr>
                                        <p:cTn id="53" dur="1" fill="hold">
                                          <p:stCondLst>
                                            <p:cond delay="0"/>
                                          </p:stCondLst>
                                        </p:cTn>
                                        <p:tgtEl>
                                          <p:spTgt spid="47"/>
                                        </p:tgtEl>
                                        <p:attrNameLst>
                                          <p:attrName>style.visibility</p:attrName>
                                        </p:attrNameLst>
                                      </p:cBhvr>
                                      <p:to>
                                        <p:strVal val="visible"/>
                                      </p:to>
                                    </p:set>
                                    <p:animEffect transition="in" filter="wipe(left)">
                                      <p:cBhvr>
                                        <p:cTn id="54" dur="500"/>
                                        <p:tgtEl>
                                          <p:spTgt spid="47"/>
                                        </p:tgtEl>
                                      </p:cBhvr>
                                    </p:animEffect>
                                  </p:childTnLst>
                                </p:cTn>
                              </p:par>
                            </p:childTnLst>
                          </p:cTn>
                        </p:par>
                        <p:par>
                          <p:cTn id="55" fill="hold">
                            <p:stCondLst>
                              <p:cond delay="6500"/>
                            </p:stCondLst>
                            <p:childTnLst>
                              <p:par>
                                <p:cTn id="56" presetID="2" presetClass="entr" presetSubtype="4"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additive="base">
                                        <p:cTn id="58" dur="500" fill="hold"/>
                                        <p:tgtEl>
                                          <p:spTgt spid="42"/>
                                        </p:tgtEl>
                                        <p:attrNameLst>
                                          <p:attrName>ppt_x</p:attrName>
                                        </p:attrNameLst>
                                      </p:cBhvr>
                                      <p:tavLst>
                                        <p:tav tm="0">
                                          <p:val>
                                            <p:strVal val="#ppt_x"/>
                                          </p:val>
                                        </p:tav>
                                        <p:tav tm="100000">
                                          <p:val>
                                            <p:strVal val="#ppt_x"/>
                                          </p:val>
                                        </p:tav>
                                      </p:tavLst>
                                    </p:anim>
                                    <p:anim calcmode="lin" valueType="num">
                                      <p:cBhvr additive="base">
                                        <p:cTn id="59" dur="500" fill="hold"/>
                                        <p:tgtEl>
                                          <p:spTgt spid="42"/>
                                        </p:tgtEl>
                                        <p:attrNameLst>
                                          <p:attrName>ppt_y</p:attrName>
                                        </p:attrNameLst>
                                      </p:cBhvr>
                                      <p:tavLst>
                                        <p:tav tm="0">
                                          <p:val>
                                            <p:strVal val="1+#ppt_h/2"/>
                                          </p:val>
                                        </p:tav>
                                        <p:tav tm="100000">
                                          <p:val>
                                            <p:strVal val="#ppt_y"/>
                                          </p:val>
                                        </p:tav>
                                      </p:tavLst>
                                    </p:anim>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43"/>
                                        </p:tgtEl>
                                        <p:attrNameLst>
                                          <p:attrName>style.visibility</p:attrName>
                                        </p:attrNameLst>
                                      </p:cBhvr>
                                      <p:to>
                                        <p:strVal val="visible"/>
                                      </p:to>
                                    </p:set>
                                    <p:animEffect transition="in" filter="wipe(right)">
                                      <p:cBhvr>
                                        <p:cTn id="63" dur="500"/>
                                        <p:tgtEl>
                                          <p:spTgt spid="43"/>
                                        </p:tgtEl>
                                      </p:cBhvr>
                                    </p:animEffect>
                                  </p:childTnLst>
                                </p:cTn>
                              </p:par>
                            </p:childTnLst>
                          </p:cTn>
                        </p:par>
                        <p:par>
                          <p:cTn id="64" fill="hold">
                            <p:stCondLst>
                              <p:cond delay="7500"/>
                            </p:stCondLst>
                            <p:childTnLst>
                              <p:par>
                                <p:cTn id="65" presetID="22" presetClass="entr" presetSubtype="2" fill="hold" grpId="0" nodeType="afterEffect">
                                  <p:stCondLst>
                                    <p:cond delay="0"/>
                                  </p:stCondLst>
                                  <p:childTnLst>
                                    <p:set>
                                      <p:cBhvr>
                                        <p:cTn id="66" dur="1" fill="hold">
                                          <p:stCondLst>
                                            <p:cond delay="0"/>
                                          </p:stCondLst>
                                        </p:cTn>
                                        <p:tgtEl>
                                          <p:spTgt spid="56"/>
                                        </p:tgtEl>
                                        <p:attrNameLst>
                                          <p:attrName>style.visibility</p:attrName>
                                        </p:attrNameLst>
                                      </p:cBhvr>
                                      <p:to>
                                        <p:strVal val="visible"/>
                                      </p:to>
                                    </p:set>
                                    <p:animEffect transition="in" filter="wipe(right)">
                                      <p:cBhvr>
                                        <p:cTn id="67" dur="500"/>
                                        <p:tgtEl>
                                          <p:spTgt spid="56"/>
                                        </p:tgtEl>
                                      </p:cBhvr>
                                    </p:animEffect>
                                  </p:childTnLst>
                                </p:cTn>
                              </p:par>
                            </p:childTnLst>
                          </p:cTn>
                        </p:par>
                        <p:par>
                          <p:cTn id="68" fill="hold">
                            <p:stCondLst>
                              <p:cond delay="8000"/>
                            </p:stCondLst>
                            <p:childTnLst>
                              <p:par>
                                <p:cTn id="69" presetID="2" presetClass="entr" presetSubtype="4"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additive="base">
                                        <p:cTn id="71" dur="500" fill="hold"/>
                                        <p:tgtEl>
                                          <p:spTgt spid="48"/>
                                        </p:tgtEl>
                                        <p:attrNameLst>
                                          <p:attrName>ppt_x</p:attrName>
                                        </p:attrNameLst>
                                      </p:cBhvr>
                                      <p:tavLst>
                                        <p:tav tm="0">
                                          <p:val>
                                            <p:strVal val="#ppt_x"/>
                                          </p:val>
                                        </p:tav>
                                        <p:tav tm="100000">
                                          <p:val>
                                            <p:strVal val="#ppt_x"/>
                                          </p:val>
                                        </p:tav>
                                      </p:tavLst>
                                    </p:anim>
                                    <p:anim calcmode="lin" valueType="num">
                                      <p:cBhvr additive="base">
                                        <p:cTn id="72" dur="500" fill="hold"/>
                                        <p:tgtEl>
                                          <p:spTgt spid="48"/>
                                        </p:tgtEl>
                                        <p:attrNameLst>
                                          <p:attrName>ppt_y</p:attrName>
                                        </p:attrNameLst>
                                      </p:cBhvr>
                                      <p:tavLst>
                                        <p:tav tm="0">
                                          <p:val>
                                            <p:strVal val="1+#ppt_h/2"/>
                                          </p:val>
                                        </p:tav>
                                        <p:tav tm="100000">
                                          <p:val>
                                            <p:strVal val="#ppt_y"/>
                                          </p:val>
                                        </p:tav>
                                      </p:tavLst>
                                    </p:anim>
                                  </p:childTnLst>
                                </p:cTn>
                              </p:par>
                            </p:childTnLst>
                          </p:cTn>
                        </p:par>
                        <p:par>
                          <p:cTn id="73" fill="hold">
                            <p:stCondLst>
                              <p:cond delay="8500"/>
                            </p:stCondLst>
                            <p:childTnLst>
                              <p:par>
                                <p:cTn id="74" presetID="22" presetClass="entr" presetSubtype="8" fill="hold" nodeType="afterEffect">
                                  <p:stCondLst>
                                    <p:cond delay="0"/>
                                  </p:stCondLst>
                                  <p:childTnLst>
                                    <p:set>
                                      <p:cBhvr>
                                        <p:cTn id="75" dur="1" fill="hold">
                                          <p:stCondLst>
                                            <p:cond delay="0"/>
                                          </p:stCondLst>
                                        </p:cTn>
                                        <p:tgtEl>
                                          <p:spTgt spid="49"/>
                                        </p:tgtEl>
                                        <p:attrNameLst>
                                          <p:attrName>style.visibility</p:attrName>
                                        </p:attrNameLst>
                                      </p:cBhvr>
                                      <p:to>
                                        <p:strVal val="visible"/>
                                      </p:to>
                                    </p:set>
                                    <p:animEffect transition="in" filter="wipe(left)">
                                      <p:cBhvr>
                                        <p:cTn id="76" dur="500"/>
                                        <p:tgtEl>
                                          <p:spTgt spid="49"/>
                                        </p:tgtEl>
                                      </p:cBhvr>
                                    </p:animEffect>
                                  </p:childTnLst>
                                </p:cTn>
                              </p:par>
                            </p:childTnLst>
                          </p:cTn>
                        </p:par>
                        <p:par>
                          <p:cTn id="77" fill="hold">
                            <p:stCondLst>
                              <p:cond delay="9000"/>
                            </p:stCondLst>
                            <p:childTnLst>
                              <p:par>
                                <p:cTn id="78" presetID="22" presetClass="entr" presetSubtype="8"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9500"/>
                            </p:stCondLst>
                            <p:childTnLst>
                              <p:par>
                                <p:cTn id="82" presetID="2" presetClass="entr" presetSubtype="4" fill="hold" grpId="0" nodeType="afterEffect">
                                  <p:stCondLst>
                                    <p:cond delay="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500" fill="hold"/>
                                        <p:tgtEl>
                                          <p:spTgt spid="52"/>
                                        </p:tgtEl>
                                        <p:attrNameLst>
                                          <p:attrName>ppt_x</p:attrName>
                                        </p:attrNameLst>
                                      </p:cBhvr>
                                      <p:tavLst>
                                        <p:tav tm="0">
                                          <p:val>
                                            <p:strVal val="#ppt_x"/>
                                          </p:val>
                                        </p:tav>
                                        <p:tav tm="100000">
                                          <p:val>
                                            <p:strVal val="#ppt_x"/>
                                          </p:val>
                                        </p:tav>
                                      </p:tavLst>
                                    </p:anim>
                                    <p:anim calcmode="lin" valueType="num">
                                      <p:cBhvr additive="base">
                                        <p:cTn id="85" dur="500" fill="hold"/>
                                        <p:tgtEl>
                                          <p:spTgt spid="52"/>
                                        </p:tgtEl>
                                        <p:attrNameLst>
                                          <p:attrName>ppt_y</p:attrName>
                                        </p:attrNameLst>
                                      </p:cBhvr>
                                      <p:tavLst>
                                        <p:tav tm="0">
                                          <p:val>
                                            <p:strVal val="1+#ppt_h/2"/>
                                          </p:val>
                                        </p:tav>
                                        <p:tav tm="100000">
                                          <p:val>
                                            <p:strVal val="#ppt_y"/>
                                          </p:val>
                                        </p:tav>
                                      </p:tavLst>
                                    </p:anim>
                                  </p:childTnLst>
                                </p:cTn>
                              </p:par>
                            </p:childTnLst>
                          </p:cTn>
                        </p:par>
                        <p:par>
                          <p:cTn id="86" fill="hold">
                            <p:stCondLst>
                              <p:cond delay="10000"/>
                            </p:stCondLst>
                            <p:childTnLst>
                              <p:par>
                                <p:cTn id="87" presetID="22" presetClass="entr" presetSubtype="2" fill="hold"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right)">
                                      <p:cBhvr>
                                        <p:cTn id="89"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 grpId="0" animBg="1"/>
      <p:bldP spid="10" grpId="0" animBg="1"/>
      <p:bldP spid="35" grpId="0" animBg="1"/>
      <p:bldP spid="36" grpId="0" animBg="1"/>
      <p:bldP spid="38" grpId="0" animBg="1"/>
      <p:bldP spid="42" grpId="0" animBg="1"/>
      <p:bldP spid="46" grpId="0" animBg="1"/>
      <p:bldP spid="47" grpId="0" animBg="1"/>
      <p:bldP spid="48" grpId="0" animBg="1"/>
      <p:bldP spid="52" grpId="0" animBg="1"/>
      <p:bldP spid="56" grpId="0" animBg="1"/>
      <p:bldP spid="5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7" name="Rectangle 6"/>
          <p:cNvSpPr/>
          <p:nvPr/>
        </p:nvSpPr>
        <p:spPr bwMode="auto">
          <a:xfrm>
            <a:off x="0" y="1678898"/>
            <a:ext cx="12192000" cy="4833113"/>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Trapezoid 22"/>
          <p:cNvSpPr/>
          <p:nvPr/>
        </p:nvSpPr>
        <p:spPr>
          <a:xfrm>
            <a:off x="1354983" y="1862824"/>
            <a:ext cx="1346200" cy="135465"/>
          </a:xfrm>
          <a:prstGeom prst="trapezoid">
            <a:avLst>
              <a:gd name="adj" fmla="val 122918"/>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TextBox 5"/>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24" name="Rectangle 23"/>
          <p:cNvSpPr/>
          <p:nvPr/>
        </p:nvSpPr>
        <p:spPr>
          <a:xfrm>
            <a:off x="1185582" y="1984581"/>
            <a:ext cx="4382430" cy="44032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ound Same Side Corner Rectangle 24"/>
          <p:cNvSpPr/>
          <p:nvPr/>
        </p:nvSpPr>
        <p:spPr>
          <a:xfrm rot="10800000">
            <a:off x="1520083" y="1862824"/>
            <a:ext cx="1016000" cy="833967"/>
          </a:xfrm>
          <a:prstGeom prst="round2SameRect">
            <a:avLst>
              <a:gd name="adj1" fmla="val 5238"/>
              <a:gd name="adj2" fmla="val 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7" name="Trapezoid 26"/>
          <p:cNvSpPr/>
          <p:nvPr/>
        </p:nvSpPr>
        <p:spPr>
          <a:xfrm>
            <a:off x="6673641" y="1858654"/>
            <a:ext cx="1346200" cy="135465"/>
          </a:xfrm>
          <a:prstGeom prst="trapezoid">
            <a:avLst>
              <a:gd name="adj" fmla="val 122918"/>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p:cNvSpPr/>
          <p:nvPr/>
        </p:nvSpPr>
        <p:spPr>
          <a:xfrm>
            <a:off x="6504240" y="1966763"/>
            <a:ext cx="4382430" cy="44032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Round Same Side Corner Rectangle 28"/>
          <p:cNvSpPr/>
          <p:nvPr/>
        </p:nvSpPr>
        <p:spPr>
          <a:xfrm rot="10800000">
            <a:off x="6838741" y="1858654"/>
            <a:ext cx="1016000" cy="833967"/>
          </a:xfrm>
          <a:prstGeom prst="round2SameRect">
            <a:avLst>
              <a:gd name="adj1" fmla="val 5238"/>
              <a:gd name="adj2" fmla="val 0"/>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 name="Oval 21"/>
          <p:cNvSpPr/>
          <p:nvPr/>
        </p:nvSpPr>
        <p:spPr>
          <a:xfrm>
            <a:off x="1708042" y="1952524"/>
            <a:ext cx="640080" cy="64008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31" name="Oval 30"/>
          <p:cNvSpPr/>
          <p:nvPr/>
        </p:nvSpPr>
        <p:spPr>
          <a:xfrm>
            <a:off x="7026701" y="1960680"/>
            <a:ext cx="640080" cy="64008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32" name="Text Placeholder 3"/>
          <p:cNvSpPr txBox="1">
            <a:spLocks/>
          </p:cNvSpPr>
          <p:nvPr/>
        </p:nvSpPr>
        <p:spPr>
          <a:xfrm>
            <a:off x="1596637" y="3539588"/>
            <a:ext cx="3775249" cy="246221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rgbClr val="3D3A3A"/>
                </a:solidFill>
                <a:cs typeface="+mj-cs"/>
              </a:rPr>
              <a:t>L</a:t>
            </a:r>
            <a:r>
              <a:rPr lang="en-US" sz="1400" dirty="0" smtClean="0">
                <a:solidFill>
                  <a:srgbClr val="3D3A3A"/>
                </a:solidFill>
              </a:rPr>
              <a:t>orem Ipsum </a:t>
            </a:r>
            <a:r>
              <a:rPr lang="en-US" sz="1400" dirty="0">
                <a:solidFill>
                  <a:srgbClr val="3D3A3A"/>
                </a:solidFill>
              </a:rPr>
              <a:t>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a:t>
            </a:r>
          </a:p>
          <a:p>
            <a:pPr algn="l"/>
            <a:r>
              <a:rPr lang="en-US" sz="1400" dirty="0">
                <a:solidFill>
                  <a:srgbClr val="3D3A3A"/>
                </a:solidFill>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6838741" y="3442108"/>
            <a:ext cx="3775249" cy="246221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rgbClr val="3D3A3A"/>
                </a:solidFill>
                <a:cs typeface="+mj-cs"/>
              </a:rPr>
              <a:t>L</a:t>
            </a:r>
            <a:r>
              <a:rPr lang="en-US" sz="1400" dirty="0" smtClean="0">
                <a:solidFill>
                  <a:srgbClr val="3D3A3A"/>
                </a:solidFill>
              </a:rPr>
              <a:t>orem </a:t>
            </a:r>
            <a:r>
              <a:rPr lang="en-US" sz="1400" dirty="0">
                <a:solidFill>
                  <a:srgbClr val="3D3A3A"/>
                </a:solidFill>
              </a:rPr>
              <a:t>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a:t>
            </a:r>
          </a:p>
          <a:p>
            <a:pPr algn="l"/>
            <a:r>
              <a:rPr lang="en-US" sz="1400" dirty="0">
                <a:solidFill>
                  <a:srgbClr val="3D3A3A"/>
                </a:solidFill>
              </a:rPr>
              <a:t>Lorem ipsum dolor sit amet, consectetur adipiscing elit, sed do eiusmod tempor incididunt ut labore et dolore magna aliqua. Ut enim ad minim veniam, quis nostrud exercitation.</a:t>
            </a:r>
          </a:p>
        </p:txBody>
      </p:sp>
      <p:sp>
        <p:nvSpPr>
          <p:cNvPr id="14" name="Rectangle 13"/>
          <p:cNvSpPr/>
          <p:nvPr/>
        </p:nvSpPr>
        <p:spPr>
          <a:xfrm>
            <a:off x="1185582" y="2968887"/>
            <a:ext cx="4382430" cy="400110"/>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sp>
        <p:nvSpPr>
          <p:cNvPr id="15" name="Rectangle 14"/>
          <p:cNvSpPr/>
          <p:nvPr/>
        </p:nvSpPr>
        <p:spPr>
          <a:xfrm>
            <a:off x="6504240" y="2930783"/>
            <a:ext cx="4382430" cy="400110"/>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spTree>
    <p:extLst>
      <p:ext uri="{BB962C8B-B14F-4D97-AF65-F5344CB8AC3E}">
        <p14:creationId xmlns:p14="http://schemas.microsoft.com/office/powerpoint/2010/main" val="157863158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additive="base">
                                        <p:cTn id="16" dur="500" fill="hold"/>
                                        <p:tgtEl>
                                          <p:spTgt spid="25"/>
                                        </p:tgtEl>
                                        <p:attrNameLst>
                                          <p:attrName>ppt_x</p:attrName>
                                        </p:attrNameLst>
                                      </p:cBhvr>
                                      <p:tavLst>
                                        <p:tav tm="0">
                                          <p:val>
                                            <p:strVal val="#ppt_x"/>
                                          </p:val>
                                        </p:tav>
                                        <p:tav tm="100000">
                                          <p:val>
                                            <p:strVal val="#ppt_x"/>
                                          </p:val>
                                        </p:tav>
                                      </p:tavLst>
                                    </p:anim>
                                    <p:anim calcmode="lin" valueType="num">
                                      <p:cBhvr additive="base">
                                        <p:cTn id="17" dur="500" fill="hold"/>
                                        <p:tgtEl>
                                          <p:spTgt spid="25"/>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1000"/>
                                        <p:tgtEl>
                                          <p:spTgt spid="24"/>
                                        </p:tgtEl>
                                      </p:cBhvr>
                                    </p:animEffect>
                                    <p:anim calcmode="lin" valueType="num">
                                      <p:cBhvr>
                                        <p:cTn id="28" dur="1000" fill="hold"/>
                                        <p:tgtEl>
                                          <p:spTgt spid="24"/>
                                        </p:tgtEl>
                                        <p:attrNameLst>
                                          <p:attrName>ppt_x</p:attrName>
                                        </p:attrNameLst>
                                      </p:cBhvr>
                                      <p:tavLst>
                                        <p:tav tm="0">
                                          <p:val>
                                            <p:strVal val="#ppt_x"/>
                                          </p:val>
                                        </p:tav>
                                        <p:tav tm="100000">
                                          <p:val>
                                            <p:strVal val="#ppt_x"/>
                                          </p:val>
                                        </p:tav>
                                      </p:tavLst>
                                    </p:anim>
                                    <p:anim calcmode="lin" valueType="num">
                                      <p:cBhvr>
                                        <p:cTn id="29" dur="1000" fill="hold"/>
                                        <p:tgtEl>
                                          <p:spTgt spid="24"/>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16" presetClass="entr" presetSubtype="37"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barn(outVertical)">
                                      <p:cBhvr>
                                        <p:cTn id="33" dur="500"/>
                                        <p:tgtEl>
                                          <p:spTgt spid="14"/>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wipe(up)">
                                      <p:cBhvr>
                                        <p:cTn id="37" dur="500"/>
                                        <p:tgtEl>
                                          <p:spTgt spid="32"/>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ppt_x"/>
                                          </p:val>
                                        </p:tav>
                                        <p:tav tm="100000">
                                          <p:val>
                                            <p:strVal val="#ppt_x"/>
                                          </p:val>
                                        </p:tav>
                                      </p:tavLst>
                                    </p:anim>
                                    <p:anim calcmode="lin" valueType="num">
                                      <p:cBhvr additive="base">
                                        <p:cTn id="42" dur="500" fill="hold"/>
                                        <p:tgtEl>
                                          <p:spTgt spid="27"/>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 presetClass="entr" presetSubtype="4"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500" fill="hold"/>
                                        <p:tgtEl>
                                          <p:spTgt spid="29"/>
                                        </p:tgtEl>
                                        <p:attrNameLst>
                                          <p:attrName>ppt_x</p:attrName>
                                        </p:attrNameLst>
                                      </p:cBhvr>
                                      <p:tavLst>
                                        <p:tav tm="0">
                                          <p:val>
                                            <p:strVal val="#ppt_x"/>
                                          </p:val>
                                        </p:tav>
                                        <p:tav tm="100000">
                                          <p:val>
                                            <p:strVal val="#ppt_x"/>
                                          </p:val>
                                        </p:tav>
                                      </p:tavLst>
                                    </p:anim>
                                    <p:anim calcmode="lin" valueType="num">
                                      <p:cBhvr additive="base">
                                        <p:cTn id="47" dur="500" fill="hold"/>
                                        <p:tgtEl>
                                          <p:spTgt spid="29"/>
                                        </p:tgtEl>
                                        <p:attrNameLst>
                                          <p:attrName>ppt_y</p:attrName>
                                        </p:attrNameLst>
                                      </p:cBhvr>
                                      <p:tavLst>
                                        <p:tav tm="0">
                                          <p:val>
                                            <p:strVal val="1+#ppt_h/2"/>
                                          </p:val>
                                        </p:tav>
                                        <p:tav tm="100000">
                                          <p:val>
                                            <p:strVal val="#ppt_y"/>
                                          </p:val>
                                        </p:tav>
                                      </p:tavLst>
                                    </p:anim>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p:cTn id="51" dur="500" fill="hold"/>
                                        <p:tgtEl>
                                          <p:spTgt spid="31"/>
                                        </p:tgtEl>
                                        <p:attrNameLst>
                                          <p:attrName>ppt_w</p:attrName>
                                        </p:attrNameLst>
                                      </p:cBhvr>
                                      <p:tavLst>
                                        <p:tav tm="0">
                                          <p:val>
                                            <p:fltVal val="0"/>
                                          </p:val>
                                        </p:tav>
                                        <p:tav tm="100000">
                                          <p:val>
                                            <p:strVal val="#ppt_w"/>
                                          </p:val>
                                        </p:tav>
                                      </p:tavLst>
                                    </p:anim>
                                    <p:anim calcmode="lin" valueType="num">
                                      <p:cBhvr>
                                        <p:cTn id="52" dur="500" fill="hold"/>
                                        <p:tgtEl>
                                          <p:spTgt spid="31"/>
                                        </p:tgtEl>
                                        <p:attrNameLst>
                                          <p:attrName>ppt_h</p:attrName>
                                        </p:attrNameLst>
                                      </p:cBhvr>
                                      <p:tavLst>
                                        <p:tav tm="0">
                                          <p:val>
                                            <p:fltVal val="0"/>
                                          </p:val>
                                        </p:tav>
                                        <p:tav tm="100000">
                                          <p:val>
                                            <p:strVal val="#ppt_h"/>
                                          </p:val>
                                        </p:tav>
                                      </p:tavLst>
                                    </p:anim>
                                    <p:animEffect transition="in" filter="fade">
                                      <p:cBhvr>
                                        <p:cTn id="53" dur="500"/>
                                        <p:tgtEl>
                                          <p:spTgt spid="3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8"/>
                                        </p:tgtEl>
                                        <p:attrNameLst>
                                          <p:attrName>style.visibility</p:attrName>
                                        </p:attrNameLst>
                                      </p:cBhvr>
                                      <p:to>
                                        <p:strVal val="visible"/>
                                      </p:to>
                                    </p:set>
                                    <p:animEffect transition="in" filter="fade">
                                      <p:cBhvr>
                                        <p:cTn id="57" dur="1000"/>
                                        <p:tgtEl>
                                          <p:spTgt spid="28"/>
                                        </p:tgtEl>
                                      </p:cBhvr>
                                    </p:animEffect>
                                    <p:anim calcmode="lin" valueType="num">
                                      <p:cBhvr>
                                        <p:cTn id="58" dur="1000" fill="hold"/>
                                        <p:tgtEl>
                                          <p:spTgt spid="28"/>
                                        </p:tgtEl>
                                        <p:attrNameLst>
                                          <p:attrName>ppt_x</p:attrName>
                                        </p:attrNameLst>
                                      </p:cBhvr>
                                      <p:tavLst>
                                        <p:tav tm="0">
                                          <p:val>
                                            <p:strVal val="#ppt_x"/>
                                          </p:val>
                                        </p:tav>
                                        <p:tav tm="100000">
                                          <p:val>
                                            <p:strVal val="#ppt_x"/>
                                          </p:val>
                                        </p:tav>
                                      </p:tavLst>
                                    </p:anim>
                                    <p:anim calcmode="lin" valueType="num">
                                      <p:cBhvr>
                                        <p:cTn id="59" dur="1000" fill="hold"/>
                                        <p:tgtEl>
                                          <p:spTgt spid="28"/>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16" presetClass="entr" presetSubtype="37"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barn(outVertical)">
                                      <p:cBhvr>
                                        <p:cTn id="63" dur="500"/>
                                        <p:tgtEl>
                                          <p:spTgt spid="1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3"/>
                                        </p:tgtEl>
                                        <p:attrNameLst>
                                          <p:attrName>style.visibility</p:attrName>
                                        </p:attrNameLst>
                                      </p:cBhvr>
                                      <p:to>
                                        <p:strVal val="visible"/>
                                      </p:to>
                                    </p:set>
                                    <p:animEffect transition="in" filter="wipe(up)">
                                      <p:cBhvr>
                                        <p:cTn id="6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3" grpId="0" animBg="1"/>
      <p:bldP spid="24" grpId="0" animBg="1"/>
      <p:bldP spid="25" grpId="0" animBg="1"/>
      <p:bldP spid="27" grpId="0" animBg="1"/>
      <p:bldP spid="28" grpId="0" animBg="1"/>
      <p:bldP spid="29" grpId="0" animBg="1"/>
      <p:bldP spid="22" grpId="0" animBg="1"/>
      <p:bldP spid="31" grpId="0" animBg="1"/>
      <p:bldP spid="32" grpId="0"/>
      <p:bldP spid="33" grpId="0"/>
      <p:bldP spid="14" grpId="0" animBg="1"/>
      <p:bldP spid="1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0" y="1338943"/>
            <a:ext cx="12192000" cy="5236027"/>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2" name="Trapezoid 81"/>
          <p:cNvSpPr/>
          <p:nvPr/>
        </p:nvSpPr>
        <p:spPr>
          <a:xfrm>
            <a:off x="8703733" y="4055533"/>
            <a:ext cx="1346200" cy="135465"/>
          </a:xfrm>
          <a:prstGeom prst="trapezoid">
            <a:avLst>
              <a:gd name="adj" fmla="val 122918"/>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7" name="Trapezoid 76"/>
          <p:cNvSpPr/>
          <p:nvPr/>
        </p:nvSpPr>
        <p:spPr>
          <a:xfrm>
            <a:off x="5426831" y="4055533"/>
            <a:ext cx="1346200" cy="135465"/>
          </a:xfrm>
          <a:prstGeom prst="trapezoid">
            <a:avLst>
              <a:gd name="adj" fmla="val 122918"/>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2" name="Trapezoid 71"/>
          <p:cNvSpPr/>
          <p:nvPr/>
        </p:nvSpPr>
        <p:spPr>
          <a:xfrm>
            <a:off x="2149927" y="4055533"/>
            <a:ext cx="1346200" cy="135465"/>
          </a:xfrm>
          <a:prstGeom prst="trapezoid">
            <a:avLst>
              <a:gd name="adj" fmla="val 122918"/>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7" name="Trapezoid 66"/>
          <p:cNvSpPr/>
          <p:nvPr/>
        </p:nvSpPr>
        <p:spPr>
          <a:xfrm>
            <a:off x="8703733" y="1452645"/>
            <a:ext cx="1346200" cy="135465"/>
          </a:xfrm>
          <a:prstGeom prst="trapezoid">
            <a:avLst>
              <a:gd name="adj" fmla="val 122918"/>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2" name="Trapezoid 61"/>
          <p:cNvSpPr/>
          <p:nvPr/>
        </p:nvSpPr>
        <p:spPr>
          <a:xfrm>
            <a:off x="5426831" y="1452641"/>
            <a:ext cx="1346200" cy="135465"/>
          </a:xfrm>
          <a:prstGeom prst="trapezoid">
            <a:avLst>
              <a:gd name="adj" fmla="val 122918"/>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6" name="Trapezoid 55"/>
          <p:cNvSpPr/>
          <p:nvPr/>
        </p:nvSpPr>
        <p:spPr>
          <a:xfrm>
            <a:off x="2149927" y="1452645"/>
            <a:ext cx="1346200" cy="135465"/>
          </a:xfrm>
          <a:prstGeom prst="trapezoid">
            <a:avLst>
              <a:gd name="adj" fmla="val 122918"/>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3" name="Rectangle 52"/>
          <p:cNvSpPr/>
          <p:nvPr/>
        </p:nvSpPr>
        <p:spPr>
          <a:xfrm>
            <a:off x="1502227" y="1588112"/>
            <a:ext cx="2641600" cy="223520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7" name="Round Same Side Corner Rectangle 56"/>
          <p:cNvSpPr/>
          <p:nvPr/>
        </p:nvSpPr>
        <p:spPr>
          <a:xfrm rot="10800000">
            <a:off x="2315027" y="1452645"/>
            <a:ext cx="1016000" cy="833967"/>
          </a:xfrm>
          <a:prstGeom prst="round2SameRect">
            <a:avLst>
              <a:gd name="adj1" fmla="val 5238"/>
              <a:gd name="adj2" fmla="val 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9" name="Rectangle 58"/>
          <p:cNvSpPr/>
          <p:nvPr/>
        </p:nvSpPr>
        <p:spPr>
          <a:xfrm>
            <a:off x="4779131" y="1588112"/>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3" name="Round Same Side Corner Rectangle 62"/>
          <p:cNvSpPr/>
          <p:nvPr/>
        </p:nvSpPr>
        <p:spPr>
          <a:xfrm rot="10800000">
            <a:off x="5591931" y="1452641"/>
            <a:ext cx="1016000" cy="833965"/>
          </a:xfrm>
          <a:prstGeom prst="round2SameRect">
            <a:avLst>
              <a:gd name="adj1" fmla="val 5238"/>
              <a:gd name="adj2" fmla="val 0"/>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4" name="Rectangle 63"/>
          <p:cNvSpPr/>
          <p:nvPr/>
        </p:nvSpPr>
        <p:spPr>
          <a:xfrm>
            <a:off x="8056033" y="1588112"/>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8" name="Round Same Side Corner Rectangle 67"/>
          <p:cNvSpPr/>
          <p:nvPr/>
        </p:nvSpPr>
        <p:spPr>
          <a:xfrm rot="10800000">
            <a:off x="8868833" y="1452645"/>
            <a:ext cx="1016000" cy="833967"/>
          </a:xfrm>
          <a:prstGeom prst="round2SameRect">
            <a:avLst>
              <a:gd name="adj1" fmla="val 5238"/>
              <a:gd name="adj2" fmla="val 0"/>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9" name="Rectangle 68"/>
          <p:cNvSpPr/>
          <p:nvPr/>
        </p:nvSpPr>
        <p:spPr>
          <a:xfrm>
            <a:off x="1502227"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3" name="Round Same Side Corner Rectangle 72"/>
          <p:cNvSpPr/>
          <p:nvPr/>
        </p:nvSpPr>
        <p:spPr>
          <a:xfrm rot="10800000">
            <a:off x="2315027" y="4055533"/>
            <a:ext cx="1016000" cy="833967"/>
          </a:xfrm>
          <a:prstGeom prst="round2SameRect">
            <a:avLst>
              <a:gd name="adj1" fmla="val 5238"/>
              <a:gd name="adj2" fmla="val 0"/>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4" name="Rectangle 73"/>
          <p:cNvSpPr/>
          <p:nvPr/>
        </p:nvSpPr>
        <p:spPr>
          <a:xfrm>
            <a:off x="4779131"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8" name="Round Same Side Corner Rectangle 77"/>
          <p:cNvSpPr/>
          <p:nvPr/>
        </p:nvSpPr>
        <p:spPr>
          <a:xfrm rot="10800000">
            <a:off x="5591931" y="4055533"/>
            <a:ext cx="1016000" cy="833967"/>
          </a:xfrm>
          <a:prstGeom prst="round2SameRect">
            <a:avLst>
              <a:gd name="adj1" fmla="val 5238"/>
              <a:gd name="adj2" fmla="val 0"/>
            </a:avLst>
          </a:pr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9" name="Rectangle 78"/>
          <p:cNvSpPr/>
          <p:nvPr/>
        </p:nvSpPr>
        <p:spPr>
          <a:xfrm>
            <a:off x="8056033"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3" name="Round Same Side Corner Rectangle 82"/>
          <p:cNvSpPr/>
          <p:nvPr/>
        </p:nvSpPr>
        <p:spPr>
          <a:xfrm rot="10800000">
            <a:off x="8868833" y="4055533"/>
            <a:ext cx="1016000" cy="833967"/>
          </a:xfrm>
          <a:prstGeom prst="round2SameRect">
            <a:avLst>
              <a:gd name="adj1" fmla="val 5238"/>
              <a:gd name="adj2" fmla="val 0"/>
            </a:avLst>
          </a:prstGeom>
          <a:solidFill>
            <a:schemeClr val="accent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TextBox 40"/>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grpSp>
        <p:nvGrpSpPr>
          <p:cNvPr id="92" name="Group 91"/>
          <p:cNvGrpSpPr/>
          <p:nvPr/>
        </p:nvGrpSpPr>
        <p:grpSpPr>
          <a:xfrm>
            <a:off x="1502227" y="2446890"/>
            <a:ext cx="2641600" cy="1085630"/>
            <a:chOff x="1295283" y="1253075"/>
            <a:chExt cx="1712184" cy="814223"/>
          </a:xfrm>
        </p:grpSpPr>
        <p:sp>
          <p:nvSpPr>
            <p:cNvPr id="93" name="TextBox 92"/>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94" name="Rectangle 93"/>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gr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1358" y="1637955"/>
            <a:ext cx="548640" cy="548640"/>
          </a:xfrm>
          <a:prstGeom prst="rect">
            <a:avLst/>
          </a:prstGeom>
          <a:noFill/>
          <a:effectLst>
            <a:outerShdw blurRad="50800" dist="38100" dir="2700000" algn="tl" rotWithShape="0">
              <a:schemeClr val="bg1">
                <a:alpha val="40000"/>
              </a:schemeClr>
            </a:outerShdw>
          </a:effec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45976" y="1581587"/>
            <a:ext cx="576072" cy="576072"/>
          </a:xfrm>
          <a:prstGeom prst="rect">
            <a:avLst/>
          </a:prstGeom>
          <a:effectLst>
            <a:outerShdw blurRad="50800" dist="38100" dir="2700000" algn="tl" rotWithShape="0">
              <a:schemeClr val="bg1">
                <a:alpha val="40000"/>
              </a:schemeClr>
            </a:outerShdw>
          </a:effectLst>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20801" y="1624122"/>
            <a:ext cx="512064" cy="548640"/>
          </a:xfrm>
          <a:prstGeom prst="rect">
            <a:avLst/>
          </a:prstGeom>
          <a:effectLst>
            <a:outerShdw blurRad="50800" dist="38100" dir="2700000" algn="tl" rotWithShape="0">
              <a:schemeClr val="bg1">
                <a:alpha val="40000"/>
              </a:schemeClr>
            </a:outerShdw>
          </a:effectLst>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45048" y="4230568"/>
            <a:ext cx="555955" cy="548640"/>
          </a:xfrm>
          <a:prstGeom prst="rect">
            <a:avLst/>
          </a:prstGeom>
          <a:effectLst>
            <a:outerShdw blurRad="50800" dist="38100" dir="2700000" algn="tl" rotWithShape="0">
              <a:schemeClr val="bg1">
                <a:alpha val="40000"/>
              </a:schemeClr>
            </a:outerShdw>
          </a:effectLst>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76462" y="4230568"/>
            <a:ext cx="651053" cy="548640"/>
          </a:xfrm>
          <a:prstGeom prst="rect">
            <a:avLst/>
          </a:prstGeom>
          <a:effectLst>
            <a:outerShdw blurRad="50800" dist="38100" dir="2700000" algn="tl" rotWithShape="0">
              <a:schemeClr val="bg1">
                <a:alpha val="40000"/>
              </a:schemeClr>
            </a:outerShdw>
          </a:effectLst>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058622" y="4230684"/>
            <a:ext cx="636422" cy="548640"/>
          </a:xfrm>
          <a:prstGeom prst="rect">
            <a:avLst/>
          </a:prstGeom>
          <a:effectLst>
            <a:outerShdw blurRad="50800" dist="38100" dir="2700000" algn="tl" rotWithShape="0">
              <a:schemeClr val="bg1">
                <a:alpha val="40000"/>
              </a:schemeClr>
            </a:outerShdw>
          </a:effectLst>
        </p:spPr>
      </p:pic>
      <p:grpSp>
        <p:nvGrpSpPr>
          <p:cNvPr id="95" name="Group 94"/>
          <p:cNvGrpSpPr/>
          <p:nvPr/>
        </p:nvGrpSpPr>
        <p:grpSpPr>
          <a:xfrm>
            <a:off x="4775200" y="2446890"/>
            <a:ext cx="2641600" cy="1085630"/>
            <a:chOff x="1295283" y="1253075"/>
            <a:chExt cx="1712184" cy="814223"/>
          </a:xfrm>
        </p:grpSpPr>
        <p:sp>
          <p:nvSpPr>
            <p:cNvPr id="96" name="TextBox 95"/>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97" name="Rectangle 96"/>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F3C3C"/>
                  </a:solidFill>
                </a:rPr>
                <a:t>Title Goes Here</a:t>
              </a:r>
            </a:p>
          </p:txBody>
        </p:sp>
      </p:grpSp>
      <p:grpSp>
        <p:nvGrpSpPr>
          <p:cNvPr id="98" name="Group 97"/>
          <p:cNvGrpSpPr/>
          <p:nvPr/>
        </p:nvGrpSpPr>
        <p:grpSpPr>
          <a:xfrm>
            <a:off x="8026405" y="2445235"/>
            <a:ext cx="2641600" cy="1085630"/>
            <a:chOff x="1295283" y="1253075"/>
            <a:chExt cx="1712184" cy="814223"/>
          </a:xfrm>
        </p:grpSpPr>
        <p:sp>
          <p:nvSpPr>
            <p:cNvPr id="99" name="TextBox 98"/>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0" name="Rectangle 99"/>
            <p:cNvSpPr/>
            <p:nvPr/>
          </p:nvSpPr>
          <p:spPr>
            <a:xfrm>
              <a:off x="1295283" y="1253075"/>
              <a:ext cx="1712182" cy="300083"/>
            </a:xfrm>
            <a:prstGeom prst="rect">
              <a:avLst/>
            </a:prstGeom>
            <a:solidFill>
              <a:schemeClr val="tx1">
                <a:alpha val="20000"/>
              </a:schemeClr>
            </a:solidFill>
          </p:spPr>
          <p:txBody>
            <a:bodyPr wrap="square">
              <a:spAutoFit/>
            </a:bodyPr>
            <a:lstStyle/>
            <a:p>
              <a:pPr algn="ctr"/>
              <a:r>
                <a:rPr lang="en-US" sz="2000" b="1" dirty="0">
                  <a:solidFill>
                    <a:srgbClr val="3F3C3C"/>
                  </a:solidFill>
                </a:rPr>
                <a:t>Title Goes Here</a:t>
              </a:r>
            </a:p>
          </p:txBody>
        </p:sp>
      </p:grpSp>
      <p:grpSp>
        <p:nvGrpSpPr>
          <p:cNvPr id="101" name="Group 100"/>
          <p:cNvGrpSpPr/>
          <p:nvPr/>
        </p:nvGrpSpPr>
        <p:grpSpPr>
          <a:xfrm>
            <a:off x="1455350" y="5051375"/>
            <a:ext cx="2641600" cy="1085630"/>
            <a:chOff x="1295283" y="1253075"/>
            <a:chExt cx="1712184" cy="814223"/>
          </a:xfrm>
        </p:grpSpPr>
        <p:sp>
          <p:nvSpPr>
            <p:cNvPr id="102" name="TextBox 101"/>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3" name="Rectangle 102"/>
            <p:cNvSpPr/>
            <p:nvPr/>
          </p:nvSpPr>
          <p:spPr>
            <a:xfrm>
              <a:off x="1295283" y="1253075"/>
              <a:ext cx="1712182" cy="300083"/>
            </a:xfrm>
            <a:prstGeom prst="rect">
              <a:avLst/>
            </a:prstGeom>
            <a:solidFill>
              <a:schemeClr val="tx1">
                <a:lumMod val="95000"/>
                <a:lumOff val="5000"/>
                <a:alpha val="20000"/>
              </a:schemeClr>
            </a:solidFill>
            <a:effectLst/>
          </p:spPr>
          <p:txBody>
            <a:bodyPr wrap="square">
              <a:spAutoFit/>
            </a:bodyPr>
            <a:lstStyle/>
            <a:p>
              <a:pPr algn="ctr"/>
              <a:r>
                <a:rPr lang="en-US" sz="2000" b="1" dirty="0">
                  <a:solidFill>
                    <a:srgbClr val="3D3A3A"/>
                  </a:solidFill>
                </a:rPr>
                <a:t>Title Goes Here</a:t>
              </a:r>
            </a:p>
          </p:txBody>
        </p:sp>
      </p:grpSp>
      <p:grpSp>
        <p:nvGrpSpPr>
          <p:cNvPr id="104" name="Group 103"/>
          <p:cNvGrpSpPr/>
          <p:nvPr/>
        </p:nvGrpSpPr>
        <p:grpSpPr>
          <a:xfrm>
            <a:off x="4775197" y="5051375"/>
            <a:ext cx="2641600" cy="1085630"/>
            <a:chOff x="1295283" y="1253075"/>
            <a:chExt cx="1712184" cy="814223"/>
          </a:xfrm>
        </p:grpSpPr>
        <p:sp>
          <p:nvSpPr>
            <p:cNvPr id="105" name="TextBox 104"/>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6" name="Rectangle 105"/>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D3A3A"/>
                  </a:solidFill>
                </a:rPr>
                <a:t>Title Goes Here</a:t>
              </a:r>
            </a:p>
          </p:txBody>
        </p:sp>
      </p:grpSp>
      <p:grpSp>
        <p:nvGrpSpPr>
          <p:cNvPr id="107" name="Group 106"/>
          <p:cNvGrpSpPr/>
          <p:nvPr/>
        </p:nvGrpSpPr>
        <p:grpSpPr>
          <a:xfrm>
            <a:off x="8026402" y="5051375"/>
            <a:ext cx="2641600" cy="1085630"/>
            <a:chOff x="1295283" y="1253075"/>
            <a:chExt cx="1712184" cy="814223"/>
          </a:xfrm>
        </p:grpSpPr>
        <p:sp>
          <p:nvSpPr>
            <p:cNvPr id="108" name="TextBox 107"/>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9" name="Rectangle 108"/>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D3A3A"/>
                  </a:solidFill>
                </a:rPr>
                <a:t>Title Goes Here</a:t>
              </a:r>
            </a:p>
          </p:txBody>
        </p:sp>
      </p:grpSp>
    </p:spTree>
    <p:extLst>
      <p:ext uri="{BB962C8B-B14F-4D97-AF65-F5344CB8AC3E}">
        <p14:creationId xmlns:p14="http://schemas.microsoft.com/office/powerpoint/2010/main" val="114290867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7"/>
                                        </p:tgtEl>
                                        <p:attrNameLst>
                                          <p:attrName>style.visibility</p:attrName>
                                        </p:attrNameLst>
                                      </p:cBhvr>
                                      <p:to>
                                        <p:strVal val="visible"/>
                                      </p:to>
                                    </p:set>
                                    <p:anim calcmode="lin" valueType="num">
                                      <p:cBhvr additive="base">
                                        <p:cTn id="15" dur="500" fill="hold"/>
                                        <p:tgtEl>
                                          <p:spTgt spid="57"/>
                                        </p:tgtEl>
                                        <p:attrNameLst>
                                          <p:attrName>ppt_x</p:attrName>
                                        </p:attrNameLst>
                                      </p:cBhvr>
                                      <p:tavLst>
                                        <p:tav tm="0">
                                          <p:val>
                                            <p:strVal val="#ppt_x"/>
                                          </p:val>
                                        </p:tav>
                                        <p:tav tm="100000">
                                          <p:val>
                                            <p:strVal val="#ppt_x"/>
                                          </p:val>
                                        </p:tav>
                                      </p:tavLst>
                                    </p:anim>
                                    <p:anim calcmode="lin" valueType="num">
                                      <p:cBhvr additive="base">
                                        <p:cTn id="16" dur="500" fill="hold"/>
                                        <p:tgtEl>
                                          <p:spTgt spid="5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2"/>
                                        </p:tgtEl>
                                        <p:attrNameLst>
                                          <p:attrName>style.visibility</p:attrName>
                                        </p:attrNameLst>
                                      </p:cBhvr>
                                      <p:to>
                                        <p:strVal val="visible"/>
                                      </p:to>
                                    </p:set>
                                    <p:anim calcmode="lin" valueType="num">
                                      <p:cBhvr additive="base">
                                        <p:cTn id="19" dur="500" fill="hold"/>
                                        <p:tgtEl>
                                          <p:spTgt spid="62"/>
                                        </p:tgtEl>
                                        <p:attrNameLst>
                                          <p:attrName>ppt_x</p:attrName>
                                        </p:attrNameLst>
                                      </p:cBhvr>
                                      <p:tavLst>
                                        <p:tav tm="0">
                                          <p:val>
                                            <p:strVal val="#ppt_x"/>
                                          </p:val>
                                        </p:tav>
                                        <p:tav tm="100000">
                                          <p:val>
                                            <p:strVal val="#ppt_x"/>
                                          </p:val>
                                        </p:tav>
                                      </p:tavLst>
                                    </p:anim>
                                    <p:anim calcmode="lin" valueType="num">
                                      <p:cBhvr additive="base">
                                        <p:cTn id="20" dur="500" fill="hold"/>
                                        <p:tgtEl>
                                          <p:spTgt spid="6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additive="base">
                                        <p:cTn id="23" dur="500" fill="hold"/>
                                        <p:tgtEl>
                                          <p:spTgt spid="63"/>
                                        </p:tgtEl>
                                        <p:attrNameLst>
                                          <p:attrName>ppt_x</p:attrName>
                                        </p:attrNameLst>
                                      </p:cBhvr>
                                      <p:tavLst>
                                        <p:tav tm="0">
                                          <p:val>
                                            <p:strVal val="#ppt_x"/>
                                          </p:val>
                                        </p:tav>
                                        <p:tav tm="100000">
                                          <p:val>
                                            <p:strVal val="#ppt_x"/>
                                          </p:val>
                                        </p:tav>
                                      </p:tavLst>
                                    </p:anim>
                                    <p:anim calcmode="lin" valueType="num">
                                      <p:cBhvr additive="base">
                                        <p:cTn id="24" dur="500" fill="hold"/>
                                        <p:tgtEl>
                                          <p:spTgt spid="6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67"/>
                                        </p:tgtEl>
                                        <p:attrNameLst>
                                          <p:attrName>style.visibility</p:attrName>
                                        </p:attrNameLst>
                                      </p:cBhvr>
                                      <p:to>
                                        <p:strVal val="visible"/>
                                      </p:to>
                                    </p:set>
                                    <p:anim calcmode="lin" valueType="num">
                                      <p:cBhvr additive="base">
                                        <p:cTn id="27" dur="500" fill="hold"/>
                                        <p:tgtEl>
                                          <p:spTgt spid="67"/>
                                        </p:tgtEl>
                                        <p:attrNameLst>
                                          <p:attrName>ppt_x</p:attrName>
                                        </p:attrNameLst>
                                      </p:cBhvr>
                                      <p:tavLst>
                                        <p:tav tm="0">
                                          <p:val>
                                            <p:strVal val="#ppt_x"/>
                                          </p:val>
                                        </p:tav>
                                        <p:tav tm="100000">
                                          <p:val>
                                            <p:strVal val="#ppt_x"/>
                                          </p:val>
                                        </p:tav>
                                      </p:tavLst>
                                    </p:anim>
                                    <p:anim calcmode="lin" valueType="num">
                                      <p:cBhvr additive="base">
                                        <p:cTn id="28" dur="500" fill="hold"/>
                                        <p:tgtEl>
                                          <p:spTgt spid="6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68"/>
                                        </p:tgtEl>
                                        <p:attrNameLst>
                                          <p:attrName>style.visibility</p:attrName>
                                        </p:attrNameLst>
                                      </p:cBhvr>
                                      <p:to>
                                        <p:strVal val="visible"/>
                                      </p:to>
                                    </p:set>
                                    <p:anim calcmode="lin" valueType="num">
                                      <p:cBhvr additive="base">
                                        <p:cTn id="31" dur="500" fill="hold"/>
                                        <p:tgtEl>
                                          <p:spTgt spid="68"/>
                                        </p:tgtEl>
                                        <p:attrNameLst>
                                          <p:attrName>ppt_x</p:attrName>
                                        </p:attrNameLst>
                                      </p:cBhvr>
                                      <p:tavLst>
                                        <p:tav tm="0">
                                          <p:val>
                                            <p:strVal val="#ppt_x"/>
                                          </p:val>
                                        </p:tav>
                                        <p:tav tm="100000">
                                          <p:val>
                                            <p:strVal val="#ppt_x"/>
                                          </p:val>
                                        </p:tav>
                                      </p:tavLst>
                                    </p:anim>
                                    <p:anim calcmode="lin" valueType="num">
                                      <p:cBhvr additive="base">
                                        <p:cTn id="32" dur="500" fill="hold"/>
                                        <p:tgtEl>
                                          <p:spTgt spid="68"/>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42" presetClass="entr" presetSubtype="0"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fade">
                                      <p:cBhvr>
                                        <p:cTn id="41" dur="1000"/>
                                        <p:tgtEl>
                                          <p:spTgt spid="59"/>
                                        </p:tgtEl>
                                      </p:cBhvr>
                                    </p:animEffect>
                                    <p:anim calcmode="lin" valueType="num">
                                      <p:cBhvr>
                                        <p:cTn id="42" dur="1000" fill="hold"/>
                                        <p:tgtEl>
                                          <p:spTgt spid="59"/>
                                        </p:tgtEl>
                                        <p:attrNameLst>
                                          <p:attrName>ppt_x</p:attrName>
                                        </p:attrNameLst>
                                      </p:cBhvr>
                                      <p:tavLst>
                                        <p:tav tm="0">
                                          <p:val>
                                            <p:strVal val="#ppt_x"/>
                                          </p:val>
                                        </p:tav>
                                        <p:tav tm="100000">
                                          <p:val>
                                            <p:strVal val="#ppt_x"/>
                                          </p:val>
                                        </p:tav>
                                      </p:tavLst>
                                    </p:anim>
                                    <p:anim calcmode="lin" valueType="num">
                                      <p:cBhvr>
                                        <p:cTn id="43" dur="1000" fill="hold"/>
                                        <p:tgtEl>
                                          <p:spTgt spid="59"/>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64"/>
                                        </p:tgtEl>
                                        <p:attrNameLst>
                                          <p:attrName>style.visibility</p:attrName>
                                        </p:attrNameLst>
                                      </p:cBhvr>
                                      <p:to>
                                        <p:strVal val="visible"/>
                                      </p:to>
                                    </p:set>
                                    <p:animEffect transition="in" filter="fade">
                                      <p:cBhvr>
                                        <p:cTn id="46" dur="1000"/>
                                        <p:tgtEl>
                                          <p:spTgt spid="64"/>
                                        </p:tgtEl>
                                      </p:cBhvr>
                                    </p:animEffect>
                                    <p:anim calcmode="lin" valueType="num">
                                      <p:cBhvr>
                                        <p:cTn id="47" dur="1000" fill="hold"/>
                                        <p:tgtEl>
                                          <p:spTgt spid="64"/>
                                        </p:tgtEl>
                                        <p:attrNameLst>
                                          <p:attrName>ppt_x</p:attrName>
                                        </p:attrNameLst>
                                      </p:cBhvr>
                                      <p:tavLst>
                                        <p:tav tm="0">
                                          <p:val>
                                            <p:strVal val="#ppt_x"/>
                                          </p:val>
                                        </p:tav>
                                        <p:tav tm="100000">
                                          <p:val>
                                            <p:strVal val="#ppt_x"/>
                                          </p:val>
                                        </p:tav>
                                      </p:tavLst>
                                    </p:anim>
                                    <p:anim calcmode="lin" valueType="num">
                                      <p:cBhvr>
                                        <p:cTn id="48" dur="1000" fill="hold"/>
                                        <p:tgtEl>
                                          <p:spTgt spid="64"/>
                                        </p:tgtEl>
                                        <p:attrNameLst>
                                          <p:attrName>ppt_y</p:attrName>
                                        </p:attrNameLst>
                                      </p:cBhvr>
                                      <p:tavLst>
                                        <p:tav tm="0">
                                          <p:val>
                                            <p:strVal val="#ppt_y+.1"/>
                                          </p:val>
                                        </p:tav>
                                        <p:tav tm="100000">
                                          <p:val>
                                            <p:strVal val="#ppt_y"/>
                                          </p:val>
                                        </p:tav>
                                      </p:tavLst>
                                    </p:anim>
                                  </p:childTnLst>
                                </p:cTn>
                              </p:par>
                            </p:childTnLst>
                          </p:cTn>
                        </p:par>
                        <p:par>
                          <p:cTn id="49" fill="hold">
                            <p:stCondLst>
                              <p:cond delay="2500"/>
                            </p:stCondLst>
                            <p:childTnLst>
                              <p:par>
                                <p:cTn id="50" presetID="2" presetClass="entr" presetSubtype="4" fill="hold" grpId="0" nodeType="afterEffect">
                                  <p:stCondLst>
                                    <p:cond delay="0"/>
                                  </p:stCondLst>
                                  <p:childTnLst>
                                    <p:set>
                                      <p:cBhvr>
                                        <p:cTn id="51" dur="1" fill="hold">
                                          <p:stCondLst>
                                            <p:cond delay="0"/>
                                          </p:stCondLst>
                                        </p:cTn>
                                        <p:tgtEl>
                                          <p:spTgt spid="72"/>
                                        </p:tgtEl>
                                        <p:attrNameLst>
                                          <p:attrName>style.visibility</p:attrName>
                                        </p:attrNameLst>
                                      </p:cBhvr>
                                      <p:to>
                                        <p:strVal val="visible"/>
                                      </p:to>
                                    </p:set>
                                    <p:anim calcmode="lin" valueType="num">
                                      <p:cBhvr additive="base">
                                        <p:cTn id="52" dur="500" fill="hold"/>
                                        <p:tgtEl>
                                          <p:spTgt spid="72"/>
                                        </p:tgtEl>
                                        <p:attrNameLst>
                                          <p:attrName>ppt_x</p:attrName>
                                        </p:attrNameLst>
                                      </p:cBhvr>
                                      <p:tavLst>
                                        <p:tav tm="0">
                                          <p:val>
                                            <p:strVal val="#ppt_x"/>
                                          </p:val>
                                        </p:tav>
                                        <p:tav tm="100000">
                                          <p:val>
                                            <p:strVal val="#ppt_x"/>
                                          </p:val>
                                        </p:tav>
                                      </p:tavLst>
                                    </p:anim>
                                    <p:anim calcmode="lin" valueType="num">
                                      <p:cBhvr additive="base">
                                        <p:cTn id="53" dur="500" fill="hold"/>
                                        <p:tgtEl>
                                          <p:spTgt spid="72"/>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0"/>
                                  </p:stCondLst>
                                  <p:childTnLst>
                                    <p:set>
                                      <p:cBhvr>
                                        <p:cTn id="55" dur="1" fill="hold">
                                          <p:stCondLst>
                                            <p:cond delay="0"/>
                                          </p:stCondLst>
                                        </p:cTn>
                                        <p:tgtEl>
                                          <p:spTgt spid="73"/>
                                        </p:tgtEl>
                                        <p:attrNameLst>
                                          <p:attrName>style.visibility</p:attrName>
                                        </p:attrNameLst>
                                      </p:cBhvr>
                                      <p:to>
                                        <p:strVal val="visible"/>
                                      </p:to>
                                    </p:set>
                                    <p:anim calcmode="lin" valueType="num">
                                      <p:cBhvr additive="base">
                                        <p:cTn id="56" dur="500" fill="hold"/>
                                        <p:tgtEl>
                                          <p:spTgt spid="73"/>
                                        </p:tgtEl>
                                        <p:attrNameLst>
                                          <p:attrName>ppt_x</p:attrName>
                                        </p:attrNameLst>
                                      </p:cBhvr>
                                      <p:tavLst>
                                        <p:tav tm="0">
                                          <p:val>
                                            <p:strVal val="#ppt_x"/>
                                          </p:val>
                                        </p:tav>
                                        <p:tav tm="100000">
                                          <p:val>
                                            <p:strVal val="#ppt_x"/>
                                          </p:val>
                                        </p:tav>
                                      </p:tavLst>
                                    </p:anim>
                                    <p:anim calcmode="lin" valueType="num">
                                      <p:cBhvr additive="base">
                                        <p:cTn id="57" dur="500" fill="hold"/>
                                        <p:tgtEl>
                                          <p:spTgt spid="73"/>
                                        </p:tgtEl>
                                        <p:attrNameLst>
                                          <p:attrName>ppt_y</p:attrName>
                                        </p:attrNameLst>
                                      </p:cBhvr>
                                      <p:tavLst>
                                        <p:tav tm="0">
                                          <p:val>
                                            <p:strVal val="1+#ppt_h/2"/>
                                          </p:val>
                                        </p:tav>
                                        <p:tav tm="100000">
                                          <p:val>
                                            <p:strVal val="#ppt_y"/>
                                          </p:val>
                                        </p:tav>
                                      </p:tavLst>
                                    </p:anim>
                                  </p:childTnLst>
                                </p:cTn>
                              </p:par>
                              <p:par>
                                <p:cTn id="58" presetID="2" presetClass="entr" presetSubtype="4" fill="hold" grpId="0" nodeType="withEffect">
                                  <p:stCondLst>
                                    <p:cond delay="0"/>
                                  </p:stCondLst>
                                  <p:childTnLst>
                                    <p:set>
                                      <p:cBhvr>
                                        <p:cTn id="59" dur="1" fill="hold">
                                          <p:stCondLst>
                                            <p:cond delay="0"/>
                                          </p:stCondLst>
                                        </p:cTn>
                                        <p:tgtEl>
                                          <p:spTgt spid="77"/>
                                        </p:tgtEl>
                                        <p:attrNameLst>
                                          <p:attrName>style.visibility</p:attrName>
                                        </p:attrNameLst>
                                      </p:cBhvr>
                                      <p:to>
                                        <p:strVal val="visible"/>
                                      </p:to>
                                    </p:set>
                                    <p:anim calcmode="lin" valueType="num">
                                      <p:cBhvr additive="base">
                                        <p:cTn id="60" dur="500" fill="hold"/>
                                        <p:tgtEl>
                                          <p:spTgt spid="77"/>
                                        </p:tgtEl>
                                        <p:attrNameLst>
                                          <p:attrName>ppt_x</p:attrName>
                                        </p:attrNameLst>
                                      </p:cBhvr>
                                      <p:tavLst>
                                        <p:tav tm="0">
                                          <p:val>
                                            <p:strVal val="#ppt_x"/>
                                          </p:val>
                                        </p:tav>
                                        <p:tav tm="100000">
                                          <p:val>
                                            <p:strVal val="#ppt_x"/>
                                          </p:val>
                                        </p:tav>
                                      </p:tavLst>
                                    </p:anim>
                                    <p:anim calcmode="lin" valueType="num">
                                      <p:cBhvr additive="base">
                                        <p:cTn id="61" dur="500" fill="hold"/>
                                        <p:tgtEl>
                                          <p:spTgt spid="77"/>
                                        </p:tgtEl>
                                        <p:attrNameLst>
                                          <p:attrName>ppt_y</p:attrName>
                                        </p:attrNameLst>
                                      </p:cBhvr>
                                      <p:tavLst>
                                        <p:tav tm="0">
                                          <p:val>
                                            <p:strVal val="1+#ppt_h/2"/>
                                          </p:val>
                                        </p:tav>
                                        <p:tav tm="100000">
                                          <p:val>
                                            <p:strVal val="#ppt_y"/>
                                          </p:val>
                                        </p:tav>
                                      </p:tavLst>
                                    </p:anim>
                                  </p:childTnLst>
                                </p:cTn>
                              </p:par>
                              <p:par>
                                <p:cTn id="62" presetID="2" presetClass="entr" presetSubtype="4" fill="hold" grpId="0" nodeType="withEffect">
                                  <p:stCondLst>
                                    <p:cond delay="0"/>
                                  </p:stCondLst>
                                  <p:childTnLst>
                                    <p:set>
                                      <p:cBhvr>
                                        <p:cTn id="63" dur="1" fill="hold">
                                          <p:stCondLst>
                                            <p:cond delay="0"/>
                                          </p:stCondLst>
                                        </p:cTn>
                                        <p:tgtEl>
                                          <p:spTgt spid="78"/>
                                        </p:tgtEl>
                                        <p:attrNameLst>
                                          <p:attrName>style.visibility</p:attrName>
                                        </p:attrNameLst>
                                      </p:cBhvr>
                                      <p:to>
                                        <p:strVal val="visible"/>
                                      </p:to>
                                    </p:set>
                                    <p:anim calcmode="lin" valueType="num">
                                      <p:cBhvr additive="base">
                                        <p:cTn id="64" dur="500" fill="hold"/>
                                        <p:tgtEl>
                                          <p:spTgt spid="78"/>
                                        </p:tgtEl>
                                        <p:attrNameLst>
                                          <p:attrName>ppt_x</p:attrName>
                                        </p:attrNameLst>
                                      </p:cBhvr>
                                      <p:tavLst>
                                        <p:tav tm="0">
                                          <p:val>
                                            <p:strVal val="#ppt_x"/>
                                          </p:val>
                                        </p:tav>
                                        <p:tav tm="100000">
                                          <p:val>
                                            <p:strVal val="#ppt_x"/>
                                          </p:val>
                                        </p:tav>
                                      </p:tavLst>
                                    </p:anim>
                                    <p:anim calcmode="lin" valueType="num">
                                      <p:cBhvr additive="base">
                                        <p:cTn id="65" dur="500" fill="hold"/>
                                        <p:tgtEl>
                                          <p:spTgt spid="78"/>
                                        </p:tgtEl>
                                        <p:attrNameLst>
                                          <p:attrName>ppt_y</p:attrName>
                                        </p:attrNameLst>
                                      </p:cBhvr>
                                      <p:tavLst>
                                        <p:tav tm="0">
                                          <p:val>
                                            <p:strVal val="1+#ppt_h/2"/>
                                          </p:val>
                                        </p:tav>
                                        <p:tav tm="100000">
                                          <p:val>
                                            <p:strVal val="#ppt_y"/>
                                          </p:val>
                                        </p:tav>
                                      </p:tavLst>
                                    </p:anim>
                                  </p:childTnLst>
                                </p:cTn>
                              </p:par>
                              <p:par>
                                <p:cTn id="66" presetID="2" presetClass="entr" presetSubtype="4" fill="hold" grpId="0" nodeType="withEffect">
                                  <p:stCondLst>
                                    <p:cond delay="0"/>
                                  </p:stCondLst>
                                  <p:childTnLst>
                                    <p:set>
                                      <p:cBhvr>
                                        <p:cTn id="67" dur="1" fill="hold">
                                          <p:stCondLst>
                                            <p:cond delay="0"/>
                                          </p:stCondLst>
                                        </p:cTn>
                                        <p:tgtEl>
                                          <p:spTgt spid="82"/>
                                        </p:tgtEl>
                                        <p:attrNameLst>
                                          <p:attrName>style.visibility</p:attrName>
                                        </p:attrNameLst>
                                      </p:cBhvr>
                                      <p:to>
                                        <p:strVal val="visible"/>
                                      </p:to>
                                    </p:set>
                                    <p:anim calcmode="lin" valueType="num">
                                      <p:cBhvr additive="base">
                                        <p:cTn id="68" dur="500" fill="hold"/>
                                        <p:tgtEl>
                                          <p:spTgt spid="82"/>
                                        </p:tgtEl>
                                        <p:attrNameLst>
                                          <p:attrName>ppt_x</p:attrName>
                                        </p:attrNameLst>
                                      </p:cBhvr>
                                      <p:tavLst>
                                        <p:tav tm="0">
                                          <p:val>
                                            <p:strVal val="#ppt_x"/>
                                          </p:val>
                                        </p:tav>
                                        <p:tav tm="100000">
                                          <p:val>
                                            <p:strVal val="#ppt_x"/>
                                          </p:val>
                                        </p:tav>
                                      </p:tavLst>
                                    </p:anim>
                                    <p:anim calcmode="lin" valueType="num">
                                      <p:cBhvr additive="base">
                                        <p:cTn id="69" dur="500" fill="hold"/>
                                        <p:tgtEl>
                                          <p:spTgt spid="82"/>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83"/>
                                        </p:tgtEl>
                                        <p:attrNameLst>
                                          <p:attrName>style.visibility</p:attrName>
                                        </p:attrNameLst>
                                      </p:cBhvr>
                                      <p:to>
                                        <p:strVal val="visible"/>
                                      </p:to>
                                    </p:set>
                                    <p:anim calcmode="lin" valueType="num">
                                      <p:cBhvr additive="base">
                                        <p:cTn id="72" dur="500" fill="hold"/>
                                        <p:tgtEl>
                                          <p:spTgt spid="83"/>
                                        </p:tgtEl>
                                        <p:attrNameLst>
                                          <p:attrName>ppt_x</p:attrName>
                                        </p:attrNameLst>
                                      </p:cBhvr>
                                      <p:tavLst>
                                        <p:tav tm="0">
                                          <p:val>
                                            <p:strVal val="#ppt_x"/>
                                          </p:val>
                                        </p:tav>
                                        <p:tav tm="100000">
                                          <p:val>
                                            <p:strVal val="#ppt_x"/>
                                          </p:val>
                                        </p:tav>
                                      </p:tavLst>
                                    </p:anim>
                                    <p:anim calcmode="lin" valueType="num">
                                      <p:cBhvr additive="base">
                                        <p:cTn id="73" dur="500" fill="hold"/>
                                        <p:tgtEl>
                                          <p:spTgt spid="83"/>
                                        </p:tgtEl>
                                        <p:attrNameLst>
                                          <p:attrName>ppt_y</p:attrName>
                                        </p:attrNameLst>
                                      </p:cBhvr>
                                      <p:tavLst>
                                        <p:tav tm="0">
                                          <p:val>
                                            <p:strVal val="1+#ppt_h/2"/>
                                          </p:val>
                                        </p:tav>
                                        <p:tav tm="100000">
                                          <p:val>
                                            <p:strVal val="#ppt_y"/>
                                          </p:val>
                                        </p:tav>
                                      </p:tavLst>
                                    </p:anim>
                                  </p:childTnLst>
                                </p:cTn>
                              </p:par>
                            </p:childTnLst>
                          </p:cTn>
                        </p:par>
                        <p:par>
                          <p:cTn id="74" fill="hold">
                            <p:stCondLst>
                              <p:cond delay="3000"/>
                            </p:stCondLst>
                            <p:childTnLst>
                              <p:par>
                                <p:cTn id="75" presetID="42" presetClass="entr" presetSubtype="0"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fade">
                                      <p:cBhvr>
                                        <p:cTn id="77" dur="1000"/>
                                        <p:tgtEl>
                                          <p:spTgt spid="69"/>
                                        </p:tgtEl>
                                      </p:cBhvr>
                                    </p:animEffect>
                                    <p:anim calcmode="lin" valueType="num">
                                      <p:cBhvr>
                                        <p:cTn id="78" dur="1000" fill="hold"/>
                                        <p:tgtEl>
                                          <p:spTgt spid="69"/>
                                        </p:tgtEl>
                                        <p:attrNameLst>
                                          <p:attrName>ppt_x</p:attrName>
                                        </p:attrNameLst>
                                      </p:cBhvr>
                                      <p:tavLst>
                                        <p:tav tm="0">
                                          <p:val>
                                            <p:strVal val="#ppt_x"/>
                                          </p:val>
                                        </p:tav>
                                        <p:tav tm="100000">
                                          <p:val>
                                            <p:strVal val="#ppt_x"/>
                                          </p:val>
                                        </p:tav>
                                      </p:tavLst>
                                    </p:anim>
                                    <p:anim calcmode="lin" valueType="num">
                                      <p:cBhvr>
                                        <p:cTn id="79" dur="1000" fill="hold"/>
                                        <p:tgtEl>
                                          <p:spTgt spid="69"/>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74"/>
                                        </p:tgtEl>
                                        <p:attrNameLst>
                                          <p:attrName>style.visibility</p:attrName>
                                        </p:attrNameLst>
                                      </p:cBhvr>
                                      <p:to>
                                        <p:strVal val="visible"/>
                                      </p:to>
                                    </p:set>
                                    <p:animEffect transition="in" filter="fade">
                                      <p:cBhvr>
                                        <p:cTn id="82" dur="1000"/>
                                        <p:tgtEl>
                                          <p:spTgt spid="74"/>
                                        </p:tgtEl>
                                      </p:cBhvr>
                                    </p:animEffect>
                                    <p:anim calcmode="lin" valueType="num">
                                      <p:cBhvr>
                                        <p:cTn id="83" dur="1000" fill="hold"/>
                                        <p:tgtEl>
                                          <p:spTgt spid="74"/>
                                        </p:tgtEl>
                                        <p:attrNameLst>
                                          <p:attrName>ppt_x</p:attrName>
                                        </p:attrNameLst>
                                      </p:cBhvr>
                                      <p:tavLst>
                                        <p:tav tm="0">
                                          <p:val>
                                            <p:strVal val="#ppt_x"/>
                                          </p:val>
                                        </p:tav>
                                        <p:tav tm="100000">
                                          <p:val>
                                            <p:strVal val="#ppt_x"/>
                                          </p:val>
                                        </p:tav>
                                      </p:tavLst>
                                    </p:anim>
                                    <p:anim calcmode="lin" valueType="num">
                                      <p:cBhvr>
                                        <p:cTn id="84" dur="1000" fill="hold"/>
                                        <p:tgtEl>
                                          <p:spTgt spid="74"/>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79"/>
                                        </p:tgtEl>
                                        <p:attrNameLst>
                                          <p:attrName>style.visibility</p:attrName>
                                        </p:attrNameLst>
                                      </p:cBhvr>
                                      <p:to>
                                        <p:strVal val="visible"/>
                                      </p:to>
                                    </p:set>
                                    <p:animEffect transition="in" filter="fade">
                                      <p:cBhvr>
                                        <p:cTn id="87" dur="1000"/>
                                        <p:tgtEl>
                                          <p:spTgt spid="79"/>
                                        </p:tgtEl>
                                      </p:cBhvr>
                                    </p:animEffect>
                                    <p:anim calcmode="lin" valueType="num">
                                      <p:cBhvr>
                                        <p:cTn id="88" dur="1000" fill="hold"/>
                                        <p:tgtEl>
                                          <p:spTgt spid="79"/>
                                        </p:tgtEl>
                                        <p:attrNameLst>
                                          <p:attrName>ppt_x</p:attrName>
                                        </p:attrNameLst>
                                      </p:cBhvr>
                                      <p:tavLst>
                                        <p:tav tm="0">
                                          <p:val>
                                            <p:strVal val="#ppt_x"/>
                                          </p:val>
                                        </p:tav>
                                        <p:tav tm="100000">
                                          <p:val>
                                            <p:strVal val="#ppt_x"/>
                                          </p:val>
                                        </p:tav>
                                      </p:tavLst>
                                    </p:anim>
                                    <p:anim calcmode="lin" valueType="num">
                                      <p:cBhvr>
                                        <p:cTn id="89" dur="1000" fill="hold"/>
                                        <p:tgtEl>
                                          <p:spTgt spid="79"/>
                                        </p:tgtEl>
                                        <p:attrNameLst>
                                          <p:attrName>ppt_y</p:attrName>
                                        </p:attrNameLst>
                                      </p:cBhvr>
                                      <p:tavLst>
                                        <p:tav tm="0">
                                          <p:val>
                                            <p:strVal val="#ppt_y+.1"/>
                                          </p:val>
                                        </p:tav>
                                        <p:tav tm="100000">
                                          <p:val>
                                            <p:strVal val="#ppt_y"/>
                                          </p:val>
                                        </p:tav>
                                      </p:tavLst>
                                    </p:anim>
                                  </p:childTnLst>
                                </p:cTn>
                              </p:par>
                            </p:childTnLst>
                          </p:cTn>
                        </p:par>
                        <p:par>
                          <p:cTn id="90" fill="hold">
                            <p:stCondLst>
                              <p:cond delay="4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4500"/>
                            </p:stCondLst>
                            <p:childTnLst>
                              <p:par>
                                <p:cTn id="97" presetID="22" presetClass="entr" presetSubtype="8" fill="hold" nodeType="afterEffect">
                                  <p:stCondLst>
                                    <p:cond delay="0"/>
                                  </p:stCondLst>
                                  <p:childTnLst>
                                    <p:set>
                                      <p:cBhvr>
                                        <p:cTn id="98" dur="1" fill="hold">
                                          <p:stCondLst>
                                            <p:cond delay="0"/>
                                          </p:stCondLst>
                                        </p:cTn>
                                        <p:tgtEl>
                                          <p:spTgt spid="92"/>
                                        </p:tgtEl>
                                        <p:attrNameLst>
                                          <p:attrName>style.visibility</p:attrName>
                                        </p:attrNameLst>
                                      </p:cBhvr>
                                      <p:to>
                                        <p:strVal val="visible"/>
                                      </p:to>
                                    </p:set>
                                    <p:animEffect transition="in" filter="wipe(left)">
                                      <p:cBhvr>
                                        <p:cTn id="99" dur="500"/>
                                        <p:tgtEl>
                                          <p:spTgt spid="92"/>
                                        </p:tgtEl>
                                      </p:cBhvr>
                                    </p:animEffect>
                                  </p:childTnLst>
                                </p:cTn>
                              </p:par>
                            </p:childTnLst>
                          </p:cTn>
                        </p:par>
                        <p:par>
                          <p:cTn id="100" fill="hold">
                            <p:stCondLst>
                              <p:cond delay="5000"/>
                            </p:stCondLst>
                            <p:childTnLst>
                              <p:par>
                                <p:cTn id="101" presetID="53" presetClass="entr" presetSubtype="16" fill="hold" nodeType="afterEffect">
                                  <p:stCondLst>
                                    <p:cond delay="0"/>
                                  </p:stCondLst>
                                  <p:childTnLst>
                                    <p:set>
                                      <p:cBhvr>
                                        <p:cTn id="102" dur="1" fill="hold">
                                          <p:stCondLst>
                                            <p:cond delay="0"/>
                                          </p:stCondLst>
                                        </p:cTn>
                                        <p:tgtEl>
                                          <p:spTgt spid="6"/>
                                        </p:tgtEl>
                                        <p:attrNameLst>
                                          <p:attrName>style.visibility</p:attrName>
                                        </p:attrNameLst>
                                      </p:cBhvr>
                                      <p:to>
                                        <p:strVal val="visible"/>
                                      </p:to>
                                    </p:set>
                                    <p:anim calcmode="lin" valueType="num">
                                      <p:cBhvr>
                                        <p:cTn id="103" dur="500" fill="hold"/>
                                        <p:tgtEl>
                                          <p:spTgt spid="6"/>
                                        </p:tgtEl>
                                        <p:attrNameLst>
                                          <p:attrName>ppt_w</p:attrName>
                                        </p:attrNameLst>
                                      </p:cBhvr>
                                      <p:tavLst>
                                        <p:tav tm="0">
                                          <p:val>
                                            <p:fltVal val="0"/>
                                          </p:val>
                                        </p:tav>
                                        <p:tav tm="100000">
                                          <p:val>
                                            <p:strVal val="#ppt_w"/>
                                          </p:val>
                                        </p:tav>
                                      </p:tavLst>
                                    </p:anim>
                                    <p:anim calcmode="lin" valueType="num">
                                      <p:cBhvr>
                                        <p:cTn id="104" dur="500" fill="hold"/>
                                        <p:tgtEl>
                                          <p:spTgt spid="6"/>
                                        </p:tgtEl>
                                        <p:attrNameLst>
                                          <p:attrName>ppt_h</p:attrName>
                                        </p:attrNameLst>
                                      </p:cBhvr>
                                      <p:tavLst>
                                        <p:tav tm="0">
                                          <p:val>
                                            <p:fltVal val="0"/>
                                          </p:val>
                                        </p:tav>
                                        <p:tav tm="100000">
                                          <p:val>
                                            <p:strVal val="#ppt_h"/>
                                          </p:val>
                                        </p:tav>
                                      </p:tavLst>
                                    </p:anim>
                                    <p:animEffect transition="in" filter="fade">
                                      <p:cBhvr>
                                        <p:cTn id="105" dur="500"/>
                                        <p:tgtEl>
                                          <p:spTgt spid="6"/>
                                        </p:tgtEl>
                                      </p:cBhvr>
                                    </p:animEffect>
                                  </p:childTnLst>
                                </p:cTn>
                              </p:par>
                            </p:childTnLst>
                          </p:cTn>
                        </p:par>
                        <p:par>
                          <p:cTn id="106" fill="hold">
                            <p:stCondLst>
                              <p:cond delay="5500"/>
                            </p:stCondLst>
                            <p:childTnLst>
                              <p:par>
                                <p:cTn id="107" presetID="22" presetClass="entr" presetSubtype="8" fill="hold" nodeType="afterEffect">
                                  <p:stCondLst>
                                    <p:cond delay="0"/>
                                  </p:stCondLst>
                                  <p:childTnLst>
                                    <p:set>
                                      <p:cBhvr>
                                        <p:cTn id="108" dur="1" fill="hold">
                                          <p:stCondLst>
                                            <p:cond delay="0"/>
                                          </p:stCondLst>
                                        </p:cTn>
                                        <p:tgtEl>
                                          <p:spTgt spid="95"/>
                                        </p:tgtEl>
                                        <p:attrNameLst>
                                          <p:attrName>style.visibility</p:attrName>
                                        </p:attrNameLst>
                                      </p:cBhvr>
                                      <p:to>
                                        <p:strVal val="visible"/>
                                      </p:to>
                                    </p:set>
                                    <p:animEffect transition="in" filter="wipe(left)">
                                      <p:cBhvr>
                                        <p:cTn id="109" dur="500"/>
                                        <p:tgtEl>
                                          <p:spTgt spid="95"/>
                                        </p:tgtEl>
                                      </p:cBhvr>
                                    </p:animEffect>
                                  </p:childTnLst>
                                </p:cTn>
                              </p:par>
                            </p:childTnLst>
                          </p:cTn>
                        </p:par>
                        <p:par>
                          <p:cTn id="110" fill="hold">
                            <p:stCondLst>
                              <p:cond delay="6000"/>
                            </p:stCondLst>
                            <p:childTnLst>
                              <p:par>
                                <p:cTn id="111" presetID="53" presetClass="entr" presetSubtype="16" fill="hold" nodeType="afterEffect">
                                  <p:stCondLst>
                                    <p:cond delay="0"/>
                                  </p:stCondLst>
                                  <p:childTnLst>
                                    <p:set>
                                      <p:cBhvr>
                                        <p:cTn id="112" dur="1" fill="hold">
                                          <p:stCondLst>
                                            <p:cond delay="0"/>
                                          </p:stCondLst>
                                        </p:cTn>
                                        <p:tgtEl>
                                          <p:spTgt spid="7"/>
                                        </p:tgtEl>
                                        <p:attrNameLst>
                                          <p:attrName>style.visibility</p:attrName>
                                        </p:attrNameLst>
                                      </p:cBhvr>
                                      <p:to>
                                        <p:strVal val="visible"/>
                                      </p:to>
                                    </p:set>
                                    <p:anim calcmode="lin" valueType="num">
                                      <p:cBhvr>
                                        <p:cTn id="113" dur="500" fill="hold"/>
                                        <p:tgtEl>
                                          <p:spTgt spid="7"/>
                                        </p:tgtEl>
                                        <p:attrNameLst>
                                          <p:attrName>ppt_w</p:attrName>
                                        </p:attrNameLst>
                                      </p:cBhvr>
                                      <p:tavLst>
                                        <p:tav tm="0">
                                          <p:val>
                                            <p:fltVal val="0"/>
                                          </p:val>
                                        </p:tav>
                                        <p:tav tm="100000">
                                          <p:val>
                                            <p:strVal val="#ppt_w"/>
                                          </p:val>
                                        </p:tav>
                                      </p:tavLst>
                                    </p:anim>
                                    <p:anim calcmode="lin" valueType="num">
                                      <p:cBhvr>
                                        <p:cTn id="114" dur="500" fill="hold"/>
                                        <p:tgtEl>
                                          <p:spTgt spid="7"/>
                                        </p:tgtEl>
                                        <p:attrNameLst>
                                          <p:attrName>ppt_h</p:attrName>
                                        </p:attrNameLst>
                                      </p:cBhvr>
                                      <p:tavLst>
                                        <p:tav tm="0">
                                          <p:val>
                                            <p:fltVal val="0"/>
                                          </p:val>
                                        </p:tav>
                                        <p:tav tm="100000">
                                          <p:val>
                                            <p:strVal val="#ppt_h"/>
                                          </p:val>
                                        </p:tav>
                                      </p:tavLst>
                                    </p:anim>
                                    <p:animEffect transition="in" filter="fade">
                                      <p:cBhvr>
                                        <p:cTn id="115" dur="500"/>
                                        <p:tgtEl>
                                          <p:spTgt spid="7"/>
                                        </p:tgtEl>
                                      </p:cBhvr>
                                    </p:animEffect>
                                  </p:childTnLst>
                                </p:cTn>
                              </p:par>
                            </p:childTnLst>
                          </p:cTn>
                        </p:par>
                        <p:par>
                          <p:cTn id="116" fill="hold">
                            <p:stCondLst>
                              <p:cond delay="6500"/>
                            </p:stCondLst>
                            <p:childTnLst>
                              <p:par>
                                <p:cTn id="117" presetID="22" presetClass="entr" presetSubtype="8" fill="hold" nodeType="afterEffect">
                                  <p:stCondLst>
                                    <p:cond delay="0"/>
                                  </p:stCondLst>
                                  <p:childTnLst>
                                    <p:set>
                                      <p:cBhvr>
                                        <p:cTn id="118" dur="1" fill="hold">
                                          <p:stCondLst>
                                            <p:cond delay="0"/>
                                          </p:stCondLst>
                                        </p:cTn>
                                        <p:tgtEl>
                                          <p:spTgt spid="98"/>
                                        </p:tgtEl>
                                        <p:attrNameLst>
                                          <p:attrName>style.visibility</p:attrName>
                                        </p:attrNameLst>
                                      </p:cBhvr>
                                      <p:to>
                                        <p:strVal val="visible"/>
                                      </p:to>
                                    </p:set>
                                    <p:animEffect transition="in" filter="wipe(left)">
                                      <p:cBhvr>
                                        <p:cTn id="119" dur="500"/>
                                        <p:tgtEl>
                                          <p:spTgt spid="98"/>
                                        </p:tgtEl>
                                      </p:cBhvr>
                                    </p:animEffect>
                                  </p:childTnLst>
                                </p:cTn>
                              </p:par>
                            </p:childTnLst>
                          </p:cTn>
                        </p:par>
                        <p:par>
                          <p:cTn id="120" fill="hold">
                            <p:stCondLst>
                              <p:cond delay="7000"/>
                            </p:stCondLst>
                            <p:childTnLst>
                              <p:par>
                                <p:cTn id="121" presetID="53" presetClass="entr" presetSubtype="16" fill="hold" nodeType="afterEffect">
                                  <p:stCondLst>
                                    <p:cond delay="0"/>
                                  </p:stCondLst>
                                  <p:childTnLst>
                                    <p:set>
                                      <p:cBhvr>
                                        <p:cTn id="122" dur="1" fill="hold">
                                          <p:stCondLst>
                                            <p:cond delay="0"/>
                                          </p:stCondLst>
                                        </p:cTn>
                                        <p:tgtEl>
                                          <p:spTgt spid="8"/>
                                        </p:tgtEl>
                                        <p:attrNameLst>
                                          <p:attrName>style.visibility</p:attrName>
                                        </p:attrNameLst>
                                      </p:cBhvr>
                                      <p:to>
                                        <p:strVal val="visible"/>
                                      </p:to>
                                    </p:set>
                                    <p:anim calcmode="lin" valueType="num">
                                      <p:cBhvr>
                                        <p:cTn id="123" dur="500" fill="hold"/>
                                        <p:tgtEl>
                                          <p:spTgt spid="8"/>
                                        </p:tgtEl>
                                        <p:attrNameLst>
                                          <p:attrName>ppt_w</p:attrName>
                                        </p:attrNameLst>
                                      </p:cBhvr>
                                      <p:tavLst>
                                        <p:tav tm="0">
                                          <p:val>
                                            <p:fltVal val="0"/>
                                          </p:val>
                                        </p:tav>
                                        <p:tav tm="100000">
                                          <p:val>
                                            <p:strVal val="#ppt_w"/>
                                          </p:val>
                                        </p:tav>
                                      </p:tavLst>
                                    </p:anim>
                                    <p:anim calcmode="lin" valueType="num">
                                      <p:cBhvr>
                                        <p:cTn id="124" dur="500" fill="hold"/>
                                        <p:tgtEl>
                                          <p:spTgt spid="8"/>
                                        </p:tgtEl>
                                        <p:attrNameLst>
                                          <p:attrName>ppt_h</p:attrName>
                                        </p:attrNameLst>
                                      </p:cBhvr>
                                      <p:tavLst>
                                        <p:tav tm="0">
                                          <p:val>
                                            <p:fltVal val="0"/>
                                          </p:val>
                                        </p:tav>
                                        <p:tav tm="100000">
                                          <p:val>
                                            <p:strVal val="#ppt_h"/>
                                          </p:val>
                                        </p:tav>
                                      </p:tavLst>
                                    </p:anim>
                                    <p:animEffect transition="in" filter="fade">
                                      <p:cBhvr>
                                        <p:cTn id="125" dur="500"/>
                                        <p:tgtEl>
                                          <p:spTgt spid="8"/>
                                        </p:tgtEl>
                                      </p:cBhvr>
                                    </p:animEffect>
                                  </p:childTnLst>
                                </p:cTn>
                              </p:par>
                            </p:childTnLst>
                          </p:cTn>
                        </p:par>
                        <p:par>
                          <p:cTn id="126" fill="hold">
                            <p:stCondLst>
                              <p:cond delay="7500"/>
                            </p:stCondLst>
                            <p:childTnLst>
                              <p:par>
                                <p:cTn id="127" presetID="22" presetClass="entr" presetSubtype="8" fill="hold" nodeType="afterEffect">
                                  <p:stCondLst>
                                    <p:cond delay="0"/>
                                  </p:stCondLst>
                                  <p:childTnLst>
                                    <p:set>
                                      <p:cBhvr>
                                        <p:cTn id="128" dur="1" fill="hold">
                                          <p:stCondLst>
                                            <p:cond delay="0"/>
                                          </p:stCondLst>
                                        </p:cTn>
                                        <p:tgtEl>
                                          <p:spTgt spid="101"/>
                                        </p:tgtEl>
                                        <p:attrNameLst>
                                          <p:attrName>style.visibility</p:attrName>
                                        </p:attrNameLst>
                                      </p:cBhvr>
                                      <p:to>
                                        <p:strVal val="visible"/>
                                      </p:to>
                                    </p:set>
                                    <p:animEffect transition="in" filter="wipe(left)">
                                      <p:cBhvr>
                                        <p:cTn id="129" dur="500"/>
                                        <p:tgtEl>
                                          <p:spTgt spid="101"/>
                                        </p:tgtEl>
                                      </p:cBhvr>
                                    </p:animEffect>
                                  </p:childTnLst>
                                </p:cTn>
                              </p:par>
                            </p:childTnLst>
                          </p:cTn>
                        </p:par>
                        <p:par>
                          <p:cTn id="130" fill="hold">
                            <p:stCondLst>
                              <p:cond delay="8000"/>
                            </p:stCondLst>
                            <p:childTnLst>
                              <p:par>
                                <p:cTn id="131" presetID="53" presetClass="entr" presetSubtype="16" fill="hold" nodeType="afterEffect">
                                  <p:stCondLst>
                                    <p:cond delay="0"/>
                                  </p:stCondLst>
                                  <p:childTnLst>
                                    <p:set>
                                      <p:cBhvr>
                                        <p:cTn id="132" dur="1" fill="hold">
                                          <p:stCondLst>
                                            <p:cond delay="0"/>
                                          </p:stCondLst>
                                        </p:cTn>
                                        <p:tgtEl>
                                          <p:spTgt spid="9"/>
                                        </p:tgtEl>
                                        <p:attrNameLst>
                                          <p:attrName>style.visibility</p:attrName>
                                        </p:attrNameLst>
                                      </p:cBhvr>
                                      <p:to>
                                        <p:strVal val="visible"/>
                                      </p:to>
                                    </p:set>
                                    <p:anim calcmode="lin" valueType="num">
                                      <p:cBhvr>
                                        <p:cTn id="133" dur="500" fill="hold"/>
                                        <p:tgtEl>
                                          <p:spTgt spid="9"/>
                                        </p:tgtEl>
                                        <p:attrNameLst>
                                          <p:attrName>ppt_w</p:attrName>
                                        </p:attrNameLst>
                                      </p:cBhvr>
                                      <p:tavLst>
                                        <p:tav tm="0">
                                          <p:val>
                                            <p:fltVal val="0"/>
                                          </p:val>
                                        </p:tav>
                                        <p:tav tm="100000">
                                          <p:val>
                                            <p:strVal val="#ppt_w"/>
                                          </p:val>
                                        </p:tav>
                                      </p:tavLst>
                                    </p:anim>
                                    <p:anim calcmode="lin" valueType="num">
                                      <p:cBhvr>
                                        <p:cTn id="134" dur="500" fill="hold"/>
                                        <p:tgtEl>
                                          <p:spTgt spid="9"/>
                                        </p:tgtEl>
                                        <p:attrNameLst>
                                          <p:attrName>ppt_h</p:attrName>
                                        </p:attrNameLst>
                                      </p:cBhvr>
                                      <p:tavLst>
                                        <p:tav tm="0">
                                          <p:val>
                                            <p:fltVal val="0"/>
                                          </p:val>
                                        </p:tav>
                                        <p:tav tm="100000">
                                          <p:val>
                                            <p:strVal val="#ppt_h"/>
                                          </p:val>
                                        </p:tav>
                                      </p:tavLst>
                                    </p:anim>
                                    <p:animEffect transition="in" filter="fade">
                                      <p:cBhvr>
                                        <p:cTn id="135" dur="500"/>
                                        <p:tgtEl>
                                          <p:spTgt spid="9"/>
                                        </p:tgtEl>
                                      </p:cBhvr>
                                    </p:animEffect>
                                  </p:childTnLst>
                                </p:cTn>
                              </p:par>
                            </p:childTnLst>
                          </p:cTn>
                        </p:par>
                        <p:par>
                          <p:cTn id="136" fill="hold">
                            <p:stCondLst>
                              <p:cond delay="8500"/>
                            </p:stCondLst>
                            <p:childTnLst>
                              <p:par>
                                <p:cTn id="137" presetID="22" presetClass="entr" presetSubtype="8" fill="hold" nodeType="afterEffect">
                                  <p:stCondLst>
                                    <p:cond delay="0"/>
                                  </p:stCondLst>
                                  <p:childTnLst>
                                    <p:set>
                                      <p:cBhvr>
                                        <p:cTn id="138" dur="1" fill="hold">
                                          <p:stCondLst>
                                            <p:cond delay="0"/>
                                          </p:stCondLst>
                                        </p:cTn>
                                        <p:tgtEl>
                                          <p:spTgt spid="104"/>
                                        </p:tgtEl>
                                        <p:attrNameLst>
                                          <p:attrName>style.visibility</p:attrName>
                                        </p:attrNameLst>
                                      </p:cBhvr>
                                      <p:to>
                                        <p:strVal val="visible"/>
                                      </p:to>
                                    </p:set>
                                    <p:animEffect transition="in" filter="wipe(left)">
                                      <p:cBhvr>
                                        <p:cTn id="139" dur="500"/>
                                        <p:tgtEl>
                                          <p:spTgt spid="104"/>
                                        </p:tgtEl>
                                      </p:cBhvr>
                                    </p:animEffect>
                                  </p:childTnLst>
                                </p:cTn>
                              </p:par>
                            </p:childTnLst>
                          </p:cTn>
                        </p:par>
                        <p:par>
                          <p:cTn id="140" fill="hold">
                            <p:stCondLst>
                              <p:cond delay="9000"/>
                            </p:stCondLst>
                            <p:childTnLst>
                              <p:par>
                                <p:cTn id="141" presetID="53" presetClass="entr" presetSubtype="16" fill="hold" nodeType="afterEffect">
                                  <p:stCondLst>
                                    <p:cond delay="0"/>
                                  </p:stCondLst>
                                  <p:childTnLst>
                                    <p:set>
                                      <p:cBhvr>
                                        <p:cTn id="142" dur="1" fill="hold">
                                          <p:stCondLst>
                                            <p:cond delay="0"/>
                                          </p:stCondLst>
                                        </p:cTn>
                                        <p:tgtEl>
                                          <p:spTgt spid="10"/>
                                        </p:tgtEl>
                                        <p:attrNameLst>
                                          <p:attrName>style.visibility</p:attrName>
                                        </p:attrNameLst>
                                      </p:cBhvr>
                                      <p:to>
                                        <p:strVal val="visible"/>
                                      </p:to>
                                    </p:set>
                                    <p:anim calcmode="lin" valueType="num">
                                      <p:cBhvr>
                                        <p:cTn id="143" dur="500" fill="hold"/>
                                        <p:tgtEl>
                                          <p:spTgt spid="10"/>
                                        </p:tgtEl>
                                        <p:attrNameLst>
                                          <p:attrName>ppt_w</p:attrName>
                                        </p:attrNameLst>
                                      </p:cBhvr>
                                      <p:tavLst>
                                        <p:tav tm="0">
                                          <p:val>
                                            <p:fltVal val="0"/>
                                          </p:val>
                                        </p:tav>
                                        <p:tav tm="100000">
                                          <p:val>
                                            <p:strVal val="#ppt_w"/>
                                          </p:val>
                                        </p:tav>
                                      </p:tavLst>
                                    </p:anim>
                                    <p:anim calcmode="lin" valueType="num">
                                      <p:cBhvr>
                                        <p:cTn id="144" dur="500" fill="hold"/>
                                        <p:tgtEl>
                                          <p:spTgt spid="10"/>
                                        </p:tgtEl>
                                        <p:attrNameLst>
                                          <p:attrName>ppt_h</p:attrName>
                                        </p:attrNameLst>
                                      </p:cBhvr>
                                      <p:tavLst>
                                        <p:tav tm="0">
                                          <p:val>
                                            <p:fltVal val="0"/>
                                          </p:val>
                                        </p:tav>
                                        <p:tav tm="100000">
                                          <p:val>
                                            <p:strVal val="#ppt_h"/>
                                          </p:val>
                                        </p:tav>
                                      </p:tavLst>
                                    </p:anim>
                                    <p:animEffect transition="in" filter="fade">
                                      <p:cBhvr>
                                        <p:cTn id="145" dur="500"/>
                                        <p:tgtEl>
                                          <p:spTgt spid="10"/>
                                        </p:tgtEl>
                                      </p:cBhvr>
                                    </p:animEffect>
                                  </p:childTnLst>
                                </p:cTn>
                              </p:par>
                            </p:childTnLst>
                          </p:cTn>
                        </p:par>
                        <p:par>
                          <p:cTn id="146" fill="hold">
                            <p:stCondLst>
                              <p:cond delay="9500"/>
                            </p:stCondLst>
                            <p:childTnLst>
                              <p:par>
                                <p:cTn id="147" presetID="22" presetClass="entr" presetSubtype="8" fill="hold" nodeType="afterEffect">
                                  <p:stCondLst>
                                    <p:cond delay="0"/>
                                  </p:stCondLst>
                                  <p:childTnLst>
                                    <p:set>
                                      <p:cBhvr>
                                        <p:cTn id="148" dur="1" fill="hold">
                                          <p:stCondLst>
                                            <p:cond delay="0"/>
                                          </p:stCondLst>
                                        </p:cTn>
                                        <p:tgtEl>
                                          <p:spTgt spid="107"/>
                                        </p:tgtEl>
                                        <p:attrNameLst>
                                          <p:attrName>style.visibility</p:attrName>
                                        </p:attrNameLst>
                                      </p:cBhvr>
                                      <p:to>
                                        <p:strVal val="visible"/>
                                      </p:to>
                                    </p:set>
                                    <p:animEffect transition="in" filter="wipe(left)">
                                      <p:cBhvr>
                                        <p:cTn id="149" dur="5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82" grpId="0" animBg="1"/>
      <p:bldP spid="77" grpId="0" animBg="1"/>
      <p:bldP spid="72" grpId="0" animBg="1"/>
      <p:bldP spid="67" grpId="0" animBg="1"/>
      <p:bldP spid="62" grpId="0" animBg="1"/>
      <p:bldP spid="56" grpId="0" animBg="1"/>
      <p:bldP spid="53" grpId="0" animBg="1"/>
      <p:bldP spid="57" grpId="0" animBg="1"/>
      <p:bldP spid="59" grpId="0" animBg="1"/>
      <p:bldP spid="63" grpId="0" animBg="1"/>
      <p:bldP spid="64" grpId="0" animBg="1"/>
      <p:bldP spid="68" grpId="0" animBg="1"/>
      <p:bldP spid="69" grpId="0" animBg="1"/>
      <p:bldP spid="73" grpId="0" animBg="1"/>
      <p:bldP spid="74" grpId="0" animBg="1"/>
      <p:bldP spid="78" grpId="0" animBg="1"/>
      <p:bldP spid="79" grpId="0" animBg="1"/>
      <p:bldP spid="8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678898"/>
            <a:ext cx="12192000" cy="4833113"/>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8239" y="1870450"/>
            <a:ext cx="1914310" cy="1938696"/>
          </a:xfrm>
          <a:prstGeom prst="rect">
            <a:avLst/>
          </a:prstGeom>
          <a:effectLst>
            <a:outerShdw blurRad="50800" dist="38100" dir="13500000" algn="br" rotWithShape="0">
              <a:prstClr val="black">
                <a:alpha val="40000"/>
              </a:prstClr>
            </a:outerShdw>
          </a:effectLst>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13499" y="1983746"/>
            <a:ext cx="1944793" cy="1908213"/>
          </a:xfrm>
          <a:prstGeom prst="rect">
            <a:avLst/>
          </a:prstGeom>
          <a:effectLst>
            <a:outerShdw blurRad="50800" dist="38100" dir="18900000" algn="bl" rotWithShape="0">
              <a:prstClr val="black">
                <a:alpha val="40000"/>
              </a:prstClr>
            </a:outerShdw>
          </a:effectLst>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07252" y="3801575"/>
            <a:ext cx="1914310" cy="1938696"/>
          </a:xfrm>
          <a:prstGeom prst="rect">
            <a:avLst/>
          </a:prstGeom>
          <a:effectLst>
            <a:outerShdw blurRad="50800" dist="38100" dir="2700000" algn="tl" rotWithShape="0">
              <a:prstClr val="black">
                <a:alpha val="40000"/>
              </a:prstClr>
            </a:outerShdw>
          </a:effectLst>
        </p:spPr>
      </p:pic>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64933" y="3890538"/>
            <a:ext cx="1938696" cy="1914310"/>
          </a:xfrm>
          <a:prstGeom prst="rect">
            <a:avLst/>
          </a:prstGeom>
          <a:effectLst>
            <a:outerShdw blurRad="50800" dist="38100" dir="8100000" algn="tr" rotWithShape="0">
              <a:prstClr val="black">
                <a:alpha val="40000"/>
              </a:prstClr>
            </a:outerShdw>
          </a:effectLst>
        </p:spPr>
      </p:pic>
      <p:grpSp>
        <p:nvGrpSpPr>
          <p:cNvPr id="9" name="Group 8"/>
          <p:cNvGrpSpPr/>
          <p:nvPr/>
        </p:nvGrpSpPr>
        <p:grpSpPr>
          <a:xfrm>
            <a:off x="1050878" y="4000697"/>
            <a:ext cx="2540147" cy="1297641"/>
            <a:chOff x="1050878" y="4000697"/>
            <a:chExt cx="2540147" cy="1297641"/>
          </a:xfrm>
        </p:grpSpPr>
        <p:sp>
          <p:nvSpPr>
            <p:cNvPr id="44" name="TextBox 43"/>
            <p:cNvSpPr txBox="1"/>
            <p:nvPr/>
          </p:nvSpPr>
          <p:spPr>
            <a:xfrm>
              <a:off x="1050878" y="4000697"/>
              <a:ext cx="2377204" cy="400110"/>
            </a:xfrm>
            <a:prstGeom prst="rect">
              <a:avLst/>
            </a:prstGeom>
            <a:noFill/>
          </p:spPr>
          <p:txBody>
            <a:bodyPr wrap="square" rtlCol="0">
              <a:spAutoFit/>
            </a:bodyPr>
            <a:lstStyle/>
            <a:p>
              <a:r>
                <a:rPr lang="en-US" sz="2000" b="1" dirty="0">
                  <a:solidFill>
                    <a:srgbClr val="ED7D31"/>
                  </a:solidFill>
                </a:rPr>
                <a:t>Title Goes Here</a:t>
              </a:r>
            </a:p>
          </p:txBody>
        </p:sp>
        <p:sp>
          <p:nvSpPr>
            <p:cNvPr id="45" name="TextBox 44"/>
            <p:cNvSpPr txBox="1"/>
            <p:nvPr/>
          </p:nvSpPr>
          <p:spPr>
            <a:xfrm>
              <a:off x="1074335" y="4344231"/>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grpSp>
        <p:nvGrpSpPr>
          <p:cNvPr id="8" name="Group 7"/>
          <p:cNvGrpSpPr/>
          <p:nvPr/>
        </p:nvGrpSpPr>
        <p:grpSpPr>
          <a:xfrm>
            <a:off x="3681122" y="2227944"/>
            <a:ext cx="2531171" cy="1324937"/>
            <a:chOff x="3681122" y="2227944"/>
            <a:chExt cx="2531171" cy="1324937"/>
          </a:xfrm>
        </p:grpSpPr>
        <p:sp>
          <p:nvSpPr>
            <p:cNvPr id="41" name="TextBox 40"/>
            <p:cNvSpPr txBox="1"/>
            <p:nvPr/>
          </p:nvSpPr>
          <p:spPr>
            <a:xfrm>
              <a:off x="3681122" y="2227944"/>
              <a:ext cx="2416756" cy="400110"/>
            </a:xfrm>
            <a:prstGeom prst="rect">
              <a:avLst/>
            </a:prstGeom>
            <a:noFill/>
          </p:spPr>
          <p:txBody>
            <a:bodyPr wrap="square" rtlCol="0">
              <a:spAutoFit/>
            </a:bodyPr>
            <a:lstStyle/>
            <a:p>
              <a:r>
                <a:rPr lang="en-US" sz="2000" b="1" dirty="0">
                  <a:solidFill>
                    <a:srgbClr val="00B0F0"/>
                  </a:solidFill>
                </a:rPr>
                <a:t>Title Goes Here</a:t>
              </a:r>
            </a:p>
          </p:txBody>
        </p:sp>
        <p:sp>
          <p:nvSpPr>
            <p:cNvPr id="42" name="TextBox 41"/>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a:t>
              </a:r>
              <a:r>
                <a:rPr lang="en-US" sz="1400" dirty="0" smtClean="0">
                  <a:solidFill>
                    <a:schemeClr val="bg2">
                      <a:lumMod val="10000"/>
                    </a:schemeClr>
                  </a:solidFill>
                </a:rPr>
                <a:t>magna</a:t>
              </a:r>
              <a:endParaRPr lang="en-US" sz="1400" dirty="0">
                <a:solidFill>
                  <a:schemeClr val="bg2">
                    <a:lumMod val="10000"/>
                  </a:schemeClr>
                </a:solidFill>
              </a:endParaRPr>
            </a:p>
          </p:txBody>
        </p:sp>
      </p:grpSp>
      <p:grpSp>
        <p:nvGrpSpPr>
          <p:cNvPr id="10" name="Group 9"/>
          <p:cNvGrpSpPr/>
          <p:nvPr/>
        </p:nvGrpSpPr>
        <p:grpSpPr>
          <a:xfrm>
            <a:off x="6198645" y="2223126"/>
            <a:ext cx="2538755" cy="1297641"/>
            <a:chOff x="6198645" y="2223126"/>
            <a:chExt cx="2538755" cy="1297641"/>
          </a:xfrm>
        </p:grpSpPr>
        <p:sp>
          <p:nvSpPr>
            <p:cNvPr id="47" name="TextBox 46"/>
            <p:cNvSpPr txBox="1"/>
            <p:nvPr/>
          </p:nvSpPr>
          <p:spPr>
            <a:xfrm>
              <a:off x="6198645" y="2223126"/>
              <a:ext cx="2416756" cy="400110"/>
            </a:xfrm>
            <a:prstGeom prst="rect">
              <a:avLst/>
            </a:prstGeom>
            <a:noFill/>
          </p:spPr>
          <p:txBody>
            <a:bodyPr wrap="square" rtlCol="0">
              <a:spAutoFit/>
            </a:bodyPr>
            <a:lstStyle/>
            <a:p>
              <a:r>
                <a:rPr lang="en-US" sz="2000" b="1" dirty="0">
                  <a:solidFill>
                    <a:srgbClr val="3B3838"/>
                  </a:solidFill>
                </a:rPr>
                <a:t>Title Goes Here</a:t>
              </a:r>
            </a:p>
          </p:txBody>
        </p:sp>
        <p:sp>
          <p:nvSpPr>
            <p:cNvPr id="48" name="TextBox 47"/>
            <p:cNvSpPr txBox="1"/>
            <p:nvPr/>
          </p:nvSpPr>
          <p:spPr>
            <a:xfrm>
              <a:off x="6220710" y="2566660"/>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grpSp>
        <p:nvGrpSpPr>
          <p:cNvPr id="11" name="Group 10"/>
          <p:cNvGrpSpPr/>
          <p:nvPr/>
        </p:nvGrpSpPr>
        <p:grpSpPr>
          <a:xfrm>
            <a:off x="8868441" y="4000697"/>
            <a:ext cx="2517523" cy="1297641"/>
            <a:chOff x="8868441" y="4000697"/>
            <a:chExt cx="2517523" cy="1297641"/>
          </a:xfrm>
        </p:grpSpPr>
        <p:sp>
          <p:nvSpPr>
            <p:cNvPr id="52" name="TextBox 51"/>
            <p:cNvSpPr txBox="1"/>
            <p:nvPr/>
          </p:nvSpPr>
          <p:spPr>
            <a:xfrm>
              <a:off x="8868441" y="4000697"/>
              <a:ext cx="2416756" cy="400110"/>
            </a:xfrm>
            <a:prstGeom prst="rect">
              <a:avLst/>
            </a:prstGeom>
            <a:noFill/>
          </p:spPr>
          <p:txBody>
            <a:bodyPr wrap="square" rtlCol="0">
              <a:spAutoFit/>
            </a:bodyPr>
            <a:lstStyle/>
            <a:p>
              <a:r>
                <a:rPr lang="en-US" sz="2000" b="1" dirty="0">
                  <a:solidFill>
                    <a:srgbClr val="A5A5A5"/>
                  </a:solidFill>
                </a:rPr>
                <a:t>Title Goes Here</a:t>
              </a:r>
            </a:p>
          </p:txBody>
        </p:sp>
        <p:sp>
          <p:nvSpPr>
            <p:cNvPr id="55" name="TextBox 54"/>
            <p:cNvSpPr txBox="1"/>
            <p:nvPr/>
          </p:nvSpPr>
          <p:spPr>
            <a:xfrm>
              <a:off x="8869274" y="4344231"/>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33" name="TextBox 32"/>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pic>
        <p:nvPicPr>
          <p:cNvPr id="16" name="Picture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86486" y="4231975"/>
            <a:ext cx="926433" cy="914400"/>
          </a:xfrm>
          <a:prstGeom prst="rect">
            <a:avLst/>
          </a:prstGeom>
        </p:spPr>
      </p:pic>
      <p:pic>
        <p:nvPicPr>
          <p:cNvPr id="17" name="Picture 1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106477" y="2382598"/>
            <a:ext cx="697833" cy="914400"/>
          </a:xfrm>
          <a:prstGeom prst="rect">
            <a:avLst/>
          </a:prstGeom>
        </p:spPr>
      </p:pic>
      <p:pic>
        <p:nvPicPr>
          <p:cNvPr id="18" name="Picture 1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326436" y="4331217"/>
            <a:ext cx="938784" cy="914400"/>
          </a:xfrm>
          <a:prstGeom prst="rect">
            <a:avLst/>
          </a:prstGeom>
        </p:spPr>
      </p:pic>
      <p:pic>
        <p:nvPicPr>
          <p:cNvPr id="19" name="Picture 1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155543" y="2534322"/>
            <a:ext cx="1060703" cy="914400"/>
          </a:xfrm>
          <a:prstGeom prst="rect">
            <a:avLst/>
          </a:prstGeom>
        </p:spPr>
      </p:pic>
    </p:spTree>
    <p:extLst>
      <p:ext uri="{BB962C8B-B14F-4D97-AF65-F5344CB8AC3E}">
        <p14:creationId xmlns:p14="http://schemas.microsoft.com/office/powerpoint/2010/main" val="366991756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9"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0-#ppt_w/2"/>
                                          </p:val>
                                        </p:tav>
                                        <p:tav tm="100000">
                                          <p:val>
                                            <p:strVal val="#ppt_x"/>
                                          </p:val>
                                        </p:tav>
                                      </p:tavLst>
                                    </p:anim>
                                    <p:anim calcmode="lin" valueType="num">
                                      <p:cBhvr additive="base">
                                        <p:cTn id="12" dur="500" fill="hold"/>
                                        <p:tgtEl>
                                          <p:spTgt spid="12"/>
                                        </p:tgtEl>
                                        <p:attrNameLst>
                                          <p:attrName>ppt_y</p:attrName>
                                        </p:attrNameLst>
                                      </p:cBhvr>
                                      <p:tavLst>
                                        <p:tav tm="0">
                                          <p:val>
                                            <p:strVal val="0-#ppt_h/2"/>
                                          </p:val>
                                        </p:tav>
                                        <p:tav tm="100000">
                                          <p:val>
                                            <p:strVal val="#ppt_y"/>
                                          </p:val>
                                        </p:tav>
                                      </p:tavLst>
                                    </p:anim>
                                  </p:childTnLst>
                                </p:cTn>
                              </p:par>
                              <p:par>
                                <p:cTn id="13" presetID="2" presetClass="entr" presetSubtype="6"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1+#ppt_w/2"/>
                                          </p:val>
                                        </p:tav>
                                        <p:tav tm="100000">
                                          <p:val>
                                            <p:strVal val="#ppt_x"/>
                                          </p:val>
                                        </p:tav>
                                      </p:tavLst>
                                    </p:anim>
                                    <p:anim calcmode="lin" valueType="num">
                                      <p:cBhvr additive="base">
                                        <p:cTn id="16" dur="50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2000"/>
                            </p:stCondLst>
                            <p:childTnLst>
                              <p:par>
                                <p:cTn id="24" presetID="22" presetClass="entr" presetSubtype="8" fill="hold"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left)">
                                      <p:cBhvr>
                                        <p:cTn id="26" dur="500"/>
                                        <p:tgtEl>
                                          <p:spTgt spid="8"/>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p:cTn id="30" dur="500" fill="hold"/>
                                        <p:tgtEl>
                                          <p:spTgt spid="16"/>
                                        </p:tgtEl>
                                        <p:attrNameLst>
                                          <p:attrName>ppt_w</p:attrName>
                                        </p:attrNameLst>
                                      </p:cBhvr>
                                      <p:tavLst>
                                        <p:tav tm="0">
                                          <p:val>
                                            <p:fltVal val="0"/>
                                          </p:val>
                                        </p:tav>
                                        <p:tav tm="100000">
                                          <p:val>
                                            <p:strVal val="#ppt_w"/>
                                          </p:val>
                                        </p:tav>
                                      </p:tavLst>
                                    </p:anim>
                                    <p:anim calcmode="lin" valueType="num">
                                      <p:cBhvr>
                                        <p:cTn id="31" dur="500" fill="hold"/>
                                        <p:tgtEl>
                                          <p:spTgt spid="16"/>
                                        </p:tgtEl>
                                        <p:attrNameLst>
                                          <p:attrName>ppt_h</p:attrName>
                                        </p:attrNameLst>
                                      </p:cBhvr>
                                      <p:tavLst>
                                        <p:tav tm="0">
                                          <p:val>
                                            <p:fltVal val="0"/>
                                          </p:val>
                                        </p:tav>
                                        <p:tav tm="100000">
                                          <p:val>
                                            <p:strVal val="#ppt_h"/>
                                          </p:val>
                                        </p:tav>
                                      </p:tavLst>
                                    </p:anim>
                                    <p:animEffect transition="in" filter="fade">
                                      <p:cBhvr>
                                        <p:cTn id="32" dur="500"/>
                                        <p:tgtEl>
                                          <p:spTgt spid="16"/>
                                        </p:tgtEl>
                                      </p:cBhvr>
                                    </p:animEffect>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ipe(left)">
                                      <p:cBhvr>
                                        <p:cTn id="36" dur="500"/>
                                        <p:tgtEl>
                                          <p:spTgt spid="9"/>
                                        </p:tgtEl>
                                      </p:cBhvr>
                                    </p:animEffect>
                                  </p:childTnLst>
                                </p:cTn>
                              </p:par>
                            </p:childTnLst>
                          </p:cTn>
                        </p:par>
                        <p:par>
                          <p:cTn id="37" fill="hold">
                            <p:stCondLst>
                              <p:cond delay="3500"/>
                            </p:stCondLst>
                            <p:childTnLst>
                              <p:par>
                                <p:cTn id="38" presetID="2" presetClass="entr" presetSubtype="3" fill="hold" nodeType="after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500" fill="hold"/>
                                        <p:tgtEl>
                                          <p:spTgt spid="13"/>
                                        </p:tgtEl>
                                        <p:attrNameLst>
                                          <p:attrName>ppt_x</p:attrName>
                                        </p:attrNameLst>
                                      </p:cBhvr>
                                      <p:tavLst>
                                        <p:tav tm="0">
                                          <p:val>
                                            <p:strVal val="1+#ppt_w/2"/>
                                          </p:val>
                                        </p:tav>
                                        <p:tav tm="100000">
                                          <p:val>
                                            <p:strVal val="#ppt_x"/>
                                          </p:val>
                                        </p:tav>
                                      </p:tavLst>
                                    </p:anim>
                                    <p:anim calcmode="lin" valueType="num">
                                      <p:cBhvr additive="base">
                                        <p:cTn id="41" dur="500" fill="hold"/>
                                        <p:tgtEl>
                                          <p:spTgt spid="13"/>
                                        </p:tgtEl>
                                        <p:attrNameLst>
                                          <p:attrName>ppt_y</p:attrName>
                                        </p:attrNameLst>
                                      </p:cBhvr>
                                      <p:tavLst>
                                        <p:tav tm="0">
                                          <p:val>
                                            <p:strVal val="0-#ppt_h/2"/>
                                          </p:val>
                                        </p:tav>
                                        <p:tav tm="100000">
                                          <p:val>
                                            <p:strVal val="#ppt_y"/>
                                          </p:val>
                                        </p:tav>
                                      </p:tavLst>
                                    </p:anim>
                                  </p:childTnLst>
                                </p:cTn>
                              </p:par>
                              <p:par>
                                <p:cTn id="42" presetID="2" presetClass="entr" presetSubtype="12" fill="hold" nodeType="with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additive="base">
                                        <p:cTn id="44" dur="500" fill="hold"/>
                                        <p:tgtEl>
                                          <p:spTgt spid="15"/>
                                        </p:tgtEl>
                                        <p:attrNameLst>
                                          <p:attrName>ppt_x</p:attrName>
                                        </p:attrNameLst>
                                      </p:cBhvr>
                                      <p:tavLst>
                                        <p:tav tm="0">
                                          <p:val>
                                            <p:strVal val="0-#ppt_w/2"/>
                                          </p:val>
                                        </p:tav>
                                        <p:tav tm="100000">
                                          <p:val>
                                            <p:strVal val="#ppt_x"/>
                                          </p:val>
                                        </p:tav>
                                      </p:tavLst>
                                    </p:anim>
                                    <p:anim calcmode="lin" valueType="num">
                                      <p:cBhvr additive="base">
                                        <p:cTn id="45" dur="500" fill="hold"/>
                                        <p:tgtEl>
                                          <p:spTgt spid="15"/>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53" presetClass="entr" presetSubtype="16" fill="hold" nodeType="after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p:cTn id="49" dur="500" fill="hold"/>
                                        <p:tgtEl>
                                          <p:spTgt spid="19"/>
                                        </p:tgtEl>
                                        <p:attrNameLst>
                                          <p:attrName>ppt_w</p:attrName>
                                        </p:attrNameLst>
                                      </p:cBhvr>
                                      <p:tavLst>
                                        <p:tav tm="0">
                                          <p:val>
                                            <p:fltVal val="0"/>
                                          </p:val>
                                        </p:tav>
                                        <p:tav tm="100000">
                                          <p:val>
                                            <p:strVal val="#ppt_w"/>
                                          </p:val>
                                        </p:tav>
                                      </p:tavLst>
                                    </p:anim>
                                    <p:anim calcmode="lin" valueType="num">
                                      <p:cBhvr>
                                        <p:cTn id="50" dur="500" fill="hold"/>
                                        <p:tgtEl>
                                          <p:spTgt spid="19"/>
                                        </p:tgtEl>
                                        <p:attrNameLst>
                                          <p:attrName>ppt_h</p:attrName>
                                        </p:attrNameLst>
                                      </p:cBhvr>
                                      <p:tavLst>
                                        <p:tav tm="0">
                                          <p:val>
                                            <p:fltVal val="0"/>
                                          </p:val>
                                        </p:tav>
                                        <p:tav tm="100000">
                                          <p:val>
                                            <p:strVal val="#ppt_h"/>
                                          </p:val>
                                        </p:tav>
                                      </p:tavLst>
                                    </p:anim>
                                    <p:animEffect transition="in" filter="fade">
                                      <p:cBhvr>
                                        <p:cTn id="51" dur="500"/>
                                        <p:tgtEl>
                                          <p:spTgt spid="19"/>
                                        </p:tgtEl>
                                      </p:cBhvr>
                                    </p:animEffect>
                                  </p:childTnLst>
                                </p:cTn>
                              </p:par>
                            </p:childTnLst>
                          </p:cTn>
                        </p:par>
                        <p:par>
                          <p:cTn id="52" fill="hold">
                            <p:stCondLst>
                              <p:cond delay="4500"/>
                            </p:stCondLst>
                            <p:childTnLst>
                              <p:par>
                                <p:cTn id="53" presetID="22" presetClass="entr" presetSubtype="8"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wipe(left)">
                                      <p:cBhvr>
                                        <p:cTn id="55" dur="500"/>
                                        <p:tgtEl>
                                          <p:spTgt spid="10"/>
                                        </p:tgtEl>
                                      </p:cBhvr>
                                    </p:animEffect>
                                  </p:childTnLst>
                                </p:cTn>
                              </p:par>
                            </p:childTnLst>
                          </p:cTn>
                        </p:par>
                        <p:par>
                          <p:cTn id="56" fill="hold">
                            <p:stCondLst>
                              <p:cond delay="5000"/>
                            </p:stCondLst>
                            <p:childTnLst>
                              <p:par>
                                <p:cTn id="57" presetID="53" presetClass="entr" presetSubtype="16" fill="hold" nodeType="after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p:cTn id="59" dur="500" fill="hold"/>
                                        <p:tgtEl>
                                          <p:spTgt spid="18"/>
                                        </p:tgtEl>
                                        <p:attrNameLst>
                                          <p:attrName>ppt_w</p:attrName>
                                        </p:attrNameLst>
                                      </p:cBhvr>
                                      <p:tavLst>
                                        <p:tav tm="0">
                                          <p:val>
                                            <p:fltVal val="0"/>
                                          </p:val>
                                        </p:tav>
                                        <p:tav tm="100000">
                                          <p:val>
                                            <p:strVal val="#ppt_w"/>
                                          </p:val>
                                        </p:tav>
                                      </p:tavLst>
                                    </p:anim>
                                    <p:anim calcmode="lin" valueType="num">
                                      <p:cBhvr>
                                        <p:cTn id="60" dur="500" fill="hold"/>
                                        <p:tgtEl>
                                          <p:spTgt spid="18"/>
                                        </p:tgtEl>
                                        <p:attrNameLst>
                                          <p:attrName>ppt_h</p:attrName>
                                        </p:attrNameLst>
                                      </p:cBhvr>
                                      <p:tavLst>
                                        <p:tav tm="0">
                                          <p:val>
                                            <p:fltVal val="0"/>
                                          </p:val>
                                        </p:tav>
                                        <p:tav tm="100000">
                                          <p:val>
                                            <p:strVal val="#ppt_h"/>
                                          </p:val>
                                        </p:tav>
                                      </p:tavLst>
                                    </p:anim>
                                    <p:animEffect transition="in" filter="fade">
                                      <p:cBhvr>
                                        <p:cTn id="61" dur="500"/>
                                        <p:tgtEl>
                                          <p:spTgt spid="18"/>
                                        </p:tgtEl>
                                      </p:cBhvr>
                                    </p:animEffect>
                                  </p:childTnLst>
                                </p:cTn>
                              </p:par>
                            </p:childTnLst>
                          </p:cTn>
                        </p:par>
                        <p:par>
                          <p:cTn id="62" fill="hold">
                            <p:stCondLst>
                              <p:cond delay="5500"/>
                            </p:stCondLst>
                            <p:childTnLst>
                              <p:par>
                                <p:cTn id="63" presetID="22" presetClass="entr" presetSubtype="8" fill="hold"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left)">
                                      <p:cBhvr>
                                        <p:cTn id="6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52" name="Rectangle 51"/>
          <p:cNvSpPr/>
          <p:nvPr/>
        </p:nvSpPr>
        <p:spPr>
          <a:xfrm>
            <a:off x="760523" y="1637731"/>
            <a:ext cx="2560320" cy="2310644"/>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3408078" y="1637733"/>
            <a:ext cx="2560320" cy="183258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6135121" y="1542198"/>
            <a:ext cx="2560320" cy="1067601"/>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8893398" y="1637671"/>
            <a:ext cx="2560320" cy="1514902"/>
          </a:xfrm>
          <a:prstGeom prst="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5" name="Freeform 144"/>
          <p:cNvSpPr/>
          <p:nvPr/>
        </p:nvSpPr>
        <p:spPr>
          <a:xfrm>
            <a:off x="1" y="-2"/>
            <a:ext cx="12191998" cy="7067584"/>
          </a:xfrm>
          <a:custGeom>
            <a:avLst/>
            <a:gdLst>
              <a:gd name="connsiteX0" fmla="*/ 789708 w 12191998"/>
              <a:gd name="connsiteY0" fmla="*/ 6293892 h 7067584"/>
              <a:gd name="connsiteX1" fmla="*/ 789708 w 12191998"/>
              <a:gd name="connsiteY1" fmla="*/ 6293893 h 7067584"/>
              <a:gd name="connsiteX2" fmla="*/ 11403617 w 12191998"/>
              <a:gd name="connsiteY2" fmla="*/ 6293893 h 7067584"/>
              <a:gd name="connsiteX3" fmla="*/ 11403617 w 12191998"/>
              <a:gd name="connsiteY3" fmla="*/ 6293892 h 7067584"/>
              <a:gd name="connsiteX4" fmla="*/ 7189143 w 12191998"/>
              <a:gd name="connsiteY4" fmla="*/ 1836415 h 7067584"/>
              <a:gd name="connsiteX5" fmla="*/ 7163651 w 12191998"/>
              <a:gd name="connsiteY5" fmla="*/ 1840057 h 7067584"/>
              <a:gd name="connsiteX6" fmla="*/ 7145442 w 12191998"/>
              <a:gd name="connsiteY6" fmla="*/ 1845519 h 7067584"/>
              <a:gd name="connsiteX7" fmla="*/ 7123592 w 12191998"/>
              <a:gd name="connsiteY7" fmla="*/ 1858266 h 7067584"/>
              <a:gd name="connsiteX8" fmla="*/ 7110846 w 12191998"/>
              <a:gd name="connsiteY8" fmla="*/ 1874654 h 7067584"/>
              <a:gd name="connsiteX9" fmla="*/ 7098099 w 12191998"/>
              <a:gd name="connsiteY9" fmla="*/ 1892863 h 7067584"/>
              <a:gd name="connsiteX10" fmla="*/ 7085353 w 12191998"/>
              <a:gd name="connsiteY10" fmla="*/ 1914713 h 7067584"/>
              <a:gd name="connsiteX11" fmla="*/ 7076249 w 12191998"/>
              <a:gd name="connsiteY11" fmla="*/ 1936564 h 7067584"/>
              <a:gd name="connsiteX12" fmla="*/ 7067144 w 12191998"/>
              <a:gd name="connsiteY12" fmla="*/ 1962056 h 7067584"/>
              <a:gd name="connsiteX13" fmla="*/ 7050756 w 12191998"/>
              <a:gd name="connsiteY13" fmla="*/ 2018504 h 7067584"/>
              <a:gd name="connsiteX14" fmla="*/ 7038011 w 12191998"/>
              <a:gd name="connsiteY14" fmla="*/ 2084055 h 7067584"/>
              <a:gd name="connsiteX15" fmla="*/ 7025264 w 12191998"/>
              <a:gd name="connsiteY15" fmla="*/ 2144145 h 7067584"/>
              <a:gd name="connsiteX16" fmla="*/ 7003414 w 12191998"/>
              <a:gd name="connsiteY16" fmla="*/ 2204235 h 7067584"/>
              <a:gd name="connsiteX17" fmla="*/ 6985204 w 12191998"/>
              <a:gd name="connsiteY17" fmla="*/ 2247935 h 7067584"/>
              <a:gd name="connsiteX18" fmla="*/ 6963354 w 12191998"/>
              <a:gd name="connsiteY18" fmla="*/ 2291638 h 7067584"/>
              <a:gd name="connsiteX19" fmla="*/ 6941504 w 12191998"/>
              <a:gd name="connsiteY19" fmla="*/ 2333517 h 7067584"/>
              <a:gd name="connsiteX20" fmla="*/ 6921473 w 12191998"/>
              <a:gd name="connsiteY20" fmla="*/ 2377218 h 7067584"/>
              <a:gd name="connsiteX21" fmla="*/ 6899624 w 12191998"/>
              <a:gd name="connsiteY21" fmla="*/ 2417277 h 7067584"/>
              <a:gd name="connsiteX22" fmla="*/ 6877773 w 12191998"/>
              <a:gd name="connsiteY22" fmla="*/ 2451874 h 7067584"/>
              <a:gd name="connsiteX23" fmla="*/ 6855922 w 12191998"/>
              <a:gd name="connsiteY23" fmla="*/ 2481008 h 7067584"/>
              <a:gd name="connsiteX24" fmla="*/ 6843176 w 12191998"/>
              <a:gd name="connsiteY24" fmla="*/ 2502859 h 7067584"/>
              <a:gd name="connsiteX25" fmla="*/ 6799475 w 12191998"/>
              <a:gd name="connsiteY25" fmla="*/ 2562948 h 7067584"/>
              <a:gd name="connsiteX26" fmla="*/ 6759415 w 12191998"/>
              <a:gd name="connsiteY26" fmla="*/ 2624857 h 7067584"/>
              <a:gd name="connsiteX27" fmla="*/ 6724818 w 12191998"/>
              <a:gd name="connsiteY27" fmla="*/ 2688588 h 7067584"/>
              <a:gd name="connsiteX28" fmla="*/ 6699326 w 12191998"/>
              <a:gd name="connsiteY28" fmla="*/ 2757783 h 7067584"/>
              <a:gd name="connsiteX29" fmla="*/ 6677475 w 12191998"/>
              <a:gd name="connsiteY29" fmla="*/ 2826975 h 7067584"/>
              <a:gd name="connsiteX30" fmla="*/ 6661088 w 12191998"/>
              <a:gd name="connsiteY30" fmla="*/ 2901632 h 7067584"/>
              <a:gd name="connsiteX31" fmla="*/ 6651983 w 12191998"/>
              <a:gd name="connsiteY31" fmla="*/ 2978110 h 7067584"/>
              <a:gd name="connsiteX32" fmla="*/ 6648341 w 12191998"/>
              <a:gd name="connsiteY32" fmla="*/ 3056407 h 7067584"/>
              <a:gd name="connsiteX33" fmla="*/ 6648341 w 12191998"/>
              <a:gd name="connsiteY33" fmla="*/ 3100109 h 7067584"/>
              <a:gd name="connsiteX34" fmla="*/ 6651983 w 12191998"/>
              <a:gd name="connsiteY34" fmla="*/ 3143810 h 7067584"/>
              <a:gd name="connsiteX35" fmla="*/ 6655624 w 12191998"/>
              <a:gd name="connsiteY35" fmla="*/ 3187511 h 7067584"/>
              <a:gd name="connsiteX36" fmla="*/ 6664730 w 12191998"/>
              <a:gd name="connsiteY36" fmla="*/ 3234853 h 7067584"/>
              <a:gd name="connsiteX37" fmla="*/ 6677475 w 12191998"/>
              <a:gd name="connsiteY37" fmla="*/ 3273093 h 7067584"/>
              <a:gd name="connsiteX38" fmla="*/ 6690221 w 12191998"/>
              <a:gd name="connsiteY38" fmla="*/ 3316794 h 7067584"/>
              <a:gd name="connsiteX39" fmla="*/ 6717535 w 12191998"/>
              <a:gd name="connsiteY39" fmla="*/ 3398733 h 7067584"/>
              <a:gd name="connsiteX40" fmla="*/ 6755773 w 12191998"/>
              <a:gd name="connsiteY40" fmla="*/ 3477032 h 7067584"/>
              <a:gd name="connsiteX41" fmla="*/ 6799475 w 12191998"/>
              <a:gd name="connsiteY41" fmla="*/ 3549867 h 7067584"/>
              <a:gd name="connsiteX42" fmla="*/ 6850459 w 12191998"/>
              <a:gd name="connsiteY42" fmla="*/ 3619060 h 7067584"/>
              <a:gd name="connsiteX43" fmla="*/ 6906907 w 12191998"/>
              <a:gd name="connsiteY43" fmla="*/ 3679150 h 7067584"/>
              <a:gd name="connsiteX44" fmla="*/ 6972459 w 12191998"/>
              <a:gd name="connsiteY44" fmla="*/ 3735596 h 7067584"/>
              <a:gd name="connsiteX45" fmla="*/ 7041652 w 12191998"/>
              <a:gd name="connsiteY45" fmla="*/ 3788402 h 7067584"/>
              <a:gd name="connsiteX46" fmla="*/ 7116308 w 12191998"/>
              <a:gd name="connsiteY46" fmla="*/ 3832103 h 7067584"/>
              <a:gd name="connsiteX47" fmla="*/ 7192785 w 12191998"/>
              <a:gd name="connsiteY47" fmla="*/ 3870342 h 7067584"/>
              <a:gd name="connsiteX48" fmla="*/ 7276546 w 12191998"/>
              <a:gd name="connsiteY48" fmla="*/ 3901297 h 7067584"/>
              <a:gd name="connsiteX49" fmla="*/ 7314785 w 12191998"/>
              <a:gd name="connsiteY49" fmla="*/ 3908580 h 7067584"/>
              <a:gd name="connsiteX50" fmla="*/ 7358486 w 12191998"/>
              <a:gd name="connsiteY50" fmla="*/ 3921327 h 7067584"/>
              <a:gd name="connsiteX51" fmla="*/ 7405828 w 12191998"/>
              <a:gd name="connsiteY51" fmla="*/ 3930431 h 7067584"/>
              <a:gd name="connsiteX52" fmla="*/ 7449530 w 12191998"/>
              <a:gd name="connsiteY52" fmla="*/ 3935893 h 7067584"/>
              <a:gd name="connsiteX53" fmla="*/ 7493231 w 12191998"/>
              <a:gd name="connsiteY53" fmla="*/ 3939535 h 7067584"/>
              <a:gd name="connsiteX54" fmla="*/ 7535111 w 12191998"/>
              <a:gd name="connsiteY54" fmla="*/ 3939535 h 7067584"/>
              <a:gd name="connsiteX55" fmla="*/ 7584275 w 12191998"/>
              <a:gd name="connsiteY55" fmla="*/ 3939535 h 7067584"/>
              <a:gd name="connsiteX56" fmla="*/ 7626155 w 12191998"/>
              <a:gd name="connsiteY56" fmla="*/ 3935893 h 7067584"/>
              <a:gd name="connsiteX57" fmla="*/ 7669856 w 12191998"/>
              <a:gd name="connsiteY57" fmla="*/ 3930431 h 7067584"/>
              <a:gd name="connsiteX58" fmla="*/ 7717199 w 12191998"/>
              <a:gd name="connsiteY58" fmla="*/ 3921327 h 7067584"/>
              <a:gd name="connsiteX59" fmla="*/ 7760901 w 12191998"/>
              <a:gd name="connsiteY59" fmla="*/ 3908580 h 7067584"/>
              <a:gd name="connsiteX60" fmla="*/ 7804602 w 12191998"/>
              <a:gd name="connsiteY60" fmla="*/ 3901297 h 7067584"/>
              <a:gd name="connsiteX61" fmla="*/ 7882899 w 12191998"/>
              <a:gd name="connsiteY61" fmla="*/ 3870342 h 7067584"/>
              <a:gd name="connsiteX62" fmla="*/ 7961198 w 12191998"/>
              <a:gd name="connsiteY62" fmla="*/ 3832103 h 7067584"/>
              <a:gd name="connsiteX63" fmla="*/ 8034033 w 12191998"/>
              <a:gd name="connsiteY63" fmla="*/ 3788402 h 7067584"/>
              <a:gd name="connsiteX64" fmla="*/ 8103227 w 12191998"/>
              <a:gd name="connsiteY64" fmla="*/ 3735596 h 7067584"/>
              <a:gd name="connsiteX65" fmla="*/ 8165136 w 12191998"/>
              <a:gd name="connsiteY65" fmla="*/ 3679150 h 7067584"/>
              <a:gd name="connsiteX66" fmla="*/ 8225225 w 12191998"/>
              <a:gd name="connsiteY66" fmla="*/ 3619060 h 7067584"/>
              <a:gd name="connsiteX67" fmla="*/ 8272569 w 12191998"/>
              <a:gd name="connsiteY67" fmla="*/ 3549867 h 7067584"/>
              <a:gd name="connsiteX68" fmla="*/ 8319911 w 12191998"/>
              <a:gd name="connsiteY68" fmla="*/ 3477032 h 7067584"/>
              <a:gd name="connsiteX69" fmla="*/ 8354508 w 12191998"/>
              <a:gd name="connsiteY69" fmla="*/ 3398733 h 7067584"/>
              <a:gd name="connsiteX70" fmla="*/ 8385463 w 12191998"/>
              <a:gd name="connsiteY70" fmla="*/ 3316794 h 7067584"/>
              <a:gd name="connsiteX71" fmla="*/ 8398209 w 12191998"/>
              <a:gd name="connsiteY71" fmla="*/ 3273093 h 7067584"/>
              <a:gd name="connsiteX72" fmla="*/ 8407314 w 12191998"/>
              <a:gd name="connsiteY72" fmla="*/ 3234853 h 7067584"/>
              <a:gd name="connsiteX73" fmla="*/ 8416418 w 12191998"/>
              <a:gd name="connsiteY73" fmla="*/ 3187511 h 7067584"/>
              <a:gd name="connsiteX74" fmla="*/ 8420060 w 12191998"/>
              <a:gd name="connsiteY74" fmla="*/ 3143810 h 7067584"/>
              <a:gd name="connsiteX75" fmla="*/ 8423702 w 12191998"/>
              <a:gd name="connsiteY75" fmla="*/ 3100109 h 7067584"/>
              <a:gd name="connsiteX76" fmla="*/ 8429164 w 12191998"/>
              <a:gd name="connsiteY76" fmla="*/ 3056407 h 7067584"/>
              <a:gd name="connsiteX77" fmla="*/ 8423702 w 12191998"/>
              <a:gd name="connsiteY77" fmla="*/ 2983572 h 7067584"/>
              <a:gd name="connsiteX78" fmla="*/ 8416418 w 12191998"/>
              <a:gd name="connsiteY78" fmla="*/ 2914379 h 7067584"/>
              <a:gd name="connsiteX79" fmla="*/ 8401851 w 12191998"/>
              <a:gd name="connsiteY79" fmla="*/ 2845185 h 7067584"/>
              <a:gd name="connsiteX80" fmla="*/ 8385463 w 12191998"/>
              <a:gd name="connsiteY80" fmla="*/ 2779633 h 7067584"/>
              <a:gd name="connsiteX81" fmla="*/ 8359971 w 12191998"/>
              <a:gd name="connsiteY81" fmla="*/ 2714081 h 7067584"/>
              <a:gd name="connsiteX82" fmla="*/ 8329016 w 12191998"/>
              <a:gd name="connsiteY82" fmla="*/ 2653992 h 7067584"/>
              <a:gd name="connsiteX83" fmla="*/ 8298060 w 12191998"/>
              <a:gd name="connsiteY83" fmla="*/ 2597546 h 7067584"/>
              <a:gd name="connsiteX84" fmla="*/ 8259822 w 12191998"/>
              <a:gd name="connsiteY84" fmla="*/ 2541098 h 7067584"/>
              <a:gd name="connsiteX85" fmla="*/ 8254360 w 12191998"/>
              <a:gd name="connsiteY85" fmla="*/ 2533814 h 7067584"/>
              <a:gd name="connsiteX86" fmla="*/ 8250718 w 12191998"/>
              <a:gd name="connsiteY86" fmla="*/ 2524709 h 7067584"/>
              <a:gd name="connsiteX87" fmla="*/ 8247076 w 12191998"/>
              <a:gd name="connsiteY87" fmla="*/ 2515605 h 7067584"/>
              <a:gd name="connsiteX88" fmla="*/ 8241614 w 12191998"/>
              <a:gd name="connsiteY88" fmla="*/ 2506500 h 7067584"/>
              <a:gd name="connsiteX89" fmla="*/ 8234329 w 12191998"/>
              <a:gd name="connsiteY89" fmla="*/ 2493756 h 7067584"/>
              <a:gd name="connsiteX90" fmla="*/ 8219763 w 12191998"/>
              <a:gd name="connsiteY90" fmla="*/ 2477366 h 7067584"/>
              <a:gd name="connsiteX91" fmla="*/ 8212480 w 12191998"/>
              <a:gd name="connsiteY91" fmla="*/ 2464620 h 7067584"/>
              <a:gd name="connsiteX92" fmla="*/ 8194270 w 12191998"/>
              <a:gd name="connsiteY92" fmla="*/ 2442769 h 7067584"/>
              <a:gd name="connsiteX93" fmla="*/ 8185166 w 12191998"/>
              <a:gd name="connsiteY93" fmla="*/ 2417277 h 7067584"/>
              <a:gd name="connsiteX94" fmla="*/ 8156032 w 12191998"/>
              <a:gd name="connsiteY94" fmla="*/ 2368114 h 7067584"/>
              <a:gd name="connsiteX95" fmla="*/ 8125077 w 12191998"/>
              <a:gd name="connsiteY95" fmla="*/ 2311666 h 7067584"/>
              <a:gd name="connsiteX96" fmla="*/ 8099585 w 12191998"/>
              <a:gd name="connsiteY96" fmla="*/ 2257041 h 7067584"/>
              <a:gd name="connsiteX97" fmla="*/ 8074092 w 12191998"/>
              <a:gd name="connsiteY97" fmla="*/ 2204235 h 7067584"/>
              <a:gd name="connsiteX98" fmla="*/ 8059525 w 12191998"/>
              <a:gd name="connsiteY98" fmla="*/ 2144145 h 7067584"/>
              <a:gd name="connsiteX99" fmla="*/ 8043137 w 12191998"/>
              <a:gd name="connsiteY99" fmla="*/ 2084055 h 7067584"/>
              <a:gd name="connsiteX100" fmla="*/ 8030392 w 12191998"/>
              <a:gd name="connsiteY100" fmla="*/ 2018504 h 7067584"/>
              <a:gd name="connsiteX101" fmla="*/ 8012182 w 12191998"/>
              <a:gd name="connsiteY101" fmla="*/ 1962056 h 7067584"/>
              <a:gd name="connsiteX102" fmla="*/ 8003078 w 12191998"/>
              <a:gd name="connsiteY102" fmla="*/ 1936564 h 7067584"/>
              <a:gd name="connsiteX103" fmla="*/ 7995795 w 12191998"/>
              <a:gd name="connsiteY103" fmla="*/ 1914713 h 7067584"/>
              <a:gd name="connsiteX104" fmla="*/ 7983048 w 12191998"/>
              <a:gd name="connsiteY104" fmla="*/ 1892863 h 7067584"/>
              <a:gd name="connsiteX105" fmla="*/ 7968481 w 12191998"/>
              <a:gd name="connsiteY105" fmla="*/ 1874654 h 7067584"/>
              <a:gd name="connsiteX106" fmla="*/ 7955735 w 12191998"/>
              <a:gd name="connsiteY106" fmla="*/ 1858266 h 7067584"/>
              <a:gd name="connsiteX107" fmla="*/ 7933885 w 12191998"/>
              <a:gd name="connsiteY107" fmla="*/ 1845519 h 7067584"/>
              <a:gd name="connsiteX108" fmla="*/ 7917496 w 12191998"/>
              <a:gd name="connsiteY108" fmla="*/ 1840057 h 7067584"/>
              <a:gd name="connsiteX109" fmla="*/ 7892005 w 12191998"/>
              <a:gd name="connsiteY109" fmla="*/ 1836415 h 7067584"/>
              <a:gd name="connsiteX110" fmla="*/ 7540573 w 12191998"/>
              <a:gd name="connsiteY110" fmla="*/ 1836415 h 7067584"/>
              <a:gd name="connsiteX111" fmla="*/ 7535111 w 12191998"/>
              <a:gd name="connsiteY111" fmla="*/ 1836415 h 7067584"/>
              <a:gd name="connsiteX112" fmla="*/ 7480485 w 12191998"/>
              <a:gd name="connsiteY112" fmla="*/ 1836415 h 7067584"/>
              <a:gd name="connsiteX113" fmla="*/ 7424037 w 12191998"/>
              <a:gd name="connsiteY113" fmla="*/ 1836415 h 7067584"/>
              <a:gd name="connsiteX114" fmla="*/ 7374873 w 12191998"/>
              <a:gd name="connsiteY114" fmla="*/ 1836415 h 7067584"/>
              <a:gd name="connsiteX115" fmla="*/ 7336635 w 12191998"/>
              <a:gd name="connsiteY115" fmla="*/ 1836415 h 7067584"/>
              <a:gd name="connsiteX116" fmla="*/ 7302038 w 12191998"/>
              <a:gd name="connsiteY116" fmla="*/ 1836415 h 7067584"/>
              <a:gd name="connsiteX117" fmla="*/ 7276546 w 12191998"/>
              <a:gd name="connsiteY117" fmla="*/ 1836415 h 7067584"/>
              <a:gd name="connsiteX118" fmla="*/ 7249233 w 12191998"/>
              <a:gd name="connsiteY118" fmla="*/ 1836415 h 7067584"/>
              <a:gd name="connsiteX119" fmla="*/ 7232844 w 12191998"/>
              <a:gd name="connsiteY119" fmla="*/ 1836415 h 7067584"/>
              <a:gd name="connsiteX120" fmla="*/ 7220098 w 12191998"/>
              <a:gd name="connsiteY120" fmla="*/ 1836415 h 7067584"/>
              <a:gd name="connsiteX121" fmla="*/ 7207353 w 12191998"/>
              <a:gd name="connsiteY121" fmla="*/ 1836415 h 7067584"/>
              <a:gd name="connsiteX122" fmla="*/ 7198248 w 12191998"/>
              <a:gd name="connsiteY122" fmla="*/ 1836415 h 7067584"/>
              <a:gd name="connsiteX123" fmla="*/ 7192785 w 12191998"/>
              <a:gd name="connsiteY123" fmla="*/ 1836415 h 7067584"/>
              <a:gd name="connsiteX124" fmla="*/ 1681914 w 12191998"/>
              <a:gd name="connsiteY124" fmla="*/ 1835228 h 7067584"/>
              <a:gd name="connsiteX125" fmla="*/ 1656421 w 12191998"/>
              <a:gd name="connsiteY125" fmla="*/ 1838870 h 7067584"/>
              <a:gd name="connsiteX126" fmla="*/ 1638213 w 12191998"/>
              <a:gd name="connsiteY126" fmla="*/ 1844332 h 7067584"/>
              <a:gd name="connsiteX127" fmla="*/ 1616363 w 12191998"/>
              <a:gd name="connsiteY127" fmla="*/ 1857079 h 7067584"/>
              <a:gd name="connsiteX128" fmla="*/ 1603617 w 12191998"/>
              <a:gd name="connsiteY128" fmla="*/ 1873467 h 7067584"/>
              <a:gd name="connsiteX129" fmla="*/ 1590870 w 12191998"/>
              <a:gd name="connsiteY129" fmla="*/ 1891676 h 7067584"/>
              <a:gd name="connsiteX130" fmla="*/ 1578124 w 12191998"/>
              <a:gd name="connsiteY130" fmla="*/ 1913526 h 7067584"/>
              <a:gd name="connsiteX131" fmla="*/ 1569020 w 12191998"/>
              <a:gd name="connsiteY131" fmla="*/ 1935377 h 7067584"/>
              <a:gd name="connsiteX132" fmla="*/ 1559914 w 12191998"/>
              <a:gd name="connsiteY132" fmla="*/ 1960869 h 7067584"/>
              <a:gd name="connsiteX133" fmla="*/ 1543526 w 12191998"/>
              <a:gd name="connsiteY133" fmla="*/ 2017317 h 7067584"/>
              <a:gd name="connsiteX134" fmla="*/ 1530781 w 12191998"/>
              <a:gd name="connsiteY134" fmla="*/ 2082868 h 7067584"/>
              <a:gd name="connsiteX135" fmla="*/ 1518035 w 12191998"/>
              <a:gd name="connsiteY135" fmla="*/ 2142958 h 7067584"/>
              <a:gd name="connsiteX136" fmla="*/ 1496185 w 12191998"/>
              <a:gd name="connsiteY136" fmla="*/ 2203048 h 7067584"/>
              <a:gd name="connsiteX137" fmla="*/ 1477975 w 12191998"/>
              <a:gd name="connsiteY137" fmla="*/ 2246748 h 7067584"/>
              <a:gd name="connsiteX138" fmla="*/ 1456125 w 12191998"/>
              <a:gd name="connsiteY138" fmla="*/ 2290450 h 7067584"/>
              <a:gd name="connsiteX139" fmla="*/ 1434275 w 12191998"/>
              <a:gd name="connsiteY139" fmla="*/ 2332330 h 7067584"/>
              <a:gd name="connsiteX140" fmla="*/ 1414244 w 12191998"/>
              <a:gd name="connsiteY140" fmla="*/ 2376032 h 7067584"/>
              <a:gd name="connsiteX141" fmla="*/ 1392395 w 12191998"/>
              <a:gd name="connsiteY141" fmla="*/ 2416090 h 7067584"/>
              <a:gd name="connsiteX142" fmla="*/ 1370544 w 12191998"/>
              <a:gd name="connsiteY142" fmla="*/ 2450687 h 7067584"/>
              <a:gd name="connsiteX143" fmla="*/ 1348692 w 12191998"/>
              <a:gd name="connsiteY143" fmla="*/ 2479821 h 7067584"/>
              <a:gd name="connsiteX144" fmla="*/ 1335947 w 12191998"/>
              <a:gd name="connsiteY144" fmla="*/ 2501672 h 7067584"/>
              <a:gd name="connsiteX145" fmla="*/ 1292246 w 12191998"/>
              <a:gd name="connsiteY145" fmla="*/ 2561762 h 7067584"/>
              <a:gd name="connsiteX146" fmla="*/ 1252185 w 12191998"/>
              <a:gd name="connsiteY146" fmla="*/ 2623670 h 7067584"/>
              <a:gd name="connsiteX147" fmla="*/ 1217589 w 12191998"/>
              <a:gd name="connsiteY147" fmla="*/ 2687402 h 7067584"/>
              <a:gd name="connsiteX148" fmla="*/ 1192097 w 12191998"/>
              <a:gd name="connsiteY148" fmla="*/ 2756596 h 7067584"/>
              <a:gd name="connsiteX149" fmla="*/ 1170246 w 12191998"/>
              <a:gd name="connsiteY149" fmla="*/ 2825788 h 7067584"/>
              <a:gd name="connsiteX150" fmla="*/ 1153858 w 12191998"/>
              <a:gd name="connsiteY150" fmla="*/ 2900445 h 7067584"/>
              <a:gd name="connsiteX151" fmla="*/ 1144753 w 12191998"/>
              <a:gd name="connsiteY151" fmla="*/ 2976922 h 7067584"/>
              <a:gd name="connsiteX152" fmla="*/ 1141112 w 12191998"/>
              <a:gd name="connsiteY152" fmla="*/ 3055220 h 7067584"/>
              <a:gd name="connsiteX153" fmla="*/ 1141112 w 12191998"/>
              <a:gd name="connsiteY153" fmla="*/ 3098922 h 7067584"/>
              <a:gd name="connsiteX154" fmla="*/ 1144753 w 12191998"/>
              <a:gd name="connsiteY154" fmla="*/ 3142623 h 7067584"/>
              <a:gd name="connsiteX155" fmla="*/ 1148395 w 12191998"/>
              <a:gd name="connsiteY155" fmla="*/ 3186324 h 7067584"/>
              <a:gd name="connsiteX156" fmla="*/ 1157500 w 12191998"/>
              <a:gd name="connsiteY156" fmla="*/ 3233666 h 7067584"/>
              <a:gd name="connsiteX157" fmla="*/ 1170246 w 12191998"/>
              <a:gd name="connsiteY157" fmla="*/ 3271906 h 7067584"/>
              <a:gd name="connsiteX158" fmla="*/ 1182991 w 12191998"/>
              <a:gd name="connsiteY158" fmla="*/ 3315607 h 7067584"/>
              <a:gd name="connsiteX159" fmla="*/ 1210306 w 12191998"/>
              <a:gd name="connsiteY159" fmla="*/ 3397547 h 7067584"/>
              <a:gd name="connsiteX160" fmla="*/ 1248544 w 12191998"/>
              <a:gd name="connsiteY160" fmla="*/ 3475845 h 7067584"/>
              <a:gd name="connsiteX161" fmla="*/ 1292246 w 12191998"/>
              <a:gd name="connsiteY161" fmla="*/ 3548680 h 7067584"/>
              <a:gd name="connsiteX162" fmla="*/ 1343230 w 12191998"/>
              <a:gd name="connsiteY162" fmla="*/ 3617873 h 7067584"/>
              <a:gd name="connsiteX163" fmla="*/ 1399678 w 12191998"/>
              <a:gd name="connsiteY163" fmla="*/ 3677963 h 7067584"/>
              <a:gd name="connsiteX164" fmla="*/ 1465229 w 12191998"/>
              <a:gd name="connsiteY164" fmla="*/ 3734409 h 7067584"/>
              <a:gd name="connsiteX165" fmla="*/ 1534423 w 12191998"/>
              <a:gd name="connsiteY165" fmla="*/ 3787215 h 7067584"/>
              <a:gd name="connsiteX166" fmla="*/ 1609079 w 12191998"/>
              <a:gd name="connsiteY166" fmla="*/ 3830916 h 7067584"/>
              <a:gd name="connsiteX167" fmla="*/ 1685556 w 12191998"/>
              <a:gd name="connsiteY167" fmla="*/ 3869155 h 7067584"/>
              <a:gd name="connsiteX168" fmla="*/ 1769316 w 12191998"/>
              <a:gd name="connsiteY168" fmla="*/ 3900110 h 7067584"/>
              <a:gd name="connsiteX169" fmla="*/ 1807556 w 12191998"/>
              <a:gd name="connsiteY169" fmla="*/ 3907393 h 7067584"/>
              <a:gd name="connsiteX170" fmla="*/ 1851257 w 12191998"/>
              <a:gd name="connsiteY170" fmla="*/ 3920140 h 7067584"/>
              <a:gd name="connsiteX171" fmla="*/ 1898599 w 12191998"/>
              <a:gd name="connsiteY171" fmla="*/ 3929244 h 7067584"/>
              <a:gd name="connsiteX172" fmla="*/ 1942301 w 12191998"/>
              <a:gd name="connsiteY172" fmla="*/ 3934706 h 7067584"/>
              <a:gd name="connsiteX173" fmla="*/ 1986002 w 12191998"/>
              <a:gd name="connsiteY173" fmla="*/ 3938348 h 7067584"/>
              <a:gd name="connsiteX174" fmla="*/ 2027882 w 12191998"/>
              <a:gd name="connsiteY174" fmla="*/ 3938348 h 7067584"/>
              <a:gd name="connsiteX175" fmla="*/ 2077046 w 12191998"/>
              <a:gd name="connsiteY175" fmla="*/ 3938348 h 7067584"/>
              <a:gd name="connsiteX176" fmla="*/ 2118926 w 12191998"/>
              <a:gd name="connsiteY176" fmla="*/ 3934706 h 7067584"/>
              <a:gd name="connsiteX177" fmla="*/ 2162627 w 12191998"/>
              <a:gd name="connsiteY177" fmla="*/ 3929244 h 7067584"/>
              <a:gd name="connsiteX178" fmla="*/ 2209970 w 12191998"/>
              <a:gd name="connsiteY178" fmla="*/ 3920140 h 7067584"/>
              <a:gd name="connsiteX179" fmla="*/ 2253672 w 12191998"/>
              <a:gd name="connsiteY179" fmla="*/ 3907393 h 7067584"/>
              <a:gd name="connsiteX180" fmla="*/ 2297373 w 12191998"/>
              <a:gd name="connsiteY180" fmla="*/ 3900110 h 7067584"/>
              <a:gd name="connsiteX181" fmla="*/ 2375670 w 12191998"/>
              <a:gd name="connsiteY181" fmla="*/ 3869155 h 7067584"/>
              <a:gd name="connsiteX182" fmla="*/ 2453969 w 12191998"/>
              <a:gd name="connsiteY182" fmla="*/ 3830916 h 7067584"/>
              <a:gd name="connsiteX183" fmla="*/ 2526804 w 12191998"/>
              <a:gd name="connsiteY183" fmla="*/ 3787215 h 7067584"/>
              <a:gd name="connsiteX184" fmla="*/ 2595998 w 12191998"/>
              <a:gd name="connsiteY184" fmla="*/ 3734409 h 7067584"/>
              <a:gd name="connsiteX185" fmla="*/ 2657907 w 12191998"/>
              <a:gd name="connsiteY185" fmla="*/ 3677963 h 7067584"/>
              <a:gd name="connsiteX186" fmla="*/ 2717996 w 12191998"/>
              <a:gd name="connsiteY186" fmla="*/ 3617873 h 7067584"/>
              <a:gd name="connsiteX187" fmla="*/ 2765340 w 12191998"/>
              <a:gd name="connsiteY187" fmla="*/ 3548680 h 7067584"/>
              <a:gd name="connsiteX188" fmla="*/ 2812681 w 12191998"/>
              <a:gd name="connsiteY188" fmla="*/ 3475845 h 7067584"/>
              <a:gd name="connsiteX189" fmla="*/ 2847279 w 12191998"/>
              <a:gd name="connsiteY189" fmla="*/ 3397547 h 7067584"/>
              <a:gd name="connsiteX190" fmla="*/ 2878233 w 12191998"/>
              <a:gd name="connsiteY190" fmla="*/ 3315607 h 7067584"/>
              <a:gd name="connsiteX191" fmla="*/ 2890980 w 12191998"/>
              <a:gd name="connsiteY191" fmla="*/ 3271906 h 7067584"/>
              <a:gd name="connsiteX192" fmla="*/ 2900085 w 12191998"/>
              <a:gd name="connsiteY192" fmla="*/ 3233666 h 7067584"/>
              <a:gd name="connsiteX193" fmla="*/ 2909189 w 12191998"/>
              <a:gd name="connsiteY193" fmla="*/ 3186324 h 7067584"/>
              <a:gd name="connsiteX194" fmla="*/ 2912831 w 12191998"/>
              <a:gd name="connsiteY194" fmla="*/ 3142623 h 7067584"/>
              <a:gd name="connsiteX195" fmla="*/ 2916473 w 12191998"/>
              <a:gd name="connsiteY195" fmla="*/ 3098922 h 7067584"/>
              <a:gd name="connsiteX196" fmla="*/ 2921935 w 12191998"/>
              <a:gd name="connsiteY196" fmla="*/ 3055220 h 7067584"/>
              <a:gd name="connsiteX197" fmla="*/ 2916473 w 12191998"/>
              <a:gd name="connsiteY197" fmla="*/ 2982385 h 7067584"/>
              <a:gd name="connsiteX198" fmla="*/ 2909189 w 12191998"/>
              <a:gd name="connsiteY198" fmla="*/ 2913192 h 7067584"/>
              <a:gd name="connsiteX199" fmla="*/ 2894622 w 12191998"/>
              <a:gd name="connsiteY199" fmla="*/ 2843999 h 7067584"/>
              <a:gd name="connsiteX200" fmla="*/ 2878233 w 12191998"/>
              <a:gd name="connsiteY200" fmla="*/ 2778447 h 7067584"/>
              <a:gd name="connsiteX201" fmla="*/ 2852742 w 12191998"/>
              <a:gd name="connsiteY201" fmla="*/ 2712894 h 7067584"/>
              <a:gd name="connsiteX202" fmla="*/ 2821787 w 12191998"/>
              <a:gd name="connsiteY202" fmla="*/ 2652805 h 7067584"/>
              <a:gd name="connsiteX203" fmla="*/ 2790831 w 12191998"/>
              <a:gd name="connsiteY203" fmla="*/ 2596358 h 7067584"/>
              <a:gd name="connsiteX204" fmla="*/ 2752592 w 12191998"/>
              <a:gd name="connsiteY204" fmla="*/ 2539911 h 7067584"/>
              <a:gd name="connsiteX205" fmla="*/ 2747131 w 12191998"/>
              <a:gd name="connsiteY205" fmla="*/ 2532627 h 7067584"/>
              <a:gd name="connsiteX206" fmla="*/ 2743489 w 12191998"/>
              <a:gd name="connsiteY206" fmla="*/ 2523522 h 7067584"/>
              <a:gd name="connsiteX207" fmla="*/ 2739846 w 12191998"/>
              <a:gd name="connsiteY207" fmla="*/ 2514418 h 7067584"/>
              <a:gd name="connsiteX208" fmla="*/ 2734385 w 12191998"/>
              <a:gd name="connsiteY208" fmla="*/ 2505313 h 7067584"/>
              <a:gd name="connsiteX209" fmla="*/ 2727100 w 12191998"/>
              <a:gd name="connsiteY209" fmla="*/ 2492569 h 7067584"/>
              <a:gd name="connsiteX210" fmla="*/ 2712533 w 12191998"/>
              <a:gd name="connsiteY210" fmla="*/ 2476179 h 7067584"/>
              <a:gd name="connsiteX211" fmla="*/ 2705251 w 12191998"/>
              <a:gd name="connsiteY211" fmla="*/ 2463433 h 7067584"/>
              <a:gd name="connsiteX212" fmla="*/ 2687041 w 12191998"/>
              <a:gd name="connsiteY212" fmla="*/ 2441582 h 7067584"/>
              <a:gd name="connsiteX213" fmla="*/ 2677937 w 12191998"/>
              <a:gd name="connsiteY213" fmla="*/ 2416090 h 7067584"/>
              <a:gd name="connsiteX214" fmla="*/ 2648803 w 12191998"/>
              <a:gd name="connsiteY214" fmla="*/ 2366927 h 7067584"/>
              <a:gd name="connsiteX215" fmla="*/ 2617847 w 12191998"/>
              <a:gd name="connsiteY215" fmla="*/ 2310479 h 7067584"/>
              <a:gd name="connsiteX216" fmla="*/ 2592356 w 12191998"/>
              <a:gd name="connsiteY216" fmla="*/ 2255854 h 7067584"/>
              <a:gd name="connsiteX217" fmla="*/ 2566863 w 12191998"/>
              <a:gd name="connsiteY217" fmla="*/ 2203048 h 7067584"/>
              <a:gd name="connsiteX218" fmla="*/ 2552296 w 12191998"/>
              <a:gd name="connsiteY218" fmla="*/ 2142958 h 7067584"/>
              <a:gd name="connsiteX219" fmla="*/ 2535908 w 12191998"/>
              <a:gd name="connsiteY219" fmla="*/ 2082868 h 7067584"/>
              <a:gd name="connsiteX220" fmla="*/ 2523163 w 12191998"/>
              <a:gd name="connsiteY220" fmla="*/ 2017317 h 7067584"/>
              <a:gd name="connsiteX221" fmla="*/ 2504953 w 12191998"/>
              <a:gd name="connsiteY221" fmla="*/ 1960869 h 7067584"/>
              <a:gd name="connsiteX222" fmla="*/ 2495849 w 12191998"/>
              <a:gd name="connsiteY222" fmla="*/ 1935377 h 7067584"/>
              <a:gd name="connsiteX223" fmla="*/ 2488566 w 12191998"/>
              <a:gd name="connsiteY223" fmla="*/ 1913526 h 7067584"/>
              <a:gd name="connsiteX224" fmla="*/ 2475819 w 12191998"/>
              <a:gd name="connsiteY224" fmla="*/ 1891676 h 7067584"/>
              <a:gd name="connsiteX225" fmla="*/ 2461252 w 12191998"/>
              <a:gd name="connsiteY225" fmla="*/ 1873467 h 7067584"/>
              <a:gd name="connsiteX226" fmla="*/ 2448505 w 12191998"/>
              <a:gd name="connsiteY226" fmla="*/ 1857079 h 7067584"/>
              <a:gd name="connsiteX227" fmla="*/ 2426655 w 12191998"/>
              <a:gd name="connsiteY227" fmla="*/ 1844332 h 7067584"/>
              <a:gd name="connsiteX228" fmla="*/ 2410267 w 12191998"/>
              <a:gd name="connsiteY228" fmla="*/ 1838870 h 7067584"/>
              <a:gd name="connsiteX229" fmla="*/ 2384776 w 12191998"/>
              <a:gd name="connsiteY229" fmla="*/ 1835228 h 7067584"/>
              <a:gd name="connsiteX230" fmla="*/ 2033344 w 12191998"/>
              <a:gd name="connsiteY230" fmla="*/ 1835228 h 7067584"/>
              <a:gd name="connsiteX231" fmla="*/ 2027882 w 12191998"/>
              <a:gd name="connsiteY231" fmla="*/ 1835228 h 7067584"/>
              <a:gd name="connsiteX232" fmla="*/ 1973255 w 12191998"/>
              <a:gd name="connsiteY232" fmla="*/ 1835228 h 7067584"/>
              <a:gd name="connsiteX233" fmla="*/ 1916807 w 12191998"/>
              <a:gd name="connsiteY233" fmla="*/ 1835228 h 7067584"/>
              <a:gd name="connsiteX234" fmla="*/ 1867643 w 12191998"/>
              <a:gd name="connsiteY234" fmla="*/ 1835228 h 7067584"/>
              <a:gd name="connsiteX235" fmla="*/ 1829405 w 12191998"/>
              <a:gd name="connsiteY235" fmla="*/ 1835228 h 7067584"/>
              <a:gd name="connsiteX236" fmla="*/ 1794809 w 12191998"/>
              <a:gd name="connsiteY236" fmla="*/ 1835228 h 7067584"/>
              <a:gd name="connsiteX237" fmla="*/ 1769316 w 12191998"/>
              <a:gd name="connsiteY237" fmla="*/ 1835228 h 7067584"/>
              <a:gd name="connsiteX238" fmla="*/ 1742003 w 12191998"/>
              <a:gd name="connsiteY238" fmla="*/ 1835228 h 7067584"/>
              <a:gd name="connsiteX239" fmla="*/ 1725615 w 12191998"/>
              <a:gd name="connsiteY239" fmla="*/ 1835228 h 7067584"/>
              <a:gd name="connsiteX240" fmla="*/ 1712869 w 12191998"/>
              <a:gd name="connsiteY240" fmla="*/ 1835228 h 7067584"/>
              <a:gd name="connsiteX241" fmla="*/ 1700124 w 12191998"/>
              <a:gd name="connsiteY241" fmla="*/ 1835228 h 7067584"/>
              <a:gd name="connsiteX242" fmla="*/ 1691019 w 12191998"/>
              <a:gd name="connsiteY242" fmla="*/ 1835228 h 7067584"/>
              <a:gd name="connsiteX243" fmla="*/ 1685556 w 12191998"/>
              <a:gd name="connsiteY243" fmla="*/ 1835228 h 7067584"/>
              <a:gd name="connsiteX244" fmla="*/ 4425655 w 12191998"/>
              <a:gd name="connsiteY244" fmla="*/ 1829567 h 7067584"/>
              <a:gd name="connsiteX245" fmla="*/ 4400163 w 12191998"/>
              <a:gd name="connsiteY245" fmla="*/ 1833209 h 7067584"/>
              <a:gd name="connsiteX246" fmla="*/ 4381954 w 12191998"/>
              <a:gd name="connsiteY246" fmla="*/ 1838671 h 7067584"/>
              <a:gd name="connsiteX247" fmla="*/ 4360104 w 12191998"/>
              <a:gd name="connsiteY247" fmla="*/ 1851418 h 7067584"/>
              <a:gd name="connsiteX248" fmla="*/ 4347358 w 12191998"/>
              <a:gd name="connsiteY248" fmla="*/ 1867806 h 7067584"/>
              <a:gd name="connsiteX249" fmla="*/ 4334612 w 12191998"/>
              <a:gd name="connsiteY249" fmla="*/ 1886015 h 7067584"/>
              <a:gd name="connsiteX250" fmla="*/ 4321865 w 12191998"/>
              <a:gd name="connsiteY250" fmla="*/ 1907865 h 7067584"/>
              <a:gd name="connsiteX251" fmla="*/ 4312761 w 12191998"/>
              <a:gd name="connsiteY251" fmla="*/ 1929716 h 7067584"/>
              <a:gd name="connsiteX252" fmla="*/ 4303656 w 12191998"/>
              <a:gd name="connsiteY252" fmla="*/ 1955208 h 7067584"/>
              <a:gd name="connsiteX253" fmla="*/ 4287268 w 12191998"/>
              <a:gd name="connsiteY253" fmla="*/ 2011656 h 7067584"/>
              <a:gd name="connsiteX254" fmla="*/ 4274523 w 12191998"/>
              <a:gd name="connsiteY254" fmla="*/ 2077207 h 7067584"/>
              <a:gd name="connsiteX255" fmla="*/ 4261777 w 12191998"/>
              <a:gd name="connsiteY255" fmla="*/ 2137296 h 7067584"/>
              <a:gd name="connsiteX256" fmla="*/ 4239927 w 12191998"/>
              <a:gd name="connsiteY256" fmla="*/ 2197387 h 7067584"/>
              <a:gd name="connsiteX257" fmla="*/ 4221717 w 12191998"/>
              <a:gd name="connsiteY257" fmla="*/ 2241087 h 7067584"/>
              <a:gd name="connsiteX258" fmla="*/ 4199867 w 12191998"/>
              <a:gd name="connsiteY258" fmla="*/ 2284789 h 7067584"/>
              <a:gd name="connsiteX259" fmla="*/ 4178018 w 12191998"/>
              <a:gd name="connsiteY259" fmla="*/ 2326669 h 7067584"/>
              <a:gd name="connsiteX260" fmla="*/ 4157987 w 12191998"/>
              <a:gd name="connsiteY260" fmla="*/ 2370371 h 7067584"/>
              <a:gd name="connsiteX261" fmla="*/ 4136138 w 12191998"/>
              <a:gd name="connsiteY261" fmla="*/ 2410429 h 7067584"/>
              <a:gd name="connsiteX262" fmla="*/ 4114286 w 12191998"/>
              <a:gd name="connsiteY262" fmla="*/ 2445026 h 7067584"/>
              <a:gd name="connsiteX263" fmla="*/ 4092436 w 12191998"/>
              <a:gd name="connsiteY263" fmla="*/ 2474160 h 7067584"/>
              <a:gd name="connsiteX264" fmla="*/ 4079690 w 12191998"/>
              <a:gd name="connsiteY264" fmla="*/ 2496011 h 7067584"/>
              <a:gd name="connsiteX265" fmla="*/ 4035989 w 12191998"/>
              <a:gd name="connsiteY265" fmla="*/ 2556101 h 7067584"/>
              <a:gd name="connsiteX266" fmla="*/ 3995929 w 12191998"/>
              <a:gd name="connsiteY266" fmla="*/ 2618009 h 7067584"/>
              <a:gd name="connsiteX267" fmla="*/ 3961332 w 12191998"/>
              <a:gd name="connsiteY267" fmla="*/ 2681741 h 7067584"/>
              <a:gd name="connsiteX268" fmla="*/ 3935840 w 12191998"/>
              <a:gd name="connsiteY268" fmla="*/ 2750934 h 7067584"/>
              <a:gd name="connsiteX269" fmla="*/ 3913989 w 12191998"/>
              <a:gd name="connsiteY269" fmla="*/ 2820128 h 7067584"/>
              <a:gd name="connsiteX270" fmla="*/ 3897602 w 12191998"/>
              <a:gd name="connsiteY270" fmla="*/ 2894784 h 7067584"/>
              <a:gd name="connsiteX271" fmla="*/ 3888497 w 12191998"/>
              <a:gd name="connsiteY271" fmla="*/ 2971262 h 7067584"/>
              <a:gd name="connsiteX272" fmla="*/ 3884855 w 12191998"/>
              <a:gd name="connsiteY272" fmla="*/ 3049559 h 7067584"/>
              <a:gd name="connsiteX273" fmla="*/ 3884855 w 12191998"/>
              <a:gd name="connsiteY273" fmla="*/ 3093260 h 7067584"/>
              <a:gd name="connsiteX274" fmla="*/ 3888497 w 12191998"/>
              <a:gd name="connsiteY274" fmla="*/ 3136962 h 7067584"/>
              <a:gd name="connsiteX275" fmla="*/ 3892138 w 12191998"/>
              <a:gd name="connsiteY275" fmla="*/ 3180664 h 7067584"/>
              <a:gd name="connsiteX276" fmla="*/ 3901244 w 12191998"/>
              <a:gd name="connsiteY276" fmla="*/ 3228006 h 7067584"/>
              <a:gd name="connsiteX277" fmla="*/ 3913989 w 12191998"/>
              <a:gd name="connsiteY277" fmla="*/ 3266246 h 7067584"/>
              <a:gd name="connsiteX278" fmla="*/ 3926735 w 12191998"/>
              <a:gd name="connsiteY278" fmla="*/ 3309946 h 7067584"/>
              <a:gd name="connsiteX279" fmla="*/ 3954049 w 12191998"/>
              <a:gd name="connsiteY279" fmla="*/ 3391886 h 7067584"/>
              <a:gd name="connsiteX280" fmla="*/ 3992287 w 12191998"/>
              <a:gd name="connsiteY280" fmla="*/ 3470185 h 7067584"/>
              <a:gd name="connsiteX281" fmla="*/ 4035989 w 12191998"/>
              <a:gd name="connsiteY281" fmla="*/ 3543019 h 7067584"/>
              <a:gd name="connsiteX282" fmla="*/ 4086973 w 12191998"/>
              <a:gd name="connsiteY282" fmla="*/ 3612212 h 7067584"/>
              <a:gd name="connsiteX283" fmla="*/ 4143421 w 12191998"/>
              <a:gd name="connsiteY283" fmla="*/ 3672302 h 7067584"/>
              <a:gd name="connsiteX284" fmla="*/ 4208972 w 12191998"/>
              <a:gd name="connsiteY284" fmla="*/ 3728748 h 7067584"/>
              <a:gd name="connsiteX285" fmla="*/ 4278164 w 12191998"/>
              <a:gd name="connsiteY285" fmla="*/ 3781554 h 7067584"/>
              <a:gd name="connsiteX286" fmla="*/ 4352821 w 12191998"/>
              <a:gd name="connsiteY286" fmla="*/ 3825255 h 7067584"/>
              <a:gd name="connsiteX287" fmla="*/ 4429297 w 12191998"/>
              <a:gd name="connsiteY287" fmla="*/ 3863494 h 7067584"/>
              <a:gd name="connsiteX288" fmla="*/ 4513058 w 12191998"/>
              <a:gd name="connsiteY288" fmla="*/ 3894449 h 7067584"/>
              <a:gd name="connsiteX289" fmla="*/ 4551297 w 12191998"/>
              <a:gd name="connsiteY289" fmla="*/ 3901732 h 7067584"/>
              <a:gd name="connsiteX290" fmla="*/ 4594998 w 12191998"/>
              <a:gd name="connsiteY290" fmla="*/ 3914479 h 7067584"/>
              <a:gd name="connsiteX291" fmla="*/ 4642341 w 12191998"/>
              <a:gd name="connsiteY291" fmla="*/ 3923583 h 7067584"/>
              <a:gd name="connsiteX292" fmla="*/ 4686043 w 12191998"/>
              <a:gd name="connsiteY292" fmla="*/ 3929045 h 7067584"/>
              <a:gd name="connsiteX293" fmla="*/ 4729744 w 12191998"/>
              <a:gd name="connsiteY293" fmla="*/ 3932687 h 7067584"/>
              <a:gd name="connsiteX294" fmla="*/ 4771623 w 12191998"/>
              <a:gd name="connsiteY294" fmla="*/ 3932687 h 7067584"/>
              <a:gd name="connsiteX295" fmla="*/ 4820788 w 12191998"/>
              <a:gd name="connsiteY295" fmla="*/ 3932687 h 7067584"/>
              <a:gd name="connsiteX296" fmla="*/ 4862668 w 12191998"/>
              <a:gd name="connsiteY296" fmla="*/ 3929045 h 7067584"/>
              <a:gd name="connsiteX297" fmla="*/ 4906369 w 12191998"/>
              <a:gd name="connsiteY297" fmla="*/ 3923583 h 7067584"/>
              <a:gd name="connsiteX298" fmla="*/ 4953711 w 12191998"/>
              <a:gd name="connsiteY298" fmla="*/ 3914479 h 7067584"/>
              <a:gd name="connsiteX299" fmla="*/ 4997413 w 12191998"/>
              <a:gd name="connsiteY299" fmla="*/ 3901732 h 7067584"/>
              <a:gd name="connsiteX300" fmla="*/ 5041114 w 12191998"/>
              <a:gd name="connsiteY300" fmla="*/ 3894449 h 7067584"/>
              <a:gd name="connsiteX301" fmla="*/ 5119411 w 12191998"/>
              <a:gd name="connsiteY301" fmla="*/ 3863494 h 7067584"/>
              <a:gd name="connsiteX302" fmla="*/ 5197710 w 12191998"/>
              <a:gd name="connsiteY302" fmla="*/ 3825255 h 7067584"/>
              <a:gd name="connsiteX303" fmla="*/ 5270545 w 12191998"/>
              <a:gd name="connsiteY303" fmla="*/ 3781554 h 7067584"/>
              <a:gd name="connsiteX304" fmla="*/ 5339739 w 12191998"/>
              <a:gd name="connsiteY304" fmla="*/ 3728748 h 7067584"/>
              <a:gd name="connsiteX305" fmla="*/ 5401648 w 12191998"/>
              <a:gd name="connsiteY305" fmla="*/ 3672302 h 7067584"/>
              <a:gd name="connsiteX306" fmla="*/ 5461737 w 12191998"/>
              <a:gd name="connsiteY306" fmla="*/ 3612212 h 7067584"/>
              <a:gd name="connsiteX307" fmla="*/ 5509081 w 12191998"/>
              <a:gd name="connsiteY307" fmla="*/ 3543019 h 7067584"/>
              <a:gd name="connsiteX308" fmla="*/ 5556424 w 12191998"/>
              <a:gd name="connsiteY308" fmla="*/ 3470185 h 7067584"/>
              <a:gd name="connsiteX309" fmla="*/ 5591021 w 12191998"/>
              <a:gd name="connsiteY309" fmla="*/ 3391886 h 7067584"/>
              <a:gd name="connsiteX310" fmla="*/ 5621975 w 12191998"/>
              <a:gd name="connsiteY310" fmla="*/ 3309946 h 7067584"/>
              <a:gd name="connsiteX311" fmla="*/ 5634722 w 12191998"/>
              <a:gd name="connsiteY311" fmla="*/ 3266246 h 7067584"/>
              <a:gd name="connsiteX312" fmla="*/ 5643827 w 12191998"/>
              <a:gd name="connsiteY312" fmla="*/ 3228006 h 7067584"/>
              <a:gd name="connsiteX313" fmla="*/ 5652931 w 12191998"/>
              <a:gd name="connsiteY313" fmla="*/ 3180664 h 7067584"/>
              <a:gd name="connsiteX314" fmla="*/ 5656572 w 12191998"/>
              <a:gd name="connsiteY314" fmla="*/ 3136962 h 7067584"/>
              <a:gd name="connsiteX315" fmla="*/ 5660215 w 12191998"/>
              <a:gd name="connsiteY315" fmla="*/ 3093260 h 7067584"/>
              <a:gd name="connsiteX316" fmla="*/ 5665676 w 12191998"/>
              <a:gd name="connsiteY316" fmla="*/ 3049559 h 7067584"/>
              <a:gd name="connsiteX317" fmla="*/ 5660215 w 12191998"/>
              <a:gd name="connsiteY317" fmla="*/ 2976725 h 7067584"/>
              <a:gd name="connsiteX318" fmla="*/ 5652931 w 12191998"/>
              <a:gd name="connsiteY318" fmla="*/ 2907530 h 7067584"/>
              <a:gd name="connsiteX319" fmla="*/ 5638363 w 12191998"/>
              <a:gd name="connsiteY319" fmla="*/ 2838337 h 7067584"/>
              <a:gd name="connsiteX320" fmla="*/ 5621975 w 12191998"/>
              <a:gd name="connsiteY320" fmla="*/ 2772786 h 7067584"/>
              <a:gd name="connsiteX321" fmla="*/ 5596483 w 12191998"/>
              <a:gd name="connsiteY321" fmla="*/ 2707234 h 7067584"/>
              <a:gd name="connsiteX322" fmla="*/ 5565529 w 12191998"/>
              <a:gd name="connsiteY322" fmla="*/ 2647144 h 7067584"/>
              <a:gd name="connsiteX323" fmla="*/ 5534572 w 12191998"/>
              <a:gd name="connsiteY323" fmla="*/ 2590698 h 7067584"/>
              <a:gd name="connsiteX324" fmla="*/ 5496334 w 12191998"/>
              <a:gd name="connsiteY324" fmla="*/ 2534250 h 7067584"/>
              <a:gd name="connsiteX325" fmla="*/ 5490872 w 12191998"/>
              <a:gd name="connsiteY325" fmla="*/ 2526966 h 7067584"/>
              <a:gd name="connsiteX326" fmla="*/ 5487230 w 12191998"/>
              <a:gd name="connsiteY326" fmla="*/ 2517862 h 7067584"/>
              <a:gd name="connsiteX327" fmla="*/ 5483588 w 12191998"/>
              <a:gd name="connsiteY327" fmla="*/ 2508757 h 7067584"/>
              <a:gd name="connsiteX328" fmla="*/ 5478127 w 12191998"/>
              <a:gd name="connsiteY328" fmla="*/ 2499653 h 7067584"/>
              <a:gd name="connsiteX329" fmla="*/ 5470841 w 12191998"/>
              <a:gd name="connsiteY329" fmla="*/ 2486907 h 7067584"/>
              <a:gd name="connsiteX330" fmla="*/ 5456275 w 12191998"/>
              <a:gd name="connsiteY330" fmla="*/ 2470518 h 7067584"/>
              <a:gd name="connsiteX331" fmla="*/ 5448993 w 12191998"/>
              <a:gd name="connsiteY331" fmla="*/ 2457772 h 7067584"/>
              <a:gd name="connsiteX332" fmla="*/ 5430782 w 12191998"/>
              <a:gd name="connsiteY332" fmla="*/ 2435921 h 7067584"/>
              <a:gd name="connsiteX333" fmla="*/ 5421678 w 12191998"/>
              <a:gd name="connsiteY333" fmla="*/ 2410429 h 7067584"/>
              <a:gd name="connsiteX334" fmla="*/ 5392544 w 12191998"/>
              <a:gd name="connsiteY334" fmla="*/ 2361266 h 7067584"/>
              <a:gd name="connsiteX335" fmla="*/ 5361589 w 12191998"/>
              <a:gd name="connsiteY335" fmla="*/ 2304818 h 7067584"/>
              <a:gd name="connsiteX336" fmla="*/ 5336098 w 12191998"/>
              <a:gd name="connsiteY336" fmla="*/ 2250192 h 7067584"/>
              <a:gd name="connsiteX337" fmla="*/ 5310604 w 12191998"/>
              <a:gd name="connsiteY337" fmla="*/ 2197387 h 7067584"/>
              <a:gd name="connsiteX338" fmla="*/ 5296037 w 12191998"/>
              <a:gd name="connsiteY338" fmla="*/ 2137296 h 7067584"/>
              <a:gd name="connsiteX339" fmla="*/ 5279650 w 12191998"/>
              <a:gd name="connsiteY339" fmla="*/ 2077207 h 7067584"/>
              <a:gd name="connsiteX340" fmla="*/ 5266905 w 12191998"/>
              <a:gd name="connsiteY340" fmla="*/ 2011656 h 7067584"/>
              <a:gd name="connsiteX341" fmla="*/ 5248695 w 12191998"/>
              <a:gd name="connsiteY341" fmla="*/ 1955208 h 7067584"/>
              <a:gd name="connsiteX342" fmla="*/ 5239591 w 12191998"/>
              <a:gd name="connsiteY342" fmla="*/ 1929716 h 7067584"/>
              <a:gd name="connsiteX343" fmla="*/ 5232307 w 12191998"/>
              <a:gd name="connsiteY343" fmla="*/ 1907865 h 7067584"/>
              <a:gd name="connsiteX344" fmla="*/ 5219560 w 12191998"/>
              <a:gd name="connsiteY344" fmla="*/ 1886015 h 7067584"/>
              <a:gd name="connsiteX345" fmla="*/ 5204994 w 12191998"/>
              <a:gd name="connsiteY345" fmla="*/ 1867806 h 7067584"/>
              <a:gd name="connsiteX346" fmla="*/ 5192247 w 12191998"/>
              <a:gd name="connsiteY346" fmla="*/ 1851418 h 7067584"/>
              <a:gd name="connsiteX347" fmla="*/ 5170398 w 12191998"/>
              <a:gd name="connsiteY347" fmla="*/ 1838671 h 7067584"/>
              <a:gd name="connsiteX348" fmla="*/ 5154008 w 12191998"/>
              <a:gd name="connsiteY348" fmla="*/ 1833209 h 7067584"/>
              <a:gd name="connsiteX349" fmla="*/ 5128517 w 12191998"/>
              <a:gd name="connsiteY349" fmla="*/ 1829567 h 7067584"/>
              <a:gd name="connsiteX350" fmla="*/ 4777085 w 12191998"/>
              <a:gd name="connsiteY350" fmla="*/ 1829567 h 7067584"/>
              <a:gd name="connsiteX351" fmla="*/ 4771623 w 12191998"/>
              <a:gd name="connsiteY351" fmla="*/ 1829567 h 7067584"/>
              <a:gd name="connsiteX352" fmla="*/ 4716997 w 12191998"/>
              <a:gd name="connsiteY352" fmla="*/ 1829567 h 7067584"/>
              <a:gd name="connsiteX353" fmla="*/ 4660550 w 12191998"/>
              <a:gd name="connsiteY353" fmla="*/ 1829567 h 7067584"/>
              <a:gd name="connsiteX354" fmla="*/ 4611385 w 12191998"/>
              <a:gd name="connsiteY354" fmla="*/ 1829567 h 7067584"/>
              <a:gd name="connsiteX355" fmla="*/ 4573147 w 12191998"/>
              <a:gd name="connsiteY355" fmla="*/ 1829567 h 7067584"/>
              <a:gd name="connsiteX356" fmla="*/ 4538550 w 12191998"/>
              <a:gd name="connsiteY356" fmla="*/ 1829567 h 7067584"/>
              <a:gd name="connsiteX357" fmla="*/ 4513058 w 12191998"/>
              <a:gd name="connsiteY357" fmla="*/ 1829567 h 7067584"/>
              <a:gd name="connsiteX358" fmla="*/ 4485745 w 12191998"/>
              <a:gd name="connsiteY358" fmla="*/ 1829567 h 7067584"/>
              <a:gd name="connsiteX359" fmla="*/ 4469356 w 12191998"/>
              <a:gd name="connsiteY359" fmla="*/ 1829567 h 7067584"/>
              <a:gd name="connsiteX360" fmla="*/ 4456611 w 12191998"/>
              <a:gd name="connsiteY360" fmla="*/ 1829567 h 7067584"/>
              <a:gd name="connsiteX361" fmla="*/ 4443865 w 12191998"/>
              <a:gd name="connsiteY361" fmla="*/ 1829567 h 7067584"/>
              <a:gd name="connsiteX362" fmla="*/ 4434760 w 12191998"/>
              <a:gd name="connsiteY362" fmla="*/ 1829567 h 7067584"/>
              <a:gd name="connsiteX363" fmla="*/ 4429297 w 12191998"/>
              <a:gd name="connsiteY363" fmla="*/ 1829567 h 7067584"/>
              <a:gd name="connsiteX364" fmla="*/ 9938481 w 12191998"/>
              <a:gd name="connsiteY364" fmla="*/ 1822767 h 7067584"/>
              <a:gd name="connsiteX365" fmla="*/ 9912989 w 12191998"/>
              <a:gd name="connsiteY365" fmla="*/ 1826409 h 7067584"/>
              <a:gd name="connsiteX366" fmla="*/ 9894780 w 12191998"/>
              <a:gd name="connsiteY366" fmla="*/ 1831871 h 7067584"/>
              <a:gd name="connsiteX367" fmla="*/ 9872930 w 12191998"/>
              <a:gd name="connsiteY367" fmla="*/ 1844618 h 7067584"/>
              <a:gd name="connsiteX368" fmla="*/ 9860184 w 12191998"/>
              <a:gd name="connsiteY368" fmla="*/ 1861006 h 7067584"/>
              <a:gd name="connsiteX369" fmla="*/ 9847437 w 12191998"/>
              <a:gd name="connsiteY369" fmla="*/ 1879215 h 7067584"/>
              <a:gd name="connsiteX370" fmla="*/ 9834691 w 12191998"/>
              <a:gd name="connsiteY370" fmla="*/ 1901065 h 7067584"/>
              <a:gd name="connsiteX371" fmla="*/ 9825587 w 12191998"/>
              <a:gd name="connsiteY371" fmla="*/ 1922916 h 7067584"/>
              <a:gd name="connsiteX372" fmla="*/ 9816482 w 12191998"/>
              <a:gd name="connsiteY372" fmla="*/ 1948408 h 7067584"/>
              <a:gd name="connsiteX373" fmla="*/ 9800094 w 12191998"/>
              <a:gd name="connsiteY373" fmla="*/ 2004856 h 7067584"/>
              <a:gd name="connsiteX374" fmla="*/ 9787349 w 12191998"/>
              <a:gd name="connsiteY374" fmla="*/ 2070407 h 7067584"/>
              <a:gd name="connsiteX375" fmla="*/ 9774602 w 12191998"/>
              <a:gd name="connsiteY375" fmla="*/ 2130496 h 7067584"/>
              <a:gd name="connsiteX376" fmla="*/ 9752752 w 12191998"/>
              <a:gd name="connsiteY376" fmla="*/ 2190587 h 7067584"/>
              <a:gd name="connsiteX377" fmla="*/ 9734542 w 12191998"/>
              <a:gd name="connsiteY377" fmla="*/ 2234287 h 7067584"/>
              <a:gd name="connsiteX378" fmla="*/ 9712692 w 12191998"/>
              <a:gd name="connsiteY378" fmla="*/ 2277989 h 7067584"/>
              <a:gd name="connsiteX379" fmla="*/ 9690842 w 12191998"/>
              <a:gd name="connsiteY379" fmla="*/ 2319869 h 7067584"/>
              <a:gd name="connsiteX380" fmla="*/ 9670811 w 12191998"/>
              <a:gd name="connsiteY380" fmla="*/ 2363570 h 7067584"/>
              <a:gd name="connsiteX381" fmla="*/ 9648962 w 12191998"/>
              <a:gd name="connsiteY381" fmla="*/ 2403629 h 7067584"/>
              <a:gd name="connsiteX382" fmla="*/ 9627111 w 12191998"/>
              <a:gd name="connsiteY382" fmla="*/ 2438226 h 7067584"/>
              <a:gd name="connsiteX383" fmla="*/ 9605260 w 12191998"/>
              <a:gd name="connsiteY383" fmla="*/ 2467360 h 7067584"/>
              <a:gd name="connsiteX384" fmla="*/ 9592514 w 12191998"/>
              <a:gd name="connsiteY384" fmla="*/ 2489211 h 7067584"/>
              <a:gd name="connsiteX385" fmla="*/ 9548813 w 12191998"/>
              <a:gd name="connsiteY385" fmla="*/ 2549301 h 7067584"/>
              <a:gd name="connsiteX386" fmla="*/ 9508753 w 12191998"/>
              <a:gd name="connsiteY386" fmla="*/ 2611209 h 7067584"/>
              <a:gd name="connsiteX387" fmla="*/ 9474156 w 12191998"/>
              <a:gd name="connsiteY387" fmla="*/ 2674941 h 7067584"/>
              <a:gd name="connsiteX388" fmla="*/ 9448664 w 12191998"/>
              <a:gd name="connsiteY388" fmla="*/ 2744135 h 7067584"/>
              <a:gd name="connsiteX389" fmla="*/ 9426813 w 12191998"/>
              <a:gd name="connsiteY389" fmla="*/ 2813327 h 7067584"/>
              <a:gd name="connsiteX390" fmla="*/ 9410426 w 12191998"/>
              <a:gd name="connsiteY390" fmla="*/ 2887984 h 7067584"/>
              <a:gd name="connsiteX391" fmla="*/ 9401321 w 12191998"/>
              <a:gd name="connsiteY391" fmla="*/ 2964461 h 7067584"/>
              <a:gd name="connsiteX392" fmla="*/ 9397679 w 12191998"/>
              <a:gd name="connsiteY392" fmla="*/ 3042759 h 7067584"/>
              <a:gd name="connsiteX393" fmla="*/ 9397679 w 12191998"/>
              <a:gd name="connsiteY393" fmla="*/ 3086461 h 7067584"/>
              <a:gd name="connsiteX394" fmla="*/ 9401321 w 12191998"/>
              <a:gd name="connsiteY394" fmla="*/ 3130162 h 7067584"/>
              <a:gd name="connsiteX395" fmla="*/ 9404962 w 12191998"/>
              <a:gd name="connsiteY395" fmla="*/ 3173863 h 7067584"/>
              <a:gd name="connsiteX396" fmla="*/ 9414068 w 12191998"/>
              <a:gd name="connsiteY396" fmla="*/ 3221205 h 7067584"/>
              <a:gd name="connsiteX397" fmla="*/ 9426813 w 12191998"/>
              <a:gd name="connsiteY397" fmla="*/ 3259445 h 7067584"/>
              <a:gd name="connsiteX398" fmla="*/ 9439559 w 12191998"/>
              <a:gd name="connsiteY398" fmla="*/ 3303146 h 7067584"/>
              <a:gd name="connsiteX399" fmla="*/ 9466873 w 12191998"/>
              <a:gd name="connsiteY399" fmla="*/ 3385086 h 7067584"/>
              <a:gd name="connsiteX400" fmla="*/ 9505111 w 12191998"/>
              <a:gd name="connsiteY400" fmla="*/ 3463384 h 7067584"/>
              <a:gd name="connsiteX401" fmla="*/ 9548813 w 12191998"/>
              <a:gd name="connsiteY401" fmla="*/ 3536219 h 7067584"/>
              <a:gd name="connsiteX402" fmla="*/ 9599797 w 12191998"/>
              <a:gd name="connsiteY402" fmla="*/ 3605412 h 7067584"/>
              <a:gd name="connsiteX403" fmla="*/ 9656245 w 12191998"/>
              <a:gd name="connsiteY403" fmla="*/ 3665502 h 7067584"/>
              <a:gd name="connsiteX404" fmla="*/ 9721797 w 12191998"/>
              <a:gd name="connsiteY404" fmla="*/ 3721948 h 7067584"/>
              <a:gd name="connsiteX405" fmla="*/ 9790990 w 12191998"/>
              <a:gd name="connsiteY405" fmla="*/ 3774754 h 7067584"/>
              <a:gd name="connsiteX406" fmla="*/ 9865646 w 12191998"/>
              <a:gd name="connsiteY406" fmla="*/ 3818455 h 7067584"/>
              <a:gd name="connsiteX407" fmla="*/ 9942123 w 12191998"/>
              <a:gd name="connsiteY407" fmla="*/ 3856694 h 7067584"/>
              <a:gd name="connsiteX408" fmla="*/ 10025884 w 12191998"/>
              <a:gd name="connsiteY408" fmla="*/ 3887649 h 7067584"/>
              <a:gd name="connsiteX409" fmla="*/ 10064123 w 12191998"/>
              <a:gd name="connsiteY409" fmla="*/ 3894932 h 7067584"/>
              <a:gd name="connsiteX410" fmla="*/ 10107824 w 12191998"/>
              <a:gd name="connsiteY410" fmla="*/ 3907679 h 7067584"/>
              <a:gd name="connsiteX411" fmla="*/ 10155166 w 12191998"/>
              <a:gd name="connsiteY411" fmla="*/ 3916783 h 7067584"/>
              <a:gd name="connsiteX412" fmla="*/ 10198868 w 12191998"/>
              <a:gd name="connsiteY412" fmla="*/ 3922245 h 7067584"/>
              <a:gd name="connsiteX413" fmla="*/ 10242569 w 12191998"/>
              <a:gd name="connsiteY413" fmla="*/ 3925887 h 7067584"/>
              <a:gd name="connsiteX414" fmla="*/ 10284449 w 12191998"/>
              <a:gd name="connsiteY414" fmla="*/ 3925887 h 7067584"/>
              <a:gd name="connsiteX415" fmla="*/ 10333613 w 12191998"/>
              <a:gd name="connsiteY415" fmla="*/ 3925887 h 7067584"/>
              <a:gd name="connsiteX416" fmla="*/ 10375493 w 12191998"/>
              <a:gd name="connsiteY416" fmla="*/ 3922245 h 7067584"/>
              <a:gd name="connsiteX417" fmla="*/ 10419194 w 12191998"/>
              <a:gd name="connsiteY417" fmla="*/ 3916783 h 7067584"/>
              <a:gd name="connsiteX418" fmla="*/ 10466537 w 12191998"/>
              <a:gd name="connsiteY418" fmla="*/ 3907679 h 7067584"/>
              <a:gd name="connsiteX419" fmla="*/ 10510239 w 12191998"/>
              <a:gd name="connsiteY419" fmla="*/ 3894932 h 7067584"/>
              <a:gd name="connsiteX420" fmla="*/ 10553940 w 12191998"/>
              <a:gd name="connsiteY420" fmla="*/ 3887649 h 7067584"/>
              <a:gd name="connsiteX421" fmla="*/ 10632237 w 12191998"/>
              <a:gd name="connsiteY421" fmla="*/ 3856694 h 7067584"/>
              <a:gd name="connsiteX422" fmla="*/ 10710536 w 12191998"/>
              <a:gd name="connsiteY422" fmla="*/ 3818455 h 7067584"/>
              <a:gd name="connsiteX423" fmla="*/ 10783371 w 12191998"/>
              <a:gd name="connsiteY423" fmla="*/ 3774754 h 7067584"/>
              <a:gd name="connsiteX424" fmla="*/ 10852565 w 12191998"/>
              <a:gd name="connsiteY424" fmla="*/ 3721948 h 7067584"/>
              <a:gd name="connsiteX425" fmla="*/ 10914474 w 12191998"/>
              <a:gd name="connsiteY425" fmla="*/ 3665502 h 7067584"/>
              <a:gd name="connsiteX426" fmla="*/ 10974563 w 12191998"/>
              <a:gd name="connsiteY426" fmla="*/ 3605412 h 7067584"/>
              <a:gd name="connsiteX427" fmla="*/ 11021907 w 12191998"/>
              <a:gd name="connsiteY427" fmla="*/ 3536219 h 7067584"/>
              <a:gd name="connsiteX428" fmla="*/ 11069249 w 12191998"/>
              <a:gd name="connsiteY428" fmla="*/ 3463384 h 7067584"/>
              <a:gd name="connsiteX429" fmla="*/ 11103846 w 12191998"/>
              <a:gd name="connsiteY429" fmla="*/ 3385086 h 7067584"/>
              <a:gd name="connsiteX430" fmla="*/ 11134801 w 12191998"/>
              <a:gd name="connsiteY430" fmla="*/ 3303146 h 7067584"/>
              <a:gd name="connsiteX431" fmla="*/ 11147547 w 12191998"/>
              <a:gd name="connsiteY431" fmla="*/ 3259445 h 7067584"/>
              <a:gd name="connsiteX432" fmla="*/ 11156652 w 12191998"/>
              <a:gd name="connsiteY432" fmla="*/ 3221205 h 7067584"/>
              <a:gd name="connsiteX433" fmla="*/ 11165756 w 12191998"/>
              <a:gd name="connsiteY433" fmla="*/ 3173863 h 7067584"/>
              <a:gd name="connsiteX434" fmla="*/ 11169398 w 12191998"/>
              <a:gd name="connsiteY434" fmla="*/ 3130162 h 7067584"/>
              <a:gd name="connsiteX435" fmla="*/ 11173040 w 12191998"/>
              <a:gd name="connsiteY435" fmla="*/ 3086461 h 7067584"/>
              <a:gd name="connsiteX436" fmla="*/ 11178502 w 12191998"/>
              <a:gd name="connsiteY436" fmla="*/ 3042759 h 7067584"/>
              <a:gd name="connsiteX437" fmla="*/ 11173040 w 12191998"/>
              <a:gd name="connsiteY437" fmla="*/ 2969925 h 7067584"/>
              <a:gd name="connsiteX438" fmla="*/ 11165756 w 12191998"/>
              <a:gd name="connsiteY438" fmla="*/ 2900731 h 7067584"/>
              <a:gd name="connsiteX439" fmla="*/ 11151189 w 12191998"/>
              <a:gd name="connsiteY439" fmla="*/ 2831538 h 7067584"/>
              <a:gd name="connsiteX440" fmla="*/ 11134801 w 12191998"/>
              <a:gd name="connsiteY440" fmla="*/ 2765986 h 7067584"/>
              <a:gd name="connsiteX441" fmla="*/ 11109309 w 12191998"/>
              <a:gd name="connsiteY441" fmla="*/ 2700433 h 7067584"/>
              <a:gd name="connsiteX442" fmla="*/ 11078354 w 12191998"/>
              <a:gd name="connsiteY442" fmla="*/ 2640344 h 7067584"/>
              <a:gd name="connsiteX443" fmla="*/ 11047398 w 12191998"/>
              <a:gd name="connsiteY443" fmla="*/ 2583897 h 7067584"/>
              <a:gd name="connsiteX444" fmla="*/ 11009160 w 12191998"/>
              <a:gd name="connsiteY444" fmla="*/ 2527450 h 7067584"/>
              <a:gd name="connsiteX445" fmla="*/ 11003698 w 12191998"/>
              <a:gd name="connsiteY445" fmla="*/ 2520166 h 7067584"/>
              <a:gd name="connsiteX446" fmla="*/ 11000056 w 12191998"/>
              <a:gd name="connsiteY446" fmla="*/ 2511061 h 7067584"/>
              <a:gd name="connsiteX447" fmla="*/ 10996414 w 12191998"/>
              <a:gd name="connsiteY447" fmla="*/ 2501957 h 7067584"/>
              <a:gd name="connsiteX448" fmla="*/ 10990952 w 12191998"/>
              <a:gd name="connsiteY448" fmla="*/ 2492852 h 7067584"/>
              <a:gd name="connsiteX449" fmla="*/ 10983667 w 12191998"/>
              <a:gd name="connsiteY449" fmla="*/ 2480108 h 7067584"/>
              <a:gd name="connsiteX450" fmla="*/ 10969101 w 12191998"/>
              <a:gd name="connsiteY450" fmla="*/ 2463718 h 7067584"/>
              <a:gd name="connsiteX451" fmla="*/ 10961818 w 12191998"/>
              <a:gd name="connsiteY451" fmla="*/ 2450972 h 7067584"/>
              <a:gd name="connsiteX452" fmla="*/ 10943608 w 12191998"/>
              <a:gd name="connsiteY452" fmla="*/ 2429121 h 7067584"/>
              <a:gd name="connsiteX453" fmla="*/ 10934504 w 12191998"/>
              <a:gd name="connsiteY453" fmla="*/ 2403629 h 7067584"/>
              <a:gd name="connsiteX454" fmla="*/ 10905370 w 12191998"/>
              <a:gd name="connsiteY454" fmla="*/ 2354466 h 7067584"/>
              <a:gd name="connsiteX455" fmla="*/ 10874415 w 12191998"/>
              <a:gd name="connsiteY455" fmla="*/ 2298018 h 7067584"/>
              <a:gd name="connsiteX456" fmla="*/ 10848923 w 12191998"/>
              <a:gd name="connsiteY456" fmla="*/ 2243393 h 7067584"/>
              <a:gd name="connsiteX457" fmla="*/ 10823430 w 12191998"/>
              <a:gd name="connsiteY457" fmla="*/ 2190587 h 7067584"/>
              <a:gd name="connsiteX458" fmla="*/ 10808863 w 12191998"/>
              <a:gd name="connsiteY458" fmla="*/ 2130496 h 7067584"/>
              <a:gd name="connsiteX459" fmla="*/ 10792475 w 12191998"/>
              <a:gd name="connsiteY459" fmla="*/ 2070407 h 7067584"/>
              <a:gd name="connsiteX460" fmla="*/ 10779730 w 12191998"/>
              <a:gd name="connsiteY460" fmla="*/ 2004856 h 7067584"/>
              <a:gd name="connsiteX461" fmla="*/ 10761520 w 12191998"/>
              <a:gd name="connsiteY461" fmla="*/ 1948408 h 7067584"/>
              <a:gd name="connsiteX462" fmla="*/ 10752416 w 12191998"/>
              <a:gd name="connsiteY462" fmla="*/ 1922916 h 7067584"/>
              <a:gd name="connsiteX463" fmla="*/ 10745133 w 12191998"/>
              <a:gd name="connsiteY463" fmla="*/ 1901065 h 7067584"/>
              <a:gd name="connsiteX464" fmla="*/ 10732386 w 12191998"/>
              <a:gd name="connsiteY464" fmla="*/ 1879215 h 7067584"/>
              <a:gd name="connsiteX465" fmla="*/ 10717819 w 12191998"/>
              <a:gd name="connsiteY465" fmla="*/ 1861006 h 7067584"/>
              <a:gd name="connsiteX466" fmla="*/ 10705073 w 12191998"/>
              <a:gd name="connsiteY466" fmla="*/ 1844618 h 7067584"/>
              <a:gd name="connsiteX467" fmla="*/ 10683223 w 12191998"/>
              <a:gd name="connsiteY467" fmla="*/ 1831871 h 7067584"/>
              <a:gd name="connsiteX468" fmla="*/ 10666834 w 12191998"/>
              <a:gd name="connsiteY468" fmla="*/ 1826409 h 7067584"/>
              <a:gd name="connsiteX469" fmla="*/ 10641343 w 12191998"/>
              <a:gd name="connsiteY469" fmla="*/ 1822767 h 7067584"/>
              <a:gd name="connsiteX470" fmla="*/ 10289911 w 12191998"/>
              <a:gd name="connsiteY470" fmla="*/ 1822767 h 7067584"/>
              <a:gd name="connsiteX471" fmla="*/ 10284449 w 12191998"/>
              <a:gd name="connsiteY471" fmla="*/ 1822767 h 7067584"/>
              <a:gd name="connsiteX472" fmla="*/ 10229823 w 12191998"/>
              <a:gd name="connsiteY472" fmla="*/ 1822767 h 7067584"/>
              <a:gd name="connsiteX473" fmla="*/ 10173375 w 12191998"/>
              <a:gd name="connsiteY473" fmla="*/ 1822767 h 7067584"/>
              <a:gd name="connsiteX474" fmla="*/ 10124211 w 12191998"/>
              <a:gd name="connsiteY474" fmla="*/ 1822767 h 7067584"/>
              <a:gd name="connsiteX475" fmla="*/ 10085973 w 12191998"/>
              <a:gd name="connsiteY475" fmla="*/ 1822767 h 7067584"/>
              <a:gd name="connsiteX476" fmla="*/ 10051376 w 12191998"/>
              <a:gd name="connsiteY476" fmla="*/ 1822767 h 7067584"/>
              <a:gd name="connsiteX477" fmla="*/ 10025884 w 12191998"/>
              <a:gd name="connsiteY477" fmla="*/ 1822767 h 7067584"/>
              <a:gd name="connsiteX478" fmla="*/ 9998571 w 12191998"/>
              <a:gd name="connsiteY478" fmla="*/ 1822767 h 7067584"/>
              <a:gd name="connsiteX479" fmla="*/ 9982182 w 12191998"/>
              <a:gd name="connsiteY479" fmla="*/ 1822767 h 7067584"/>
              <a:gd name="connsiteX480" fmla="*/ 9969436 w 12191998"/>
              <a:gd name="connsiteY480" fmla="*/ 1822767 h 7067584"/>
              <a:gd name="connsiteX481" fmla="*/ 9956691 w 12191998"/>
              <a:gd name="connsiteY481" fmla="*/ 1822767 h 7067584"/>
              <a:gd name="connsiteX482" fmla="*/ 9947586 w 12191998"/>
              <a:gd name="connsiteY482" fmla="*/ 1822767 h 7067584"/>
              <a:gd name="connsiteX483" fmla="*/ 9942123 w 12191998"/>
              <a:gd name="connsiteY483" fmla="*/ 1822767 h 7067584"/>
              <a:gd name="connsiteX484" fmla="*/ 586368 w 12191998"/>
              <a:gd name="connsiteY484" fmla="*/ 0 h 7067584"/>
              <a:gd name="connsiteX485" fmla="*/ 11721344 w 12191998"/>
              <a:gd name="connsiteY485" fmla="*/ 0 h 7067584"/>
              <a:gd name="connsiteX486" fmla="*/ 11721344 w 12191998"/>
              <a:gd name="connsiteY486" fmla="*/ 2 h 7067584"/>
              <a:gd name="connsiteX487" fmla="*/ 12191998 w 12191998"/>
              <a:gd name="connsiteY487" fmla="*/ 2 h 7067584"/>
              <a:gd name="connsiteX488" fmla="*/ 12191998 w 12191998"/>
              <a:gd name="connsiteY488" fmla="*/ 6293893 h 7067584"/>
              <a:gd name="connsiteX489" fmla="*/ 12191998 w 12191998"/>
              <a:gd name="connsiteY489" fmla="*/ 6858002 h 7067584"/>
              <a:gd name="connsiteX490" fmla="*/ 12191998 w 12191998"/>
              <a:gd name="connsiteY490" fmla="*/ 7067583 h 7067584"/>
              <a:gd name="connsiteX491" fmla="*/ 789708 w 12191998"/>
              <a:gd name="connsiteY491" fmla="*/ 7067583 h 7067584"/>
              <a:gd name="connsiteX492" fmla="*/ 789708 w 12191998"/>
              <a:gd name="connsiteY492" fmla="*/ 7067584 h 7067584"/>
              <a:gd name="connsiteX493" fmla="*/ 0 w 12191998"/>
              <a:gd name="connsiteY493" fmla="*/ 7067584 h 7067584"/>
              <a:gd name="connsiteX494" fmla="*/ 0 w 12191998"/>
              <a:gd name="connsiteY494" fmla="*/ 2 h 7067584"/>
              <a:gd name="connsiteX495" fmla="*/ 586368 w 12191998"/>
              <a:gd name="connsiteY495" fmla="*/ 2 h 7067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Lst>
            <a:rect l="l" t="t" r="r" b="b"/>
            <a:pathLst>
              <a:path w="12191998" h="7067584">
                <a:moveTo>
                  <a:pt x="789708" y="6293892"/>
                </a:moveTo>
                <a:lnTo>
                  <a:pt x="789708" y="6293893"/>
                </a:lnTo>
                <a:lnTo>
                  <a:pt x="11403617" y="6293893"/>
                </a:lnTo>
                <a:lnTo>
                  <a:pt x="11403617" y="6293892"/>
                </a:lnTo>
                <a:close/>
                <a:moveTo>
                  <a:pt x="7189143" y="1836415"/>
                </a:moveTo>
                <a:lnTo>
                  <a:pt x="7163651" y="1840057"/>
                </a:lnTo>
                <a:lnTo>
                  <a:pt x="7145442" y="1845519"/>
                </a:lnTo>
                <a:lnTo>
                  <a:pt x="7123592" y="1858266"/>
                </a:lnTo>
                <a:lnTo>
                  <a:pt x="7110846" y="1874654"/>
                </a:lnTo>
                <a:lnTo>
                  <a:pt x="7098099" y="1892863"/>
                </a:lnTo>
                <a:lnTo>
                  <a:pt x="7085353" y="1914713"/>
                </a:lnTo>
                <a:lnTo>
                  <a:pt x="7076249" y="1936564"/>
                </a:lnTo>
                <a:lnTo>
                  <a:pt x="7067144" y="1962056"/>
                </a:lnTo>
                <a:lnTo>
                  <a:pt x="7050756" y="2018504"/>
                </a:lnTo>
                <a:lnTo>
                  <a:pt x="7038011" y="2084055"/>
                </a:lnTo>
                <a:lnTo>
                  <a:pt x="7025264" y="2144145"/>
                </a:lnTo>
                <a:lnTo>
                  <a:pt x="7003414" y="2204235"/>
                </a:lnTo>
                <a:lnTo>
                  <a:pt x="6985204" y="2247935"/>
                </a:lnTo>
                <a:lnTo>
                  <a:pt x="6963354" y="2291638"/>
                </a:lnTo>
                <a:lnTo>
                  <a:pt x="6941504" y="2333517"/>
                </a:lnTo>
                <a:lnTo>
                  <a:pt x="6921473" y="2377218"/>
                </a:lnTo>
                <a:lnTo>
                  <a:pt x="6899624" y="2417277"/>
                </a:lnTo>
                <a:lnTo>
                  <a:pt x="6877773" y="2451874"/>
                </a:lnTo>
                <a:lnTo>
                  <a:pt x="6855922" y="2481008"/>
                </a:lnTo>
                <a:lnTo>
                  <a:pt x="6843176" y="2502859"/>
                </a:lnTo>
                <a:lnTo>
                  <a:pt x="6799475" y="2562948"/>
                </a:lnTo>
                <a:lnTo>
                  <a:pt x="6759415" y="2624857"/>
                </a:lnTo>
                <a:lnTo>
                  <a:pt x="6724818" y="2688588"/>
                </a:lnTo>
                <a:lnTo>
                  <a:pt x="6699326" y="2757783"/>
                </a:lnTo>
                <a:lnTo>
                  <a:pt x="6677475" y="2826975"/>
                </a:lnTo>
                <a:lnTo>
                  <a:pt x="6661088" y="2901632"/>
                </a:lnTo>
                <a:lnTo>
                  <a:pt x="6651983" y="2978110"/>
                </a:lnTo>
                <a:lnTo>
                  <a:pt x="6648341" y="3056407"/>
                </a:lnTo>
                <a:lnTo>
                  <a:pt x="6648341" y="3100109"/>
                </a:lnTo>
                <a:lnTo>
                  <a:pt x="6651983" y="3143810"/>
                </a:lnTo>
                <a:lnTo>
                  <a:pt x="6655624" y="3187511"/>
                </a:lnTo>
                <a:lnTo>
                  <a:pt x="6664730" y="3234853"/>
                </a:lnTo>
                <a:lnTo>
                  <a:pt x="6677475" y="3273093"/>
                </a:lnTo>
                <a:lnTo>
                  <a:pt x="6690221" y="3316794"/>
                </a:lnTo>
                <a:lnTo>
                  <a:pt x="6717535" y="3398733"/>
                </a:lnTo>
                <a:lnTo>
                  <a:pt x="6755773" y="3477032"/>
                </a:lnTo>
                <a:lnTo>
                  <a:pt x="6799475" y="3549867"/>
                </a:lnTo>
                <a:lnTo>
                  <a:pt x="6850459" y="3619060"/>
                </a:lnTo>
                <a:lnTo>
                  <a:pt x="6906907" y="3679150"/>
                </a:lnTo>
                <a:lnTo>
                  <a:pt x="6972459" y="3735596"/>
                </a:lnTo>
                <a:lnTo>
                  <a:pt x="7041652" y="3788402"/>
                </a:lnTo>
                <a:lnTo>
                  <a:pt x="7116308" y="3832103"/>
                </a:lnTo>
                <a:lnTo>
                  <a:pt x="7192785" y="3870342"/>
                </a:lnTo>
                <a:lnTo>
                  <a:pt x="7276546" y="3901297"/>
                </a:lnTo>
                <a:lnTo>
                  <a:pt x="7314785" y="3908580"/>
                </a:lnTo>
                <a:lnTo>
                  <a:pt x="7358486" y="3921327"/>
                </a:lnTo>
                <a:lnTo>
                  <a:pt x="7405828" y="3930431"/>
                </a:lnTo>
                <a:lnTo>
                  <a:pt x="7449530" y="3935893"/>
                </a:lnTo>
                <a:lnTo>
                  <a:pt x="7493231" y="3939535"/>
                </a:lnTo>
                <a:lnTo>
                  <a:pt x="7535111" y="3939535"/>
                </a:lnTo>
                <a:lnTo>
                  <a:pt x="7584275" y="3939535"/>
                </a:lnTo>
                <a:lnTo>
                  <a:pt x="7626155" y="3935893"/>
                </a:lnTo>
                <a:lnTo>
                  <a:pt x="7669856" y="3930431"/>
                </a:lnTo>
                <a:lnTo>
                  <a:pt x="7717199" y="3921327"/>
                </a:lnTo>
                <a:lnTo>
                  <a:pt x="7760901" y="3908580"/>
                </a:lnTo>
                <a:lnTo>
                  <a:pt x="7804602" y="3901297"/>
                </a:lnTo>
                <a:lnTo>
                  <a:pt x="7882899" y="3870342"/>
                </a:lnTo>
                <a:lnTo>
                  <a:pt x="7961198" y="3832103"/>
                </a:lnTo>
                <a:lnTo>
                  <a:pt x="8034033" y="3788402"/>
                </a:lnTo>
                <a:lnTo>
                  <a:pt x="8103227" y="3735596"/>
                </a:lnTo>
                <a:lnTo>
                  <a:pt x="8165136" y="3679150"/>
                </a:lnTo>
                <a:lnTo>
                  <a:pt x="8225225" y="3619060"/>
                </a:lnTo>
                <a:lnTo>
                  <a:pt x="8272569" y="3549867"/>
                </a:lnTo>
                <a:lnTo>
                  <a:pt x="8319911" y="3477032"/>
                </a:lnTo>
                <a:lnTo>
                  <a:pt x="8354508" y="3398733"/>
                </a:lnTo>
                <a:lnTo>
                  <a:pt x="8385463" y="3316794"/>
                </a:lnTo>
                <a:lnTo>
                  <a:pt x="8398209" y="3273093"/>
                </a:lnTo>
                <a:lnTo>
                  <a:pt x="8407314" y="3234853"/>
                </a:lnTo>
                <a:lnTo>
                  <a:pt x="8416418" y="3187511"/>
                </a:lnTo>
                <a:lnTo>
                  <a:pt x="8420060" y="3143810"/>
                </a:lnTo>
                <a:lnTo>
                  <a:pt x="8423702" y="3100109"/>
                </a:lnTo>
                <a:lnTo>
                  <a:pt x="8429164" y="3056407"/>
                </a:lnTo>
                <a:lnTo>
                  <a:pt x="8423702" y="2983572"/>
                </a:lnTo>
                <a:lnTo>
                  <a:pt x="8416418" y="2914379"/>
                </a:lnTo>
                <a:lnTo>
                  <a:pt x="8401851" y="2845185"/>
                </a:lnTo>
                <a:lnTo>
                  <a:pt x="8385463" y="2779633"/>
                </a:lnTo>
                <a:lnTo>
                  <a:pt x="8359971" y="2714081"/>
                </a:lnTo>
                <a:lnTo>
                  <a:pt x="8329016" y="2653992"/>
                </a:lnTo>
                <a:lnTo>
                  <a:pt x="8298060" y="2597546"/>
                </a:lnTo>
                <a:lnTo>
                  <a:pt x="8259822" y="2541098"/>
                </a:lnTo>
                <a:lnTo>
                  <a:pt x="8254360" y="2533814"/>
                </a:lnTo>
                <a:lnTo>
                  <a:pt x="8250718" y="2524709"/>
                </a:lnTo>
                <a:lnTo>
                  <a:pt x="8247076" y="2515605"/>
                </a:lnTo>
                <a:lnTo>
                  <a:pt x="8241614" y="2506500"/>
                </a:lnTo>
                <a:lnTo>
                  <a:pt x="8234329" y="2493756"/>
                </a:lnTo>
                <a:lnTo>
                  <a:pt x="8219763" y="2477366"/>
                </a:lnTo>
                <a:lnTo>
                  <a:pt x="8212480" y="2464620"/>
                </a:lnTo>
                <a:lnTo>
                  <a:pt x="8194270" y="2442769"/>
                </a:lnTo>
                <a:lnTo>
                  <a:pt x="8185166" y="2417277"/>
                </a:lnTo>
                <a:lnTo>
                  <a:pt x="8156032" y="2368114"/>
                </a:lnTo>
                <a:lnTo>
                  <a:pt x="8125077" y="2311666"/>
                </a:lnTo>
                <a:lnTo>
                  <a:pt x="8099585" y="2257041"/>
                </a:lnTo>
                <a:lnTo>
                  <a:pt x="8074092" y="2204235"/>
                </a:lnTo>
                <a:lnTo>
                  <a:pt x="8059525" y="2144145"/>
                </a:lnTo>
                <a:lnTo>
                  <a:pt x="8043137" y="2084055"/>
                </a:lnTo>
                <a:lnTo>
                  <a:pt x="8030392" y="2018504"/>
                </a:lnTo>
                <a:lnTo>
                  <a:pt x="8012182" y="1962056"/>
                </a:lnTo>
                <a:lnTo>
                  <a:pt x="8003078" y="1936564"/>
                </a:lnTo>
                <a:lnTo>
                  <a:pt x="7995795" y="1914713"/>
                </a:lnTo>
                <a:lnTo>
                  <a:pt x="7983048" y="1892863"/>
                </a:lnTo>
                <a:lnTo>
                  <a:pt x="7968481" y="1874654"/>
                </a:lnTo>
                <a:lnTo>
                  <a:pt x="7955735" y="1858266"/>
                </a:lnTo>
                <a:lnTo>
                  <a:pt x="7933885" y="1845519"/>
                </a:lnTo>
                <a:lnTo>
                  <a:pt x="7917496" y="1840057"/>
                </a:lnTo>
                <a:lnTo>
                  <a:pt x="7892005" y="1836415"/>
                </a:lnTo>
                <a:lnTo>
                  <a:pt x="7540573" y="1836415"/>
                </a:lnTo>
                <a:lnTo>
                  <a:pt x="7535111" y="1836415"/>
                </a:lnTo>
                <a:lnTo>
                  <a:pt x="7480485" y="1836415"/>
                </a:lnTo>
                <a:lnTo>
                  <a:pt x="7424037" y="1836415"/>
                </a:lnTo>
                <a:lnTo>
                  <a:pt x="7374873" y="1836415"/>
                </a:lnTo>
                <a:lnTo>
                  <a:pt x="7336635" y="1836415"/>
                </a:lnTo>
                <a:lnTo>
                  <a:pt x="7302038" y="1836415"/>
                </a:lnTo>
                <a:lnTo>
                  <a:pt x="7276546" y="1836415"/>
                </a:lnTo>
                <a:lnTo>
                  <a:pt x="7249233" y="1836415"/>
                </a:lnTo>
                <a:lnTo>
                  <a:pt x="7232844" y="1836415"/>
                </a:lnTo>
                <a:lnTo>
                  <a:pt x="7220098" y="1836415"/>
                </a:lnTo>
                <a:lnTo>
                  <a:pt x="7207353" y="1836415"/>
                </a:lnTo>
                <a:lnTo>
                  <a:pt x="7198248" y="1836415"/>
                </a:lnTo>
                <a:lnTo>
                  <a:pt x="7192785" y="1836415"/>
                </a:lnTo>
                <a:close/>
                <a:moveTo>
                  <a:pt x="1681914" y="1835228"/>
                </a:moveTo>
                <a:lnTo>
                  <a:pt x="1656421" y="1838870"/>
                </a:lnTo>
                <a:lnTo>
                  <a:pt x="1638213" y="1844332"/>
                </a:lnTo>
                <a:lnTo>
                  <a:pt x="1616363" y="1857079"/>
                </a:lnTo>
                <a:lnTo>
                  <a:pt x="1603617" y="1873467"/>
                </a:lnTo>
                <a:lnTo>
                  <a:pt x="1590870" y="1891676"/>
                </a:lnTo>
                <a:lnTo>
                  <a:pt x="1578124" y="1913526"/>
                </a:lnTo>
                <a:lnTo>
                  <a:pt x="1569020" y="1935377"/>
                </a:lnTo>
                <a:lnTo>
                  <a:pt x="1559914" y="1960869"/>
                </a:lnTo>
                <a:lnTo>
                  <a:pt x="1543526" y="2017317"/>
                </a:lnTo>
                <a:lnTo>
                  <a:pt x="1530781" y="2082868"/>
                </a:lnTo>
                <a:lnTo>
                  <a:pt x="1518035" y="2142958"/>
                </a:lnTo>
                <a:lnTo>
                  <a:pt x="1496185" y="2203048"/>
                </a:lnTo>
                <a:lnTo>
                  <a:pt x="1477975" y="2246748"/>
                </a:lnTo>
                <a:lnTo>
                  <a:pt x="1456125" y="2290450"/>
                </a:lnTo>
                <a:lnTo>
                  <a:pt x="1434275" y="2332330"/>
                </a:lnTo>
                <a:lnTo>
                  <a:pt x="1414244" y="2376032"/>
                </a:lnTo>
                <a:lnTo>
                  <a:pt x="1392395" y="2416090"/>
                </a:lnTo>
                <a:lnTo>
                  <a:pt x="1370544" y="2450687"/>
                </a:lnTo>
                <a:lnTo>
                  <a:pt x="1348692" y="2479821"/>
                </a:lnTo>
                <a:lnTo>
                  <a:pt x="1335947" y="2501672"/>
                </a:lnTo>
                <a:lnTo>
                  <a:pt x="1292246" y="2561762"/>
                </a:lnTo>
                <a:lnTo>
                  <a:pt x="1252185" y="2623670"/>
                </a:lnTo>
                <a:lnTo>
                  <a:pt x="1217589" y="2687402"/>
                </a:lnTo>
                <a:lnTo>
                  <a:pt x="1192097" y="2756596"/>
                </a:lnTo>
                <a:lnTo>
                  <a:pt x="1170246" y="2825788"/>
                </a:lnTo>
                <a:lnTo>
                  <a:pt x="1153858" y="2900445"/>
                </a:lnTo>
                <a:lnTo>
                  <a:pt x="1144753" y="2976922"/>
                </a:lnTo>
                <a:lnTo>
                  <a:pt x="1141112" y="3055220"/>
                </a:lnTo>
                <a:lnTo>
                  <a:pt x="1141112" y="3098922"/>
                </a:lnTo>
                <a:lnTo>
                  <a:pt x="1144753" y="3142623"/>
                </a:lnTo>
                <a:lnTo>
                  <a:pt x="1148395" y="3186324"/>
                </a:lnTo>
                <a:lnTo>
                  <a:pt x="1157500" y="3233666"/>
                </a:lnTo>
                <a:lnTo>
                  <a:pt x="1170246" y="3271906"/>
                </a:lnTo>
                <a:lnTo>
                  <a:pt x="1182991" y="3315607"/>
                </a:lnTo>
                <a:lnTo>
                  <a:pt x="1210306" y="3397547"/>
                </a:lnTo>
                <a:lnTo>
                  <a:pt x="1248544" y="3475845"/>
                </a:lnTo>
                <a:lnTo>
                  <a:pt x="1292246" y="3548680"/>
                </a:lnTo>
                <a:lnTo>
                  <a:pt x="1343230" y="3617873"/>
                </a:lnTo>
                <a:lnTo>
                  <a:pt x="1399678" y="3677963"/>
                </a:lnTo>
                <a:lnTo>
                  <a:pt x="1465229" y="3734409"/>
                </a:lnTo>
                <a:lnTo>
                  <a:pt x="1534423" y="3787215"/>
                </a:lnTo>
                <a:lnTo>
                  <a:pt x="1609079" y="3830916"/>
                </a:lnTo>
                <a:lnTo>
                  <a:pt x="1685556" y="3869155"/>
                </a:lnTo>
                <a:lnTo>
                  <a:pt x="1769316" y="3900110"/>
                </a:lnTo>
                <a:lnTo>
                  <a:pt x="1807556" y="3907393"/>
                </a:lnTo>
                <a:lnTo>
                  <a:pt x="1851257" y="3920140"/>
                </a:lnTo>
                <a:lnTo>
                  <a:pt x="1898599" y="3929244"/>
                </a:lnTo>
                <a:lnTo>
                  <a:pt x="1942301" y="3934706"/>
                </a:lnTo>
                <a:lnTo>
                  <a:pt x="1986002" y="3938348"/>
                </a:lnTo>
                <a:lnTo>
                  <a:pt x="2027882" y="3938348"/>
                </a:lnTo>
                <a:lnTo>
                  <a:pt x="2077046" y="3938348"/>
                </a:lnTo>
                <a:lnTo>
                  <a:pt x="2118926" y="3934706"/>
                </a:lnTo>
                <a:lnTo>
                  <a:pt x="2162627" y="3929244"/>
                </a:lnTo>
                <a:lnTo>
                  <a:pt x="2209970" y="3920140"/>
                </a:lnTo>
                <a:lnTo>
                  <a:pt x="2253672" y="3907393"/>
                </a:lnTo>
                <a:lnTo>
                  <a:pt x="2297373" y="3900110"/>
                </a:lnTo>
                <a:lnTo>
                  <a:pt x="2375670" y="3869155"/>
                </a:lnTo>
                <a:lnTo>
                  <a:pt x="2453969" y="3830916"/>
                </a:lnTo>
                <a:lnTo>
                  <a:pt x="2526804" y="3787215"/>
                </a:lnTo>
                <a:lnTo>
                  <a:pt x="2595998" y="3734409"/>
                </a:lnTo>
                <a:lnTo>
                  <a:pt x="2657907" y="3677963"/>
                </a:lnTo>
                <a:lnTo>
                  <a:pt x="2717996" y="3617873"/>
                </a:lnTo>
                <a:lnTo>
                  <a:pt x="2765340" y="3548680"/>
                </a:lnTo>
                <a:lnTo>
                  <a:pt x="2812681" y="3475845"/>
                </a:lnTo>
                <a:lnTo>
                  <a:pt x="2847279" y="3397547"/>
                </a:lnTo>
                <a:lnTo>
                  <a:pt x="2878233" y="3315607"/>
                </a:lnTo>
                <a:lnTo>
                  <a:pt x="2890980" y="3271906"/>
                </a:lnTo>
                <a:lnTo>
                  <a:pt x="2900085" y="3233666"/>
                </a:lnTo>
                <a:lnTo>
                  <a:pt x="2909189" y="3186324"/>
                </a:lnTo>
                <a:lnTo>
                  <a:pt x="2912831" y="3142623"/>
                </a:lnTo>
                <a:lnTo>
                  <a:pt x="2916473" y="3098922"/>
                </a:lnTo>
                <a:lnTo>
                  <a:pt x="2921935" y="3055220"/>
                </a:lnTo>
                <a:lnTo>
                  <a:pt x="2916473" y="2982385"/>
                </a:lnTo>
                <a:lnTo>
                  <a:pt x="2909189" y="2913192"/>
                </a:lnTo>
                <a:lnTo>
                  <a:pt x="2894622" y="2843999"/>
                </a:lnTo>
                <a:lnTo>
                  <a:pt x="2878233" y="2778447"/>
                </a:lnTo>
                <a:lnTo>
                  <a:pt x="2852742" y="2712894"/>
                </a:lnTo>
                <a:lnTo>
                  <a:pt x="2821787" y="2652805"/>
                </a:lnTo>
                <a:lnTo>
                  <a:pt x="2790831" y="2596358"/>
                </a:lnTo>
                <a:lnTo>
                  <a:pt x="2752592" y="2539911"/>
                </a:lnTo>
                <a:lnTo>
                  <a:pt x="2747131" y="2532627"/>
                </a:lnTo>
                <a:lnTo>
                  <a:pt x="2743489" y="2523522"/>
                </a:lnTo>
                <a:lnTo>
                  <a:pt x="2739846" y="2514418"/>
                </a:lnTo>
                <a:lnTo>
                  <a:pt x="2734385" y="2505313"/>
                </a:lnTo>
                <a:lnTo>
                  <a:pt x="2727100" y="2492569"/>
                </a:lnTo>
                <a:lnTo>
                  <a:pt x="2712533" y="2476179"/>
                </a:lnTo>
                <a:lnTo>
                  <a:pt x="2705251" y="2463433"/>
                </a:lnTo>
                <a:lnTo>
                  <a:pt x="2687041" y="2441582"/>
                </a:lnTo>
                <a:lnTo>
                  <a:pt x="2677937" y="2416090"/>
                </a:lnTo>
                <a:lnTo>
                  <a:pt x="2648803" y="2366927"/>
                </a:lnTo>
                <a:lnTo>
                  <a:pt x="2617847" y="2310479"/>
                </a:lnTo>
                <a:lnTo>
                  <a:pt x="2592356" y="2255854"/>
                </a:lnTo>
                <a:lnTo>
                  <a:pt x="2566863" y="2203048"/>
                </a:lnTo>
                <a:lnTo>
                  <a:pt x="2552296" y="2142958"/>
                </a:lnTo>
                <a:lnTo>
                  <a:pt x="2535908" y="2082868"/>
                </a:lnTo>
                <a:lnTo>
                  <a:pt x="2523163" y="2017317"/>
                </a:lnTo>
                <a:lnTo>
                  <a:pt x="2504953" y="1960869"/>
                </a:lnTo>
                <a:lnTo>
                  <a:pt x="2495849" y="1935377"/>
                </a:lnTo>
                <a:lnTo>
                  <a:pt x="2488566" y="1913526"/>
                </a:lnTo>
                <a:lnTo>
                  <a:pt x="2475819" y="1891676"/>
                </a:lnTo>
                <a:lnTo>
                  <a:pt x="2461252" y="1873467"/>
                </a:lnTo>
                <a:lnTo>
                  <a:pt x="2448505" y="1857079"/>
                </a:lnTo>
                <a:lnTo>
                  <a:pt x="2426655" y="1844332"/>
                </a:lnTo>
                <a:lnTo>
                  <a:pt x="2410267" y="1838870"/>
                </a:lnTo>
                <a:lnTo>
                  <a:pt x="2384776" y="1835228"/>
                </a:lnTo>
                <a:lnTo>
                  <a:pt x="2033344" y="1835228"/>
                </a:lnTo>
                <a:lnTo>
                  <a:pt x="2027882" y="1835228"/>
                </a:lnTo>
                <a:lnTo>
                  <a:pt x="1973255" y="1835228"/>
                </a:lnTo>
                <a:lnTo>
                  <a:pt x="1916807" y="1835228"/>
                </a:lnTo>
                <a:lnTo>
                  <a:pt x="1867643" y="1835228"/>
                </a:lnTo>
                <a:lnTo>
                  <a:pt x="1829405" y="1835228"/>
                </a:lnTo>
                <a:lnTo>
                  <a:pt x="1794809" y="1835228"/>
                </a:lnTo>
                <a:lnTo>
                  <a:pt x="1769316" y="1835228"/>
                </a:lnTo>
                <a:lnTo>
                  <a:pt x="1742003" y="1835228"/>
                </a:lnTo>
                <a:lnTo>
                  <a:pt x="1725615" y="1835228"/>
                </a:lnTo>
                <a:lnTo>
                  <a:pt x="1712869" y="1835228"/>
                </a:lnTo>
                <a:lnTo>
                  <a:pt x="1700124" y="1835228"/>
                </a:lnTo>
                <a:lnTo>
                  <a:pt x="1691019" y="1835228"/>
                </a:lnTo>
                <a:lnTo>
                  <a:pt x="1685556" y="1835228"/>
                </a:lnTo>
                <a:close/>
                <a:moveTo>
                  <a:pt x="4425655" y="1829567"/>
                </a:moveTo>
                <a:lnTo>
                  <a:pt x="4400163" y="1833209"/>
                </a:lnTo>
                <a:lnTo>
                  <a:pt x="4381954" y="1838671"/>
                </a:lnTo>
                <a:lnTo>
                  <a:pt x="4360104" y="1851418"/>
                </a:lnTo>
                <a:lnTo>
                  <a:pt x="4347358" y="1867806"/>
                </a:lnTo>
                <a:lnTo>
                  <a:pt x="4334612" y="1886015"/>
                </a:lnTo>
                <a:lnTo>
                  <a:pt x="4321865" y="1907865"/>
                </a:lnTo>
                <a:lnTo>
                  <a:pt x="4312761" y="1929716"/>
                </a:lnTo>
                <a:lnTo>
                  <a:pt x="4303656" y="1955208"/>
                </a:lnTo>
                <a:lnTo>
                  <a:pt x="4287268" y="2011656"/>
                </a:lnTo>
                <a:lnTo>
                  <a:pt x="4274523" y="2077207"/>
                </a:lnTo>
                <a:lnTo>
                  <a:pt x="4261777" y="2137296"/>
                </a:lnTo>
                <a:lnTo>
                  <a:pt x="4239927" y="2197387"/>
                </a:lnTo>
                <a:lnTo>
                  <a:pt x="4221717" y="2241087"/>
                </a:lnTo>
                <a:lnTo>
                  <a:pt x="4199867" y="2284789"/>
                </a:lnTo>
                <a:lnTo>
                  <a:pt x="4178018" y="2326669"/>
                </a:lnTo>
                <a:lnTo>
                  <a:pt x="4157987" y="2370371"/>
                </a:lnTo>
                <a:lnTo>
                  <a:pt x="4136138" y="2410429"/>
                </a:lnTo>
                <a:lnTo>
                  <a:pt x="4114286" y="2445026"/>
                </a:lnTo>
                <a:lnTo>
                  <a:pt x="4092436" y="2474160"/>
                </a:lnTo>
                <a:lnTo>
                  <a:pt x="4079690" y="2496011"/>
                </a:lnTo>
                <a:lnTo>
                  <a:pt x="4035989" y="2556101"/>
                </a:lnTo>
                <a:lnTo>
                  <a:pt x="3995929" y="2618009"/>
                </a:lnTo>
                <a:lnTo>
                  <a:pt x="3961332" y="2681741"/>
                </a:lnTo>
                <a:lnTo>
                  <a:pt x="3935840" y="2750934"/>
                </a:lnTo>
                <a:lnTo>
                  <a:pt x="3913989" y="2820128"/>
                </a:lnTo>
                <a:lnTo>
                  <a:pt x="3897602" y="2894784"/>
                </a:lnTo>
                <a:lnTo>
                  <a:pt x="3888497" y="2971262"/>
                </a:lnTo>
                <a:lnTo>
                  <a:pt x="3884855" y="3049559"/>
                </a:lnTo>
                <a:lnTo>
                  <a:pt x="3884855" y="3093260"/>
                </a:lnTo>
                <a:lnTo>
                  <a:pt x="3888497" y="3136962"/>
                </a:lnTo>
                <a:lnTo>
                  <a:pt x="3892138" y="3180664"/>
                </a:lnTo>
                <a:lnTo>
                  <a:pt x="3901244" y="3228006"/>
                </a:lnTo>
                <a:lnTo>
                  <a:pt x="3913989" y="3266246"/>
                </a:lnTo>
                <a:lnTo>
                  <a:pt x="3926735" y="3309946"/>
                </a:lnTo>
                <a:lnTo>
                  <a:pt x="3954049" y="3391886"/>
                </a:lnTo>
                <a:lnTo>
                  <a:pt x="3992287" y="3470185"/>
                </a:lnTo>
                <a:lnTo>
                  <a:pt x="4035989" y="3543019"/>
                </a:lnTo>
                <a:lnTo>
                  <a:pt x="4086973" y="3612212"/>
                </a:lnTo>
                <a:lnTo>
                  <a:pt x="4143421" y="3672302"/>
                </a:lnTo>
                <a:lnTo>
                  <a:pt x="4208972" y="3728748"/>
                </a:lnTo>
                <a:lnTo>
                  <a:pt x="4278164" y="3781554"/>
                </a:lnTo>
                <a:lnTo>
                  <a:pt x="4352821" y="3825255"/>
                </a:lnTo>
                <a:lnTo>
                  <a:pt x="4429297" y="3863494"/>
                </a:lnTo>
                <a:lnTo>
                  <a:pt x="4513058" y="3894449"/>
                </a:lnTo>
                <a:lnTo>
                  <a:pt x="4551297" y="3901732"/>
                </a:lnTo>
                <a:lnTo>
                  <a:pt x="4594998" y="3914479"/>
                </a:lnTo>
                <a:lnTo>
                  <a:pt x="4642341" y="3923583"/>
                </a:lnTo>
                <a:lnTo>
                  <a:pt x="4686043" y="3929045"/>
                </a:lnTo>
                <a:lnTo>
                  <a:pt x="4729744" y="3932687"/>
                </a:lnTo>
                <a:lnTo>
                  <a:pt x="4771623" y="3932687"/>
                </a:lnTo>
                <a:lnTo>
                  <a:pt x="4820788" y="3932687"/>
                </a:lnTo>
                <a:lnTo>
                  <a:pt x="4862668" y="3929045"/>
                </a:lnTo>
                <a:lnTo>
                  <a:pt x="4906369" y="3923583"/>
                </a:lnTo>
                <a:lnTo>
                  <a:pt x="4953711" y="3914479"/>
                </a:lnTo>
                <a:lnTo>
                  <a:pt x="4997413" y="3901732"/>
                </a:lnTo>
                <a:lnTo>
                  <a:pt x="5041114" y="3894449"/>
                </a:lnTo>
                <a:lnTo>
                  <a:pt x="5119411" y="3863494"/>
                </a:lnTo>
                <a:lnTo>
                  <a:pt x="5197710" y="3825255"/>
                </a:lnTo>
                <a:lnTo>
                  <a:pt x="5270545" y="3781554"/>
                </a:lnTo>
                <a:lnTo>
                  <a:pt x="5339739" y="3728748"/>
                </a:lnTo>
                <a:lnTo>
                  <a:pt x="5401648" y="3672302"/>
                </a:lnTo>
                <a:lnTo>
                  <a:pt x="5461737" y="3612212"/>
                </a:lnTo>
                <a:lnTo>
                  <a:pt x="5509081" y="3543019"/>
                </a:lnTo>
                <a:lnTo>
                  <a:pt x="5556424" y="3470185"/>
                </a:lnTo>
                <a:lnTo>
                  <a:pt x="5591021" y="3391886"/>
                </a:lnTo>
                <a:lnTo>
                  <a:pt x="5621975" y="3309946"/>
                </a:lnTo>
                <a:lnTo>
                  <a:pt x="5634722" y="3266246"/>
                </a:lnTo>
                <a:lnTo>
                  <a:pt x="5643827" y="3228006"/>
                </a:lnTo>
                <a:lnTo>
                  <a:pt x="5652931" y="3180664"/>
                </a:lnTo>
                <a:lnTo>
                  <a:pt x="5656572" y="3136962"/>
                </a:lnTo>
                <a:lnTo>
                  <a:pt x="5660215" y="3093260"/>
                </a:lnTo>
                <a:lnTo>
                  <a:pt x="5665676" y="3049559"/>
                </a:lnTo>
                <a:lnTo>
                  <a:pt x="5660215" y="2976725"/>
                </a:lnTo>
                <a:lnTo>
                  <a:pt x="5652931" y="2907530"/>
                </a:lnTo>
                <a:lnTo>
                  <a:pt x="5638363" y="2838337"/>
                </a:lnTo>
                <a:lnTo>
                  <a:pt x="5621975" y="2772786"/>
                </a:lnTo>
                <a:lnTo>
                  <a:pt x="5596483" y="2707234"/>
                </a:lnTo>
                <a:lnTo>
                  <a:pt x="5565529" y="2647144"/>
                </a:lnTo>
                <a:lnTo>
                  <a:pt x="5534572" y="2590698"/>
                </a:lnTo>
                <a:lnTo>
                  <a:pt x="5496334" y="2534250"/>
                </a:lnTo>
                <a:lnTo>
                  <a:pt x="5490872" y="2526966"/>
                </a:lnTo>
                <a:lnTo>
                  <a:pt x="5487230" y="2517862"/>
                </a:lnTo>
                <a:lnTo>
                  <a:pt x="5483588" y="2508757"/>
                </a:lnTo>
                <a:lnTo>
                  <a:pt x="5478127" y="2499653"/>
                </a:lnTo>
                <a:lnTo>
                  <a:pt x="5470841" y="2486907"/>
                </a:lnTo>
                <a:lnTo>
                  <a:pt x="5456275" y="2470518"/>
                </a:lnTo>
                <a:lnTo>
                  <a:pt x="5448993" y="2457772"/>
                </a:lnTo>
                <a:lnTo>
                  <a:pt x="5430782" y="2435921"/>
                </a:lnTo>
                <a:lnTo>
                  <a:pt x="5421678" y="2410429"/>
                </a:lnTo>
                <a:lnTo>
                  <a:pt x="5392544" y="2361266"/>
                </a:lnTo>
                <a:lnTo>
                  <a:pt x="5361589" y="2304818"/>
                </a:lnTo>
                <a:lnTo>
                  <a:pt x="5336098" y="2250192"/>
                </a:lnTo>
                <a:lnTo>
                  <a:pt x="5310604" y="2197387"/>
                </a:lnTo>
                <a:lnTo>
                  <a:pt x="5296037" y="2137296"/>
                </a:lnTo>
                <a:lnTo>
                  <a:pt x="5279650" y="2077207"/>
                </a:lnTo>
                <a:lnTo>
                  <a:pt x="5266905" y="2011656"/>
                </a:lnTo>
                <a:lnTo>
                  <a:pt x="5248695" y="1955208"/>
                </a:lnTo>
                <a:lnTo>
                  <a:pt x="5239591" y="1929716"/>
                </a:lnTo>
                <a:lnTo>
                  <a:pt x="5232307" y="1907865"/>
                </a:lnTo>
                <a:lnTo>
                  <a:pt x="5219560" y="1886015"/>
                </a:lnTo>
                <a:lnTo>
                  <a:pt x="5204994" y="1867806"/>
                </a:lnTo>
                <a:lnTo>
                  <a:pt x="5192247" y="1851418"/>
                </a:lnTo>
                <a:lnTo>
                  <a:pt x="5170398" y="1838671"/>
                </a:lnTo>
                <a:lnTo>
                  <a:pt x="5154008" y="1833209"/>
                </a:lnTo>
                <a:lnTo>
                  <a:pt x="5128517" y="1829567"/>
                </a:lnTo>
                <a:lnTo>
                  <a:pt x="4777085" y="1829567"/>
                </a:lnTo>
                <a:lnTo>
                  <a:pt x="4771623" y="1829567"/>
                </a:lnTo>
                <a:lnTo>
                  <a:pt x="4716997" y="1829567"/>
                </a:lnTo>
                <a:lnTo>
                  <a:pt x="4660550" y="1829567"/>
                </a:lnTo>
                <a:lnTo>
                  <a:pt x="4611385" y="1829567"/>
                </a:lnTo>
                <a:lnTo>
                  <a:pt x="4573147" y="1829567"/>
                </a:lnTo>
                <a:lnTo>
                  <a:pt x="4538550" y="1829567"/>
                </a:lnTo>
                <a:lnTo>
                  <a:pt x="4513058" y="1829567"/>
                </a:lnTo>
                <a:lnTo>
                  <a:pt x="4485745" y="1829567"/>
                </a:lnTo>
                <a:lnTo>
                  <a:pt x="4469356" y="1829567"/>
                </a:lnTo>
                <a:lnTo>
                  <a:pt x="4456611" y="1829567"/>
                </a:lnTo>
                <a:lnTo>
                  <a:pt x="4443865" y="1829567"/>
                </a:lnTo>
                <a:lnTo>
                  <a:pt x="4434760" y="1829567"/>
                </a:lnTo>
                <a:lnTo>
                  <a:pt x="4429297" y="1829567"/>
                </a:lnTo>
                <a:close/>
                <a:moveTo>
                  <a:pt x="9938481" y="1822767"/>
                </a:moveTo>
                <a:lnTo>
                  <a:pt x="9912989" y="1826409"/>
                </a:lnTo>
                <a:lnTo>
                  <a:pt x="9894780" y="1831871"/>
                </a:lnTo>
                <a:lnTo>
                  <a:pt x="9872930" y="1844618"/>
                </a:lnTo>
                <a:lnTo>
                  <a:pt x="9860184" y="1861006"/>
                </a:lnTo>
                <a:lnTo>
                  <a:pt x="9847437" y="1879215"/>
                </a:lnTo>
                <a:lnTo>
                  <a:pt x="9834691" y="1901065"/>
                </a:lnTo>
                <a:lnTo>
                  <a:pt x="9825587" y="1922916"/>
                </a:lnTo>
                <a:lnTo>
                  <a:pt x="9816482" y="1948408"/>
                </a:lnTo>
                <a:lnTo>
                  <a:pt x="9800094" y="2004856"/>
                </a:lnTo>
                <a:lnTo>
                  <a:pt x="9787349" y="2070407"/>
                </a:lnTo>
                <a:lnTo>
                  <a:pt x="9774602" y="2130496"/>
                </a:lnTo>
                <a:lnTo>
                  <a:pt x="9752752" y="2190587"/>
                </a:lnTo>
                <a:lnTo>
                  <a:pt x="9734542" y="2234287"/>
                </a:lnTo>
                <a:lnTo>
                  <a:pt x="9712692" y="2277989"/>
                </a:lnTo>
                <a:lnTo>
                  <a:pt x="9690842" y="2319869"/>
                </a:lnTo>
                <a:lnTo>
                  <a:pt x="9670811" y="2363570"/>
                </a:lnTo>
                <a:lnTo>
                  <a:pt x="9648962" y="2403629"/>
                </a:lnTo>
                <a:lnTo>
                  <a:pt x="9627111" y="2438226"/>
                </a:lnTo>
                <a:lnTo>
                  <a:pt x="9605260" y="2467360"/>
                </a:lnTo>
                <a:lnTo>
                  <a:pt x="9592514" y="2489211"/>
                </a:lnTo>
                <a:lnTo>
                  <a:pt x="9548813" y="2549301"/>
                </a:lnTo>
                <a:lnTo>
                  <a:pt x="9508753" y="2611209"/>
                </a:lnTo>
                <a:lnTo>
                  <a:pt x="9474156" y="2674941"/>
                </a:lnTo>
                <a:lnTo>
                  <a:pt x="9448664" y="2744135"/>
                </a:lnTo>
                <a:lnTo>
                  <a:pt x="9426813" y="2813327"/>
                </a:lnTo>
                <a:lnTo>
                  <a:pt x="9410426" y="2887984"/>
                </a:lnTo>
                <a:lnTo>
                  <a:pt x="9401321" y="2964461"/>
                </a:lnTo>
                <a:lnTo>
                  <a:pt x="9397679" y="3042759"/>
                </a:lnTo>
                <a:lnTo>
                  <a:pt x="9397679" y="3086461"/>
                </a:lnTo>
                <a:lnTo>
                  <a:pt x="9401321" y="3130162"/>
                </a:lnTo>
                <a:lnTo>
                  <a:pt x="9404962" y="3173863"/>
                </a:lnTo>
                <a:lnTo>
                  <a:pt x="9414068" y="3221205"/>
                </a:lnTo>
                <a:lnTo>
                  <a:pt x="9426813" y="3259445"/>
                </a:lnTo>
                <a:lnTo>
                  <a:pt x="9439559" y="3303146"/>
                </a:lnTo>
                <a:lnTo>
                  <a:pt x="9466873" y="3385086"/>
                </a:lnTo>
                <a:lnTo>
                  <a:pt x="9505111" y="3463384"/>
                </a:lnTo>
                <a:lnTo>
                  <a:pt x="9548813" y="3536219"/>
                </a:lnTo>
                <a:lnTo>
                  <a:pt x="9599797" y="3605412"/>
                </a:lnTo>
                <a:lnTo>
                  <a:pt x="9656245" y="3665502"/>
                </a:lnTo>
                <a:lnTo>
                  <a:pt x="9721797" y="3721948"/>
                </a:lnTo>
                <a:lnTo>
                  <a:pt x="9790990" y="3774754"/>
                </a:lnTo>
                <a:lnTo>
                  <a:pt x="9865646" y="3818455"/>
                </a:lnTo>
                <a:lnTo>
                  <a:pt x="9942123" y="3856694"/>
                </a:lnTo>
                <a:lnTo>
                  <a:pt x="10025884" y="3887649"/>
                </a:lnTo>
                <a:lnTo>
                  <a:pt x="10064123" y="3894932"/>
                </a:lnTo>
                <a:lnTo>
                  <a:pt x="10107824" y="3907679"/>
                </a:lnTo>
                <a:lnTo>
                  <a:pt x="10155166" y="3916783"/>
                </a:lnTo>
                <a:lnTo>
                  <a:pt x="10198868" y="3922245"/>
                </a:lnTo>
                <a:lnTo>
                  <a:pt x="10242569" y="3925887"/>
                </a:lnTo>
                <a:lnTo>
                  <a:pt x="10284449" y="3925887"/>
                </a:lnTo>
                <a:lnTo>
                  <a:pt x="10333613" y="3925887"/>
                </a:lnTo>
                <a:lnTo>
                  <a:pt x="10375493" y="3922245"/>
                </a:lnTo>
                <a:lnTo>
                  <a:pt x="10419194" y="3916783"/>
                </a:lnTo>
                <a:lnTo>
                  <a:pt x="10466537" y="3907679"/>
                </a:lnTo>
                <a:lnTo>
                  <a:pt x="10510239" y="3894932"/>
                </a:lnTo>
                <a:lnTo>
                  <a:pt x="10553940" y="3887649"/>
                </a:lnTo>
                <a:lnTo>
                  <a:pt x="10632237" y="3856694"/>
                </a:lnTo>
                <a:lnTo>
                  <a:pt x="10710536" y="3818455"/>
                </a:lnTo>
                <a:lnTo>
                  <a:pt x="10783371" y="3774754"/>
                </a:lnTo>
                <a:lnTo>
                  <a:pt x="10852565" y="3721948"/>
                </a:lnTo>
                <a:lnTo>
                  <a:pt x="10914474" y="3665502"/>
                </a:lnTo>
                <a:lnTo>
                  <a:pt x="10974563" y="3605412"/>
                </a:lnTo>
                <a:lnTo>
                  <a:pt x="11021907" y="3536219"/>
                </a:lnTo>
                <a:lnTo>
                  <a:pt x="11069249" y="3463384"/>
                </a:lnTo>
                <a:lnTo>
                  <a:pt x="11103846" y="3385086"/>
                </a:lnTo>
                <a:lnTo>
                  <a:pt x="11134801" y="3303146"/>
                </a:lnTo>
                <a:lnTo>
                  <a:pt x="11147547" y="3259445"/>
                </a:lnTo>
                <a:lnTo>
                  <a:pt x="11156652" y="3221205"/>
                </a:lnTo>
                <a:lnTo>
                  <a:pt x="11165756" y="3173863"/>
                </a:lnTo>
                <a:lnTo>
                  <a:pt x="11169398" y="3130162"/>
                </a:lnTo>
                <a:lnTo>
                  <a:pt x="11173040" y="3086461"/>
                </a:lnTo>
                <a:lnTo>
                  <a:pt x="11178502" y="3042759"/>
                </a:lnTo>
                <a:lnTo>
                  <a:pt x="11173040" y="2969925"/>
                </a:lnTo>
                <a:lnTo>
                  <a:pt x="11165756" y="2900731"/>
                </a:lnTo>
                <a:lnTo>
                  <a:pt x="11151189" y="2831538"/>
                </a:lnTo>
                <a:lnTo>
                  <a:pt x="11134801" y="2765986"/>
                </a:lnTo>
                <a:lnTo>
                  <a:pt x="11109309" y="2700433"/>
                </a:lnTo>
                <a:lnTo>
                  <a:pt x="11078354" y="2640344"/>
                </a:lnTo>
                <a:lnTo>
                  <a:pt x="11047398" y="2583897"/>
                </a:lnTo>
                <a:lnTo>
                  <a:pt x="11009160" y="2527450"/>
                </a:lnTo>
                <a:lnTo>
                  <a:pt x="11003698" y="2520166"/>
                </a:lnTo>
                <a:lnTo>
                  <a:pt x="11000056" y="2511061"/>
                </a:lnTo>
                <a:lnTo>
                  <a:pt x="10996414" y="2501957"/>
                </a:lnTo>
                <a:lnTo>
                  <a:pt x="10990952" y="2492852"/>
                </a:lnTo>
                <a:lnTo>
                  <a:pt x="10983667" y="2480108"/>
                </a:lnTo>
                <a:lnTo>
                  <a:pt x="10969101" y="2463718"/>
                </a:lnTo>
                <a:lnTo>
                  <a:pt x="10961818" y="2450972"/>
                </a:lnTo>
                <a:lnTo>
                  <a:pt x="10943608" y="2429121"/>
                </a:lnTo>
                <a:lnTo>
                  <a:pt x="10934504" y="2403629"/>
                </a:lnTo>
                <a:lnTo>
                  <a:pt x="10905370" y="2354466"/>
                </a:lnTo>
                <a:lnTo>
                  <a:pt x="10874415" y="2298018"/>
                </a:lnTo>
                <a:lnTo>
                  <a:pt x="10848923" y="2243393"/>
                </a:lnTo>
                <a:lnTo>
                  <a:pt x="10823430" y="2190587"/>
                </a:lnTo>
                <a:lnTo>
                  <a:pt x="10808863" y="2130496"/>
                </a:lnTo>
                <a:lnTo>
                  <a:pt x="10792475" y="2070407"/>
                </a:lnTo>
                <a:lnTo>
                  <a:pt x="10779730" y="2004856"/>
                </a:lnTo>
                <a:lnTo>
                  <a:pt x="10761520" y="1948408"/>
                </a:lnTo>
                <a:lnTo>
                  <a:pt x="10752416" y="1922916"/>
                </a:lnTo>
                <a:lnTo>
                  <a:pt x="10745133" y="1901065"/>
                </a:lnTo>
                <a:lnTo>
                  <a:pt x="10732386" y="1879215"/>
                </a:lnTo>
                <a:lnTo>
                  <a:pt x="10717819" y="1861006"/>
                </a:lnTo>
                <a:lnTo>
                  <a:pt x="10705073" y="1844618"/>
                </a:lnTo>
                <a:lnTo>
                  <a:pt x="10683223" y="1831871"/>
                </a:lnTo>
                <a:lnTo>
                  <a:pt x="10666834" y="1826409"/>
                </a:lnTo>
                <a:lnTo>
                  <a:pt x="10641343" y="1822767"/>
                </a:lnTo>
                <a:lnTo>
                  <a:pt x="10289911" y="1822767"/>
                </a:lnTo>
                <a:lnTo>
                  <a:pt x="10284449" y="1822767"/>
                </a:lnTo>
                <a:lnTo>
                  <a:pt x="10229823" y="1822767"/>
                </a:lnTo>
                <a:lnTo>
                  <a:pt x="10173375" y="1822767"/>
                </a:lnTo>
                <a:lnTo>
                  <a:pt x="10124211" y="1822767"/>
                </a:lnTo>
                <a:lnTo>
                  <a:pt x="10085973" y="1822767"/>
                </a:lnTo>
                <a:lnTo>
                  <a:pt x="10051376" y="1822767"/>
                </a:lnTo>
                <a:lnTo>
                  <a:pt x="10025884" y="1822767"/>
                </a:lnTo>
                <a:lnTo>
                  <a:pt x="9998571" y="1822767"/>
                </a:lnTo>
                <a:lnTo>
                  <a:pt x="9982182" y="1822767"/>
                </a:lnTo>
                <a:lnTo>
                  <a:pt x="9969436" y="1822767"/>
                </a:lnTo>
                <a:lnTo>
                  <a:pt x="9956691" y="1822767"/>
                </a:lnTo>
                <a:lnTo>
                  <a:pt x="9947586" y="1822767"/>
                </a:lnTo>
                <a:lnTo>
                  <a:pt x="9942123" y="1822767"/>
                </a:lnTo>
                <a:close/>
                <a:moveTo>
                  <a:pt x="586368" y="0"/>
                </a:moveTo>
                <a:lnTo>
                  <a:pt x="11721344" y="0"/>
                </a:lnTo>
                <a:lnTo>
                  <a:pt x="11721344" y="2"/>
                </a:lnTo>
                <a:lnTo>
                  <a:pt x="12191998" y="2"/>
                </a:lnTo>
                <a:lnTo>
                  <a:pt x="12191998" y="6293893"/>
                </a:lnTo>
                <a:lnTo>
                  <a:pt x="12191998" y="6858002"/>
                </a:lnTo>
                <a:lnTo>
                  <a:pt x="12191998" y="7067583"/>
                </a:lnTo>
                <a:lnTo>
                  <a:pt x="789708" y="7067583"/>
                </a:lnTo>
                <a:lnTo>
                  <a:pt x="789708" y="7067584"/>
                </a:lnTo>
                <a:lnTo>
                  <a:pt x="0" y="7067584"/>
                </a:lnTo>
                <a:lnTo>
                  <a:pt x="0" y="2"/>
                </a:lnTo>
                <a:lnTo>
                  <a:pt x="586368" y="2"/>
                </a:lnTo>
                <a:close/>
              </a:path>
            </a:pathLst>
          </a:custGeom>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55" name="Freeform 154"/>
          <p:cNvSpPr/>
          <p:nvPr/>
        </p:nvSpPr>
        <p:spPr>
          <a:xfrm>
            <a:off x="-2474" y="-3993"/>
            <a:ext cx="12192000" cy="7071575"/>
          </a:xfrm>
          <a:custGeom>
            <a:avLst/>
            <a:gdLst>
              <a:gd name="connsiteX0" fmla="*/ 7209527 w 12192000"/>
              <a:gd name="connsiteY0" fmla="*/ 1838411 h 7071575"/>
              <a:gd name="connsiteX1" fmla="*/ 7184035 w 12192000"/>
              <a:gd name="connsiteY1" fmla="*/ 1842053 h 7071575"/>
              <a:gd name="connsiteX2" fmla="*/ 7165826 w 12192000"/>
              <a:gd name="connsiteY2" fmla="*/ 1847515 h 7071575"/>
              <a:gd name="connsiteX3" fmla="*/ 7143976 w 12192000"/>
              <a:gd name="connsiteY3" fmla="*/ 1860262 h 7071575"/>
              <a:gd name="connsiteX4" fmla="*/ 7131230 w 12192000"/>
              <a:gd name="connsiteY4" fmla="*/ 1876650 h 7071575"/>
              <a:gd name="connsiteX5" fmla="*/ 7118483 w 12192000"/>
              <a:gd name="connsiteY5" fmla="*/ 1894859 h 7071575"/>
              <a:gd name="connsiteX6" fmla="*/ 7105737 w 12192000"/>
              <a:gd name="connsiteY6" fmla="*/ 1916709 h 7071575"/>
              <a:gd name="connsiteX7" fmla="*/ 7096633 w 12192000"/>
              <a:gd name="connsiteY7" fmla="*/ 1938560 h 7071575"/>
              <a:gd name="connsiteX8" fmla="*/ 7087528 w 12192000"/>
              <a:gd name="connsiteY8" fmla="*/ 1964052 h 7071575"/>
              <a:gd name="connsiteX9" fmla="*/ 7071140 w 12192000"/>
              <a:gd name="connsiteY9" fmla="*/ 2020500 h 7071575"/>
              <a:gd name="connsiteX10" fmla="*/ 7058395 w 12192000"/>
              <a:gd name="connsiteY10" fmla="*/ 2086051 h 7071575"/>
              <a:gd name="connsiteX11" fmla="*/ 7045648 w 12192000"/>
              <a:gd name="connsiteY11" fmla="*/ 2146141 h 7071575"/>
              <a:gd name="connsiteX12" fmla="*/ 7023798 w 12192000"/>
              <a:gd name="connsiteY12" fmla="*/ 2206230 h 7071575"/>
              <a:gd name="connsiteX13" fmla="*/ 7005588 w 12192000"/>
              <a:gd name="connsiteY13" fmla="*/ 2249932 h 7071575"/>
              <a:gd name="connsiteX14" fmla="*/ 6983738 w 12192000"/>
              <a:gd name="connsiteY14" fmla="*/ 2293633 h 7071575"/>
              <a:gd name="connsiteX15" fmla="*/ 6961888 w 12192000"/>
              <a:gd name="connsiteY15" fmla="*/ 2335513 h 7071575"/>
              <a:gd name="connsiteX16" fmla="*/ 6941857 w 12192000"/>
              <a:gd name="connsiteY16" fmla="*/ 2379214 h 7071575"/>
              <a:gd name="connsiteX17" fmla="*/ 6920008 w 12192000"/>
              <a:gd name="connsiteY17" fmla="*/ 2419273 h 7071575"/>
              <a:gd name="connsiteX18" fmla="*/ 6898157 w 12192000"/>
              <a:gd name="connsiteY18" fmla="*/ 2453872 h 7071575"/>
              <a:gd name="connsiteX19" fmla="*/ 6876306 w 12192000"/>
              <a:gd name="connsiteY19" fmla="*/ 2483004 h 7071575"/>
              <a:gd name="connsiteX20" fmla="*/ 6863560 w 12192000"/>
              <a:gd name="connsiteY20" fmla="*/ 2504856 h 7071575"/>
              <a:gd name="connsiteX21" fmla="*/ 6819859 w 12192000"/>
              <a:gd name="connsiteY21" fmla="*/ 2564944 h 7071575"/>
              <a:gd name="connsiteX22" fmla="*/ 6779799 w 12192000"/>
              <a:gd name="connsiteY22" fmla="*/ 2626853 h 7071575"/>
              <a:gd name="connsiteX23" fmla="*/ 6745202 w 12192000"/>
              <a:gd name="connsiteY23" fmla="*/ 2690584 h 7071575"/>
              <a:gd name="connsiteX24" fmla="*/ 6719710 w 12192000"/>
              <a:gd name="connsiteY24" fmla="*/ 2759779 h 7071575"/>
              <a:gd name="connsiteX25" fmla="*/ 6697859 w 12192000"/>
              <a:gd name="connsiteY25" fmla="*/ 2828971 h 7071575"/>
              <a:gd name="connsiteX26" fmla="*/ 6681472 w 12192000"/>
              <a:gd name="connsiteY26" fmla="*/ 2903628 h 7071575"/>
              <a:gd name="connsiteX27" fmla="*/ 6672367 w 12192000"/>
              <a:gd name="connsiteY27" fmla="*/ 2980105 h 7071575"/>
              <a:gd name="connsiteX28" fmla="*/ 6668725 w 12192000"/>
              <a:gd name="connsiteY28" fmla="*/ 3058403 h 7071575"/>
              <a:gd name="connsiteX29" fmla="*/ 6668725 w 12192000"/>
              <a:gd name="connsiteY29" fmla="*/ 3102105 h 7071575"/>
              <a:gd name="connsiteX30" fmla="*/ 6672367 w 12192000"/>
              <a:gd name="connsiteY30" fmla="*/ 3145806 h 7071575"/>
              <a:gd name="connsiteX31" fmla="*/ 6676008 w 12192000"/>
              <a:gd name="connsiteY31" fmla="*/ 3189507 h 7071575"/>
              <a:gd name="connsiteX32" fmla="*/ 6685114 w 12192000"/>
              <a:gd name="connsiteY32" fmla="*/ 3236849 h 7071575"/>
              <a:gd name="connsiteX33" fmla="*/ 6697859 w 12192000"/>
              <a:gd name="connsiteY33" fmla="*/ 3275089 h 7071575"/>
              <a:gd name="connsiteX34" fmla="*/ 6710605 w 12192000"/>
              <a:gd name="connsiteY34" fmla="*/ 3318790 h 7071575"/>
              <a:gd name="connsiteX35" fmla="*/ 6737919 w 12192000"/>
              <a:gd name="connsiteY35" fmla="*/ 3400730 h 7071575"/>
              <a:gd name="connsiteX36" fmla="*/ 6776157 w 12192000"/>
              <a:gd name="connsiteY36" fmla="*/ 3479028 h 7071575"/>
              <a:gd name="connsiteX37" fmla="*/ 6819859 w 12192000"/>
              <a:gd name="connsiteY37" fmla="*/ 3551863 h 7071575"/>
              <a:gd name="connsiteX38" fmla="*/ 6870843 w 12192000"/>
              <a:gd name="connsiteY38" fmla="*/ 3621056 h 7071575"/>
              <a:gd name="connsiteX39" fmla="*/ 6927291 w 12192000"/>
              <a:gd name="connsiteY39" fmla="*/ 3681146 h 7071575"/>
              <a:gd name="connsiteX40" fmla="*/ 6992843 w 12192000"/>
              <a:gd name="connsiteY40" fmla="*/ 3737592 h 7071575"/>
              <a:gd name="connsiteX41" fmla="*/ 7062036 w 12192000"/>
              <a:gd name="connsiteY41" fmla="*/ 3790398 h 7071575"/>
              <a:gd name="connsiteX42" fmla="*/ 7136692 w 12192000"/>
              <a:gd name="connsiteY42" fmla="*/ 3834099 h 7071575"/>
              <a:gd name="connsiteX43" fmla="*/ 7213169 w 12192000"/>
              <a:gd name="connsiteY43" fmla="*/ 3872338 h 7071575"/>
              <a:gd name="connsiteX44" fmla="*/ 7296930 w 12192000"/>
              <a:gd name="connsiteY44" fmla="*/ 3903293 h 7071575"/>
              <a:gd name="connsiteX45" fmla="*/ 7335169 w 12192000"/>
              <a:gd name="connsiteY45" fmla="*/ 3910576 h 7071575"/>
              <a:gd name="connsiteX46" fmla="*/ 7378870 w 12192000"/>
              <a:gd name="connsiteY46" fmla="*/ 3923323 h 7071575"/>
              <a:gd name="connsiteX47" fmla="*/ 7426212 w 12192000"/>
              <a:gd name="connsiteY47" fmla="*/ 3932427 h 7071575"/>
              <a:gd name="connsiteX48" fmla="*/ 7469914 w 12192000"/>
              <a:gd name="connsiteY48" fmla="*/ 3937889 h 7071575"/>
              <a:gd name="connsiteX49" fmla="*/ 7513615 w 12192000"/>
              <a:gd name="connsiteY49" fmla="*/ 3941531 h 7071575"/>
              <a:gd name="connsiteX50" fmla="*/ 7555495 w 12192000"/>
              <a:gd name="connsiteY50" fmla="*/ 3941531 h 7071575"/>
              <a:gd name="connsiteX51" fmla="*/ 7604659 w 12192000"/>
              <a:gd name="connsiteY51" fmla="*/ 3941531 h 7071575"/>
              <a:gd name="connsiteX52" fmla="*/ 7646539 w 12192000"/>
              <a:gd name="connsiteY52" fmla="*/ 3937889 h 7071575"/>
              <a:gd name="connsiteX53" fmla="*/ 7690240 w 12192000"/>
              <a:gd name="connsiteY53" fmla="*/ 3932427 h 7071575"/>
              <a:gd name="connsiteX54" fmla="*/ 7737583 w 12192000"/>
              <a:gd name="connsiteY54" fmla="*/ 3923323 h 7071575"/>
              <a:gd name="connsiteX55" fmla="*/ 7781285 w 12192000"/>
              <a:gd name="connsiteY55" fmla="*/ 3910576 h 7071575"/>
              <a:gd name="connsiteX56" fmla="*/ 7824986 w 12192000"/>
              <a:gd name="connsiteY56" fmla="*/ 3903293 h 7071575"/>
              <a:gd name="connsiteX57" fmla="*/ 7903283 w 12192000"/>
              <a:gd name="connsiteY57" fmla="*/ 3872338 h 7071575"/>
              <a:gd name="connsiteX58" fmla="*/ 7981582 w 12192000"/>
              <a:gd name="connsiteY58" fmla="*/ 3834099 h 7071575"/>
              <a:gd name="connsiteX59" fmla="*/ 8054417 w 12192000"/>
              <a:gd name="connsiteY59" fmla="*/ 3790398 h 7071575"/>
              <a:gd name="connsiteX60" fmla="*/ 8123611 w 12192000"/>
              <a:gd name="connsiteY60" fmla="*/ 3737592 h 7071575"/>
              <a:gd name="connsiteX61" fmla="*/ 8185520 w 12192000"/>
              <a:gd name="connsiteY61" fmla="*/ 3681146 h 7071575"/>
              <a:gd name="connsiteX62" fmla="*/ 8245609 w 12192000"/>
              <a:gd name="connsiteY62" fmla="*/ 3621056 h 7071575"/>
              <a:gd name="connsiteX63" fmla="*/ 8292953 w 12192000"/>
              <a:gd name="connsiteY63" fmla="*/ 3551863 h 7071575"/>
              <a:gd name="connsiteX64" fmla="*/ 8340295 w 12192000"/>
              <a:gd name="connsiteY64" fmla="*/ 3479028 h 7071575"/>
              <a:gd name="connsiteX65" fmla="*/ 8374892 w 12192000"/>
              <a:gd name="connsiteY65" fmla="*/ 3400730 h 7071575"/>
              <a:gd name="connsiteX66" fmla="*/ 8405847 w 12192000"/>
              <a:gd name="connsiteY66" fmla="*/ 3318790 h 7071575"/>
              <a:gd name="connsiteX67" fmla="*/ 8418593 w 12192000"/>
              <a:gd name="connsiteY67" fmla="*/ 3275089 h 7071575"/>
              <a:gd name="connsiteX68" fmla="*/ 8427698 w 12192000"/>
              <a:gd name="connsiteY68" fmla="*/ 3236849 h 7071575"/>
              <a:gd name="connsiteX69" fmla="*/ 8436802 w 12192000"/>
              <a:gd name="connsiteY69" fmla="*/ 3189507 h 7071575"/>
              <a:gd name="connsiteX70" fmla="*/ 8440444 w 12192000"/>
              <a:gd name="connsiteY70" fmla="*/ 3145806 h 7071575"/>
              <a:gd name="connsiteX71" fmla="*/ 8444086 w 12192000"/>
              <a:gd name="connsiteY71" fmla="*/ 3102105 h 7071575"/>
              <a:gd name="connsiteX72" fmla="*/ 8449548 w 12192000"/>
              <a:gd name="connsiteY72" fmla="*/ 3058403 h 7071575"/>
              <a:gd name="connsiteX73" fmla="*/ 8444086 w 12192000"/>
              <a:gd name="connsiteY73" fmla="*/ 2985569 h 7071575"/>
              <a:gd name="connsiteX74" fmla="*/ 8436802 w 12192000"/>
              <a:gd name="connsiteY74" fmla="*/ 2916376 h 7071575"/>
              <a:gd name="connsiteX75" fmla="*/ 8422235 w 12192000"/>
              <a:gd name="connsiteY75" fmla="*/ 2847181 h 7071575"/>
              <a:gd name="connsiteX76" fmla="*/ 8405847 w 12192000"/>
              <a:gd name="connsiteY76" fmla="*/ 2781630 h 7071575"/>
              <a:gd name="connsiteX77" fmla="*/ 8380355 w 12192000"/>
              <a:gd name="connsiteY77" fmla="*/ 2716078 h 7071575"/>
              <a:gd name="connsiteX78" fmla="*/ 8349400 w 12192000"/>
              <a:gd name="connsiteY78" fmla="*/ 2655989 h 7071575"/>
              <a:gd name="connsiteX79" fmla="*/ 8318444 w 12192000"/>
              <a:gd name="connsiteY79" fmla="*/ 2599542 h 7071575"/>
              <a:gd name="connsiteX80" fmla="*/ 8280206 w 12192000"/>
              <a:gd name="connsiteY80" fmla="*/ 2543095 h 7071575"/>
              <a:gd name="connsiteX81" fmla="*/ 8274744 w 12192000"/>
              <a:gd name="connsiteY81" fmla="*/ 2535811 h 7071575"/>
              <a:gd name="connsiteX82" fmla="*/ 8271102 w 12192000"/>
              <a:gd name="connsiteY82" fmla="*/ 2526706 h 7071575"/>
              <a:gd name="connsiteX83" fmla="*/ 8267460 w 12192000"/>
              <a:gd name="connsiteY83" fmla="*/ 2517601 h 7071575"/>
              <a:gd name="connsiteX84" fmla="*/ 8261998 w 12192000"/>
              <a:gd name="connsiteY84" fmla="*/ 2508498 h 7071575"/>
              <a:gd name="connsiteX85" fmla="*/ 8254713 w 12192000"/>
              <a:gd name="connsiteY85" fmla="*/ 2495752 h 7071575"/>
              <a:gd name="connsiteX86" fmla="*/ 8240147 w 12192000"/>
              <a:gd name="connsiteY86" fmla="*/ 2479362 h 7071575"/>
              <a:gd name="connsiteX87" fmla="*/ 8232864 w 12192000"/>
              <a:gd name="connsiteY87" fmla="*/ 2466616 h 7071575"/>
              <a:gd name="connsiteX88" fmla="*/ 8214654 w 12192000"/>
              <a:gd name="connsiteY88" fmla="*/ 2444766 h 7071575"/>
              <a:gd name="connsiteX89" fmla="*/ 8205550 w 12192000"/>
              <a:gd name="connsiteY89" fmla="*/ 2419273 h 7071575"/>
              <a:gd name="connsiteX90" fmla="*/ 8176416 w 12192000"/>
              <a:gd name="connsiteY90" fmla="*/ 2370110 h 7071575"/>
              <a:gd name="connsiteX91" fmla="*/ 8145461 w 12192000"/>
              <a:gd name="connsiteY91" fmla="*/ 2313662 h 7071575"/>
              <a:gd name="connsiteX92" fmla="*/ 8119969 w 12192000"/>
              <a:gd name="connsiteY92" fmla="*/ 2259036 h 7071575"/>
              <a:gd name="connsiteX93" fmla="*/ 8094476 w 12192000"/>
              <a:gd name="connsiteY93" fmla="*/ 2206230 h 7071575"/>
              <a:gd name="connsiteX94" fmla="*/ 8079909 w 12192000"/>
              <a:gd name="connsiteY94" fmla="*/ 2146141 h 7071575"/>
              <a:gd name="connsiteX95" fmla="*/ 8063521 w 12192000"/>
              <a:gd name="connsiteY95" fmla="*/ 2086051 h 7071575"/>
              <a:gd name="connsiteX96" fmla="*/ 8050776 w 12192000"/>
              <a:gd name="connsiteY96" fmla="*/ 2020500 h 7071575"/>
              <a:gd name="connsiteX97" fmla="*/ 8032566 w 12192000"/>
              <a:gd name="connsiteY97" fmla="*/ 1964052 h 7071575"/>
              <a:gd name="connsiteX98" fmla="*/ 8023462 w 12192000"/>
              <a:gd name="connsiteY98" fmla="*/ 1938560 h 7071575"/>
              <a:gd name="connsiteX99" fmla="*/ 8016179 w 12192000"/>
              <a:gd name="connsiteY99" fmla="*/ 1916709 h 7071575"/>
              <a:gd name="connsiteX100" fmla="*/ 8003432 w 12192000"/>
              <a:gd name="connsiteY100" fmla="*/ 1894859 h 7071575"/>
              <a:gd name="connsiteX101" fmla="*/ 7988865 w 12192000"/>
              <a:gd name="connsiteY101" fmla="*/ 1876650 h 7071575"/>
              <a:gd name="connsiteX102" fmla="*/ 7976119 w 12192000"/>
              <a:gd name="connsiteY102" fmla="*/ 1860262 h 7071575"/>
              <a:gd name="connsiteX103" fmla="*/ 7954269 w 12192000"/>
              <a:gd name="connsiteY103" fmla="*/ 1847515 h 7071575"/>
              <a:gd name="connsiteX104" fmla="*/ 7937880 w 12192000"/>
              <a:gd name="connsiteY104" fmla="*/ 1842053 h 7071575"/>
              <a:gd name="connsiteX105" fmla="*/ 7912389 w 12192000"/>
              <a:gd name="connsiteY105" fmla="*/ 1838411 h 7071575"/>
              <a:gd name="connsiteX106" fmla="*/ 7560957 w 12192000"/>
              <a:gd name="connsiteY106" fmla="*/ 1838411 h 7071575"/>
              <a:gd name="connsiteX107" fmla="*/ 7555495 w 12192000"/>
              <a:gd name="connsiteY107" fmla="*/ 1838411 h 7071575"/>
              <a:gd name="connsiteX108" fmla="*/ 7500869 w 12192000"/>
              <a:gd name="connsiteY108" fmla="*/ 1838411 h 7071575"/>
              <a:gd name="connsiteX109" fmla="*/ 7444421 w 12192000"/>
              <a:gd name="connsiteY109" fmla="*/ 1838411 h 7071575"/>
              <a:gd name="connsiteX110" fmla="*/ 7395257 w 12192000"/>
              <a:gd name="connsiteY110" fmla="*/ 1838411 h 7071575"/>
              <a:gd name="connsiteX111" fmla="*/ 7357019 w 12192000"/>
              <a:gd name="connsiteY111" fmla="*/ 1838411 h 7071575"/>
              <a:gd name="connsiteX112" fmla="*/ 7322422 w 12192000"/>
              <a:gd name="connsiteY112" fmla="*/ 1838411 h 7071575"/>
              <a:gd name="connsiteX113" fmla="*/ 7296930 w 12192000"/>
              <a:gd name="connsiteY113" fmla="*/ 1838411 h 7071575"/>
              <a:gd name="connsiteX114" fmla="*/ 7269617 w 12192000"/>
              <a:gd name="connsiteY114" fmla="*/ 1838411 h 7071575"/>
              <a:gd name="connsiteX115" fmla="*/ 7253228 w 12192000"/>
              <a:gd name="connsiteY115" fmla="*/ 1838411 h 7071575"/>
              <a:gd name="connsiteX116" fmla="*/ 7240482 w 12192000"/>
              <a:gd name="connsiteY116" fmla="*/ 1838411 h 7071575"/>
              <a:gd name="connsiteX117" fmla="*/ 7227737 w 12192000"/>
              <a:gd name="connsiteY117" fmla="*/ 1838411 h 7071575"/>
              <a:gd name="connsiteX118" fmla="*/ 7218632 w 12192000"/>
              <a:gd name="connsiteY118" fmla="*/ 1838411 h 7071575"/>
              <a:gd name="connsiteX119" fmla="*/ 7213169 w 12192000"/>
              <a:gd name="connsiteY119" fmla="*/ 1838411 h 7071575"/>
              <a:gd name="connsiteX120" fmla="*/ 1702299 w 12192000"/>
              <a:gd name="connsiteY120" fmla="*/ 1837224 h 7071575"/>
              <a:gd name="connsiteX121" fmla="*/ 1676806 w 12192000"/>
              <a:gd name="connsiteY121" fmla="*/ 1840866 h 7071575"/>
              <a:gd name="connsiteX122" fmla="*/ 1658598 w 12192000"/>
              <a:gd name="connsiteY122" fmla="*/ 1846328 h 7071575"/>
              <a:gd name="connsiteX123" fmla="*/ 1636747 w 12192000"/>
              <a:gd name="connsiteY123" fmla="*/ 1859075 h 7071575"/>
              <a:gd name="connsiteX124" fmla="*/ 1624001 w 12192000"/>
              <a:gd name="connsiteY124" fmla="*/ 1875463 h 7071575"/>
              <a:gd name="connsiteX125" fmla="*/ 1611254 w 12192000"/>
              <a:gd name="connsiteY125" fmla="*/ 1893672 h 7071575"/>
              <a:gd name="connsiteX126" fmla="*/ 1598509 w 12192000"/>
              <a:gd name="connsiteY126" fmla="*/ 1915522 h 7071575"/>
              <a:gd name="connsiteX127" fmla="*/ 1589404 w 12192000"/>
              <a:gd name="connsiteY127" fmla="*/ 1937373 h 7071575"/>
              <a:gd name="connsiteX128" fmla="*/ 1580298 w 12192000"/>
              <a:gd name="connsiteY128" fmla="*/ 1962865 h 7071575"/>
              <a:gd name="connsiteX129" fmla="*/ 1563911 w 12192000"/>
              <a:gd name="connsiteY129" fmla="*/ 2019313 h 7071575"/>
              <a:gd name="connsiteX130" fmla="*/ 1551166 w 12192000"/>
              <a:gd name="connsiteY130" fmla="*/ 2084864 h 7071575"/>
              <a:gd name="connsiteX131" fmla="*/ 1538419 w 12192000"/>
              <a:gd name="connsiteY131" fmla="*/ 2144955 h 7071575"/>
              <a:gd name="connsiteX132" fmla="*/ 1516569 w 12192000"/>
              <a:gd name="connsiteY132" fmla="*/ 2205043 h 7071575"/>
              <a:gd name="connsiteX133" fmla="*/ 1498359 w 12192000"/>
              <a:gd name="connsiteY133" fmla="*/ 2248745 h 7071575"/>
              <a:gd name="connsiteX134" fmla="*/ 1476508 w 12192000"/>
              <a:gd name="connsiteY134" fmla="*/ 2292446 h 7071575"/>
              <a:gd name="connsiteX135" fmla="*/ 1454660 w 12192000"/>
              <a:gd name="connsiteY135" fmla="*/ 2334327 h 7071575"/>
              <a:gd name="connsiteX136" fmla="*/ 1434628 w 12192000"/>
              <a:gd name="connsiteY136" fmla="*/ 2378028 h 7071575"/>
              <a:gd name="connsiteX137" fmla="*/ 1412779 w 12192000"/>
              <a:gd name="connsiteY137" fmla="*/ 2418087 h 7071575"/>
              <a:gd name="connsiteX138" fmla="*/ 1390928 w 12192000"/>
              <a:gd name="connsiteY138" fmla="*/ 2452685 h 7071575"/>
              <a:gd name="connsiteX139" fmla="*/ 1369078 w 12192000"/>
              <a:gd name="connsiteY139" fmla="*/ 2481818 h 7071575"/>
              <a:gd name="connsiteX140" fmla="*/ 1356331 w 12192000"/>
              <a:gd name="connsiteY140" fmla="*/ 2503668 h 7071575"/>
              <a:gd name="connsiteX141" fmla="*/ 1312630 w 12192000"/>
              <a:gd name="connsiteY141" fmla="*/ 2563757 h 7071575"/>
              <a:gd name="connsiteX142" fmla="*/ 1272570 w 12192000"/>
              <a:gd name="connsiteY142" fmla="*/ 2625666 h 7071575"/>
              <a:gd name="connsiteX143" fmla="*/ 1237973 w 12192000"/>
              <a:gd name="connsiteY143" fmla="*/ 2689398 h 7071575"/>
              <a:gd name="connsiteX144" fmla="*/ 1212482 w 12192000"/>
              <a:gd name="connsiteY144" fmla="*/ 2758591 h 7071575"/>
              <a:gd name="connsiteX145" fmla="*/ 1190630 w 12192000"/>
              <a:gd name="connsiteY145" fmla="*/ 2827785 h 7071575"/>
              <a:gd name="connsiteX146" fmla="*/ 1174242 w 12192000"/>
              <a:gd name="connsiteY146" fmla="*/ 2902442 h 7071575"/>
              <a:gd name="connsiteX147" fmla="*/ 1165139 w 12192000"/>
              <a:gd name="connsiteY147" fmla="*/ 2978919 h 7071575"/>
              <a:gd name="connsiteX148" fmla="*/ 1161496 w 12192000"/>
              <a:gd name="connsiteY148" fmla="*/ 3057217 h 7071575"/>
              <a:gd name="connsiteX149" fmla="*/ 1161496 w 12192000"/>
              <a:gd name="connsiteY149" fmla="*/ 3100918 h 7071575"/>
              <a:gd name="connsiteX150" fmla="*/ 1165139 w 12192000"/>
              <a:gd name="connsiteY150" fmla="*/ 3144619 h 7071575"/>
              <a:gd name="connsiteX151" fmla="*/ 1168779 w 12192000"/>
              <a:gd name="connsiteY151" fmla="*/ 3188320 h 7071575"/>
              <a:gd name="connsiteX152" fmla="*/ 1177884 w 12192000"/>
              <a:gd name="connsiteY152" fmla="*/ 3235663 h 7071575"/>
              <a:gd name="connsiteX153" fmla="*/ 1190630 w 12192000"/>
              <a:gd name="connsiteY153" fmla="*/ 3273903 h 7071575"/>
              <a:gd name="connsiteX154" fmla="*/ 1203377 w 12192000"/>
              <a:gd name="connsiteY154" fmla="*/ 3317604 h 7071575"/>
              <a:gd name="connsiteX155" fmla="*/ 1230690 w 12192000"/>
              <a:gd name="connsiteY155" fmla="*/ 3399542 h 7071575"/>
              <a:gd name="connsiteX156" fmla="*/ 1268929 w 12192000"/>
              <a:gd name="connsiteY156" fmla="*/ 3477841 h 7071575"/>
              <a:gd name="connsiteX157" fmla="*/ 1312630 w 12192000"/>
              <a:gd name="connsiteY157" fmla="*/ 3550676 h 7071575"/>
              <a:gd name="connsiteX158" fmla="*/ 1363613 w 12192000"/>
              <a:gd name="connsiteY158" fmla="*/ 3619869 h 7071575"/>
              <a:gd name="connsiteX159" fmla="*/ 1420062 w 12192000"/>
              <a:gd name="connsiteY159" fmla="*/ 3679959 h 7071575"/>
              <a:gd name="connsiteX160" fmla="*/ 1485613 w 12192000"/>
              <a:gd name="connsiteY160" fmla="*/ 3736405 h 7071575"/>
              <a:gd name="connsiteX161" fmla="*/ 1554808 w 12192000"/>
              <a:gd name="connsiteY161" fmla="*/ 3789211 h 7071575"/>
              <a:gd name="connsiteX162" fmla="*/ 1629463 w 12192000"/>
              <a:gd name="connsiteY162" fmla="*/ 3832912 h 7071575"/>
              <a:gd name="connsiteX163" fmla="*/ 1705940 w 12192000"/>
              <a:gd name="connsiteY163" fmla="*/ 3871151 h 7071575"/>
              <a:gd name="connsiteX164" fmla="*/ 1789701 w 12192000"/>
              <a:gd name="connsiteY164" fmla="*/ 3902106 h 7071575"/>
              <a:gd name="connsiteX165" fmla="*/ 1827941 w 12192000"/>
              <a:gd name="connsiteY165" fmla="*/ 3909389 h 7071575"/>
              <a:gd name="connsiteX166" fmla="*/ 1871640 w 12192000"/>
              <a:gd name="connsiteY166" fmla="*/ 3922136 h 7071575"/>
              <a:gd name="connsiteX167" fmla="*/ 1918983 w 12192000"/>
              <a:gd name="connsiteY167" fmla="*/ 3931240 h 7071575"/>
              <a:gd name="connsiteX168" fmla="*/ 1962685 w 12192000"/>
              <a:gd name="connsiteY168" fmla="*/ 3936702 h 7071575"/>
              <a:gd name="connsiteX169" fmla="*/ 2006386 w 12192000"/>
              <a:gd name="connsiteY169" fmla="*/ 3940344 h 7071575"/>
              <a:gd name="connsiteX170" fmla="*/ 2048267 w 12192000"/>
              <a:gd name="connsiteY170" fmla="*/ 3940344 h 7071575"/>
              <a:gd name="connsiteX171" fmla="*/ 2097431 w 12192000"/>
              <a:gd name="connsiteY171" fmla="*/ 3940344 h 7071575"/>
              <a:gd name="connsiteX172" fmla="*/ 2139311 w 12192000"/>
              <a:gd name="connsiteY172" fmla="*/ 3936702 h 7071575"/>
              <a:gd name="connsiteX173" fmla="*/ 2183012 w 12192000"/>
              <a:gd name="connsiteY173" fmla="*/ 3931240 h 7071575"/>
              <a:gd name="connsiteX174" fmla="*/ 2230356 w 12192000"/>
              <a:gd name="connsiteY174" fmla="*/ 3922136 h 7071575"/>
              <a:gd name="connsiteX175" fmla="*/ 2274058 w 12192000"/>
              <a:gd name="connsiteY175" fmla="*/ 3909389 h 7071575"/>
              <a:gd name="connsiteX176" fmla="*/ 2317758 w 12192000"/>
              <a:gd name="connsiteY176" fmla="*/ 3902106 h 7071575"/>
              <a:gd name="connsiteX177" fmla="*/ 2396055 w 12192000"/>
              <a:gd name="connsiteY177" fmla="*/ 3871151 h 7071575"/>
              <a:gd name="connsiteX178" fmla="*/ 2474354 w 12192000"/>
              <a:gd name="connsiteY178" fmla="*/ 3832912 h 7071575"/>
              <a:gd name="connsiteX179" fmla="*/ 2547190 w 12192000"/>
              <a:gd name="connsiteY179" fmla="*/ 3789211 h 7071575"/>
              <a:gd name="connsiteX180" fmla="*/ 2616384 w 12192000"/>
              <a:gd name="connsiteY180" fmla="*/ 3736405 h 7071575"/>
              <a:gd name="connsiteX181" fmla="*/ 2678293 w 12192000"/>
              <a:gd name="connsiteY181" fmla="*/ 3679959 h 7071575"/>
              <a:gd name="connsiteX182" fmla="*/ 2738382 w 12192000"/>
              <a:gd name="connsiteY182" fmla="*/ 3619869 h 7071575"/>
              <a:gd name="connsiteX183" fmla="*/ 2785726 w 12192000"/>
              <a:gd name="connsiteY183" fmla="*/ 3550676 h 7071575"/>
              <a:gd name="connsiteX184" fmla="*/ 2833067 w 12192000"/>
              <a:gd name="connsiteY184" fmla="*/ 3477841 h 7071575"/>
              <a:gd name="connsiteX185" fmla="*/ 2867665 w 12192000"/>
              <a:gd name="connsiteY185" fmla="*/ 3399542 h 7071575"/>
              <a:gd name="connsiteX186" fmla="*/ 2898618 w 12192000"/>
              <a:gd name="connsiteY186" fmla="*/ 3317604 h 7071575"/>
              <a:gd name="connsiteX187" fmla="*/ 2911366 w 12192000"/>
              <a:gd name="connsiteY187" fmla="*/ 3273903 h 7071575"/>
              <a:gd name="connsiteX188" fmla="*/ 2920471 w 12192000"/>
              <a:gd name="connsiteY188" fmla="*/ 3235663 h 7071575"/>
              <a:gd name="connsiteX189" fmla="*/ 2929574 w 12192000"/>
              <a:gd name="connsiteY189" fmla="*/ 3188320 h 7071575"/>
              <a:gd name="connsiteX190" fmla="*/ 2933217 w 12192000"/>
              <a:gd name="connsiteY190" fmla="*/ 3144619 h 7071575"/>
              <a:gd name="connsiteX191" fmla="*/ 2936859 w 12192000"/>
              <a:gd name="connsiteY191" fmla="*/ 3100918 h 7071575"/>
              <a:gd name="connsiteX192" fmla="*/ 2942320 w 12192000"/>
              <a:gd name="connsiteY192" fmla="*/ 3057217 h 7071575"/>
              <a:gd name="connsiteX193" fmla="*/ 2936859 w 12192000"/>
              <a:gd name="connsiteY193" fmla="*/ 2984383 h 7071575"/>
              <a:gd name="connsiteX194" fmla="*/ 2929574 w 12192000"/>
              <a:gd name="connsiteY194" fmla="*/ 2915187 h 7071575"/>
              <a:gd name="connsiteX195" fmla="*/ 2915007 w 12192000"/>
              <a:gd name="connsiteY195" fmla="*/ 2845995 h 7071575"/>
              <a:gd name="connsiteX196" fmla="*/ 2898618 w 12192000"/>
              <a:gd name="connsiteY196" fmla="*/ 2780442 h 7071575"/>
              <a:gd name="connsiteX197" fmla="*/ 2873126 w 12192000"/>
              <a:gd name="connsiteY197" fmla="*/ 2714890 h 7071575"/>
              <a:gd name="connsiteX198" fmla="*/ 2842172 w 12192000"/>
              <a:gd name="connsiteY198" fmla="*/ 2654801 h 7071575"/>
              <a:gd name="connsiteX199" fmla="*/ 2811217 w 12192000"/>
              <a:gd name="connsiteY199" fmla="*/ 2598354 h 7071575"/>
              <a:gd name="connsiteX200" fmla="*/ 2772978 w 12192000"/>
              <a:gd name="connsiteY200" fmla="*/ 2541906 h 7071575"/>
              <a:gd name="connsiteX201" fmla="*/ 2767516 w 12192000"/>
              <a:gd name="connsiteY201" fmla="*/ 2534623 h 7071575"/>
              <a:gd name="connsiteX202" fmla="*/ 2763875 w 12192000"/>
              <a:gd name="connsiteY202" fmla="*/ 2525518 h 7071575"/>
              <a:gd name="connsiteX203" fmla="*/ 2760231 w 12192000"/>
              <a:gd name="connsiteY203" fmla="*/ 2516415 h 7071575"/>
              <a:gd name="connsiteX204" fmla="*/ 2754770 w 12192000"/>
              <a:gd name="connsiteY204" fmla="*/ 2507310 h 7071575"/>
              <a:gd name="connsiteX205" fmla="*/ 2747485 w 12192000"/>
              <a:gd name="connsiteY205" fmla="*/ 2494564 h 7071575"/>
              <a:gd name="connsiteX206" fmla="*/ 2732920 w 12192000"/>
              <a:gd name="connsiteY206" fmla="*/ 2478175 h 7071575"/>
              <a:gd name="connsiteX207" fmla="*/ 2725637 w 12192000"/>
              <a:gd name="connsiteY207" fmla="*/ 2465430 h 7071575"/>
              <a:gd name="connsiteX208" fmla="*/ 2707427 w 12192000"/>
              <a:gd name="connsiteY208" fmla="*/ 2443579 h 7071575"/>
              <a:gd name="connsiteX209" fmla="*/ 2698322 w 12192000"/>
              <a:gd name="connsiteY209" fmla="*/ 2418087 h 7071575"/>
              <a:gd name="connsiteX210" fmla="*/ 2669188 w 12192000"/>
              <a:gd name="connsiteY210" fmla="*/ 2368923 h 7071575"/>
              <a:gd name="connsiteX211" fmla="*/ 2638233 w 12192000"/>
              <a:gd name="connsiteY211" fmla="*/ 2312476 h 7071575"/>
              <a:gd name="connsiteX212" fmla="*/ 2612741 w 12192000"/>
              <a:gd name="connsiteY212" fmla="*/ 2257851 h 7071575"/>
              <a:gd name="connsiteX213" fmla="*/ 2587249 w 12192000"/>
              <a:gd name="connsiteY213" fmla="*/ 2205043 h 7071575"/>
              <a:gd name="connsiteX214" fmla="*/ 2572681 w 12192000"/>
              <a:gd name="connsiteY214" fmla="*/ 2144955 h 7071575"/>
              <a:gd name="connsiteX215" fmla="*/ 2556293 w 12192000"/>
              <a:gd name="connsiteY215" fmla="*/ 2084864 h 7071575"/>
              <a:gd name="connsiteX216" fmla="*/ 2543548 w 12192000"/>
              <a:gd name="connsiteY216" fmla="*/ 2019313 h 7071575"/>
              <a:gd name="connsiteX217" fmla="*/ 2525338 w 12192000"/>
              <a:gd name="connsiteY217" fmla="*/ 1962865 h 7071575"/>
              <a:gd name="connsiteX218" fmla="*/ 2516233 w 12192000"/>
              <a:gd name="connsiteY218" fmla="*/ 1937373 h 7071575"/>
              <a:gd name="connsiteX219" fmla="*/ 2508950 w 12192000"/>
              <a:gd name="connsiteY219" fmla="*/ 1915522 h 7071575"/>
              <a:gd name="connsiteX220" fmla="*/ 2496204 w 12192000"/>
              <a:gd name="connsiteY220" fmla="*/ 1893672 h 7071575"/>
              <a:gd name="connsiteX221" fmla="*/ 2481637 w 12192000"/>
              <a:gd name="connsiteY221" fmla="*/ 1875463 h 7071575"/>
              <a:gd name="connsiteX222" fmla="*/ 2468891 w 12192000"/>
              <a:gd name="connsiteY222" fmla="*/ 1859075 h 7071575"/>
              <a:gd name="connsiteX223" fmla="*/ 2447041 w 12192000"/>
              <a:gd name="connsiteY223" fmla="*/ 1846328 h 7071575"/>
              <a:gd name="connsiteX224" fmla="*/ 2430653 w 12192000"/>
              <a:gd name="connsiteY224" fmla="*/ 1840866 h 7071575"/>
              <a:gd name="connsiteX225" fmla="*/ 2405162 w 12192000"/>
              <a:gd name="connsiteY225" fmla="*/ 1837224 h 7071575"/>
              <a:gd name="connsiteX226" fmla="*/ 2053728 w 12192000"/>
              <a:gd name="connsiteY226" fmla="*/ 1837224 h 7071575"/>
              <a:gd name="connsiteX227" fmla="*/ 2048267 w 12192000"/>
              <a:gd name="connsiteY227" fmla="*/ 1837224 h 7071575"/>
              <a:gd name="connsiteX228" fmla="*/ 1993640 w 12192000"/>
              <a:gd name="connsiteY228" fmla="*/ 1837224 h 7071575"/>
              <a:gd name="connsiteX229" fmla="*/ 1937192 w 12192000"/>
              <a:gd name="connsiteY229" fmla="*/ 1837224 h 7071575"/>
              <a:gd name="connsiteX230" fmla="*/ 1888029 w 12192000"/>
              <a:gd name="connsiteY230" fmla="*/ 1837224 h 7071575"/>
              <a:gd name="connsiteX231" fmla="*/ 1849790 w 12192000"/>
              <a:gd name="connsiteY231" fmla="*/ 1837224 h 7071575"/>
              <a:gd name="connsiteX232" fmla="*/ 1815194 w 12192000"/>
              <a:gd name="connsiteY232" fmla="*/ 1837224 h 7071575"/>
              <a:gd name="connsiteX233" fmla="*/ 1789701 w 12192000"/>
              <a:gd name="connsiteY233" fmla="*/ 1837224 h 7071575"/>
              <a:gd name="connsiteX234" fmla="*/ 1762388 w 12192000"/>
              <a:gd name="connsiteY234" fmla="*/ 1837224 h 7071575"/>
              <a:gd name="connsiteX235" fmla="*/ 1746000 w 12192000"/>
              <a:gd name="connsiteY235" fmla="*/ 1837224 h 7071575"/>
              <a:gd name="connsiteX236" fmla="*/ 1733253 w 12192000"/>
              <a:gd name="connsiteY236" fmla="*/ 1837224 h 7071575"/>
              <a:gd name="connsiteX237" fmla="*/ 1720509 w 12192000"/>
              <a:gd name="connsiteY237" fmla="*/ 1837224 h 7071575"/>
              <a:gd name="connsiteX238" fmla="*/ 1711404 w 12192000"/>
              <a:gd name="connsiteY238" fmla="*/ 1837224 h 7071575"/>
              <a:gd name="connsiteX239" fmla="*/ 1705940 w 12192000"/>
              <a:gd name="connsiteY239" fmla="*/ 1837224 h 7071575"/>
              <a:gd name="connsiteX240" fmla="*/ 4446039 w 12192000"/>
              <a:gd name="connsiteY240" fmla="*/ 1831563 h 7071575"/>
              <a:gd name="connsiteX241" fmla="*/ 4420547 w 12192000"/>
              <a:gd name="connsiteY241" fmla="*/ 1835205 h 7071575"/>
              <a:gd name="connsiteX242" fmla="*/ 4402339 w 12192000"/>
              <a:gd name="connsiteY242" fmla="*/ 1840667 h 7071575"/>
              <a:gd name="connsiteX243" fmla="*/ 4380490 w 12192000"/>
              <a:gd name="connsiteY243" fmla="*/ 1853414 h 7071575"/>
              <a:gd name="connsiteX244" fmla="*/ 4367742 w 12192000"/>
              <a:gd name="connsiteY244" fmla="*/ 1869802 h 7071575"/>
              <a:gd name="connsiteX245" fmla="*/ 4354997 w 12192000"/>
              <a:gd name="connsiteY245" fmla="*/ 1888011 h 7071575"/>
              <a:gd name="connsiteX246" fmla="*/ 4342249 w 12192000"/>
              <a:gd name="connsiteY246" fmla="*/ 1909861 h 7071575"/>
              <a:gd name="connsiteX247" fmla="*/ 4333145 w 12192000"/>
              <a:gd name="connsiteY247" fmla="*/ 1931712 h 7071575"/>
              <a:gd name="connsiteX248" fmla="*/ 4324040 w 12192000"/>
              <a:gd name="connsiteY248" fmla="*/ 1957204 h 7071575"/>
              <a:gd name="connsiteX249" fmla="*/ 4307653 w 12192000"/>
              <a:gd name="connsiteY249" fmla="*/ 2013652 h 7071575"/>
              <a:gd name="connsiteX250" fmla="*/ 4294910 w 12192000"/>
              <a:gd name="connsiteY250" fmla="*/ 2079203 h 7071575"/>
              <a:gd name="connsiteX251" fmla="*/ 4282161 w 12192000"/>
              <a:gd name="connsiteY251" fmla="*/ 2139292 h 7071575"/>
              <a:gd name="connsiteX252" fmla="*/ 4260312 w 12192000"/>
              <a:gd name="connsiteY252" fmla="*/ 2199382 h 7071575"/>
              <a:gd name="connsiteX253" fmla="*/ 4242102 w 12192000"/>
              <a:gd name="connsiteY253" fmla="*/ 2243083 h 7071575"/>
              <a:gd name="connsiteX254" fmla="*/ 4220252 w 12192000"/>
              <a:gd name="connsiteY254" fmla="*/ 2286787 h 7071575"/>
              <a:gd name="connsiteX255" fmla="*/ 4198402 w 12192000"/>
              <a:gd name="connsiteY255" fmla="*/ 2328665 h 7071575"/>
              <a:gd name="connsiteX256" fmla="*/ 4178373 w 12192000"/>
              <a:gd name="connsiteY256" fmla="*/ 2372368 h 7071575"/>
              <a:gd name="connsiteX257" fmla="*/ 4156523 w 12192000"/>
              <a:gd name="connsiteY257" fmla="*/ 2412426 h 7071575"/>
              <a:gd name="connsiteX258" fmla="*/ 4134672 w 12192000"/>
              <a:gd name="connsiteY258" fmla="*/ 2447023 h 7071575"/>
              <a:gd name="connsiteX259" fmla="*/ 4112822 w 12192000"/>
              <a:gd name="connsiteY259" fmla="*/ 2476157 h 7071575"/>
              <a:gd name="connsiteX260" fmla="*/ 4100076 w 12192000"/>
              <a:gd name="connsiteY260" fmla="*/ 2498008 h 7071575"/>
              <a:gd name="connsiteX261" fmla="*/ 4056375 w 12192000"/>
              <a:gd name="connsiteY261" fmla="*/ 2558096 h 7071575"/>
              <a:gd name="connsiteX262" fmla="*/ 4016315 w 12192000"/>
              <a:gd name="connsiteY262" fmla="*/ 2620005 h 7071575"/>
              <a:gd name="connsiteX263" fmla="*/ 3981717 w 12192000"/>
              <a:gd name="connsiteY263" fmla="*/ 2683737 h 7071575"/>
              <a:gd name="connsiteX264" fmla="*/ 3956226 w 12192000"/>
              <a:gd name="connsiteY264" fmla="*/ 2752933 h 7071575"/>
              <a:gd name="connsiteX265" fmla="*/ 3934373 w 12192000"/>
              <a:gd name="connsiteY265" fmla="*/ 2822123 h 7071575"/>
              <a:gd name="connsiteX266" fmla="*/ 3917987 w 12192000"/>
              <a:gd name="connsiteY266" fmla="*/ 2896781 h 7071575"/>
              <a:gd name="connsiteX267" fmla="*/ 3908882 w 12192000"/>
              <a:gd name="connsiteY267" fmla="*/ 2973257 h 7071575"/>
              <a:gd name="connsiteX268" fmla="*/ 3905240 w 12192000"/>
              <a:gd name="connsiteY268" fmla="*/ 3051556 h 7071575"/>
              <a:gd name="connsiteX269" fmla="*/ 3905240 w 12192000"/>
              <a:gd name="connsiteY269" fmla="*/ 3095257 h 7071575"/>
              <a:gd name="connsiteX270" fmla="*/ 3908882 w 12192000"/>
              <a:gd name="connsiteY270" fmla="*/ 3138958 h 7071575"/>
              <a:gd name="connsiteX271" fmla="*/ 3912523 w 12192000"/>
              <a:gd name="connsiteY271" fmla="*/ 3182659 h 7071575"/>
              <a:gd name="connsiteX272" fmla="*/ 3921630 w 12192000"/>
              <a:gd name="connsiteY272" fmla="*/ 3230001 h 7071575"/>
              <a:gd name="connsiteX273" fmla="*/ 3934373 w 12192000"/>
              <a:gd name="connsiteY273" fmla="*/ 3268241 h 7071575"/>
              <a:gd name="connsiteX274" fmla="*/ 3947121 w 12192000"/>
              <a:gd name="connsiteY274" fmla="*/ 3311942 h 7071575"/>
              <a:gd name="connsiteX275" fmla="*/ 3974434 w 12192000"/>
              <a:gd name="connsiteY275" fmla="*/ 3393881 h 7071575"/>
              <a:gd name="connsiteX276" fmla="*/ 4012672 w 12192000"/>
              <a:gd name="connsiteY276" fmla="*/ 3472180 h 7071575"/>
              <a:gd name="connsiteX277" fmla="*/ 4056375 w 12192000"/>
              <a:gd name="connsiteY277" fmla="*/ 3545015 h 7071575"/>
              <a:gd name="connsiteX278" fmla="*/ 4107357 w 12192000"/>
              <a:gd name="connsiteY278" fmla="*/ 3614208 h 7071575"/>
              <a:gd name="connsiteX279" fmla="*/ 4163806 w 12192000"/>
              <a:gd name="connsiteY279" fmla="*/ 3674298 h 7071575"/>
              <a:gd name="connsiteX280" fmla="*/ 4229357 w 12192000"/>
              <a:gd name="connsiteY280" fmla="*/ 3730744 h 7071575"/>
              <a:gd name="connsiteX281" fmla="*/ 4298548 w 12192000"/>
              <a:gd name="connsiteY281" fmla="*/ 3783550 h 7071575"/>
              <a:gd name="connsiteX282" fmla="*/ 4373205 w 12192000"/>
              <a:gd name="connsiteY282" fmla="*/ 3827251 h 7071575"/>
              <a:gd name="connsiteX283" fmla="*/ 4449683 w 12192000"/>
              <a:gd name="connsiteY283" fmla="*/ 3865490 h 7071575"/>
              <a:gd name="connsiteX284" fmla="*/ 4533442 w 12192000"/>
              <a:gd name="connsiteY284" fmla="*/ 3896445 h 7071575"/>
              <a:gd name="connsiteX285" fmla="*/ 4571684 w 12192000"/>
              <a:gd name="connsiteY285" fmla="*/ 3903728 h 7071575"/>
              <a:gd name="connsiteX286" fmla="*/ 4615383 w 12192000"/>
              <a:gd name="connsiteY286" fmla="*/ 3916475 h 7071575"/>
              <a:gd name="connsiteX287" fmla="*/ 4662724 w 12192000"/>
              <a:gd name="connsiteY287" fmla="*/ 3925579 h 7071575"/>
              <a:gd name="connsiteX288" fmla="*/ 4706427 w 12192000"/>
              <a:gd name="connsiteY288" fmla="*/ 3931041 h 7071575"/>
              <a:gd name="connsiteX289" fmla="*/ 4750127 w 12192000"/>
              <a:gd name="connsiteY289" fmla="*/ 3934683 h 7071575"/>
              <a:gd name="connsiteX290" fmla="*/ 4792009 w 12192000"/>
              <a:gd name="connsiteY290" fmla="*/ 3934683 h 7071575"/>
              <a:gd name="connsiteX291" fmla="*/ 4841173 w 12192000"/>
              <a:gd name="connsiteY291" fmla="*/ 3934683 h 7071575"/>
              <a:gd name="connsiteX292" fmla="*/ 4883053 w 12192000"/>
              <a:gd name="connsiteY292" fmla="*/ 3931041 h 7071575"/>
              <a:gd name="connsiteX293" fmla="*/ 4926753 w 12192000"/>
              <a:gd name="connsiteY293" fmla="*/ 3925579 h 7071575"/>
              <a:gd name="connsiteX294" fmla="*/ 4974095 w 12192000"/>
              <a:gd name="connsiteY294" fmla="*/ 3916475 h 7071575"/>
              <a:gd name="connsiteX295" fmla="*/ 5017797 w 12192000"/>
              <a:gd name="connsiteY295" fmla="*/ 3903728 h 7071575"/>
              <a:gd name="connsiteX296" fmla="*/ 5061499 w 12192000"/>
              <a:gd name="connsiteY296" fmla="*/ 3896445 h 7071575"/>
              <a:gd name="connsiteX297" fmla="*/ 5139796 w 12192000"/>
              <a:gd name="connsiteY297" fmla="*/ 3865490 h 7071575"/>
              <a:gd name="connsiteX298" fmla="*/ 5218096 w 12192000"/>
              <a:gd name="connsiteY298" fmla="*/ 3827251 h 7071575"/>
              <a:gd name="connsiteX299" fmla="*/ 5290931 w 12192000"/>
              <a:gd name="connsiteY299" fmla="*/ 3783550 h 7071575"/>
              <a:gd name="connsiteX300" fmla="*/ 5360124 w 12192000"/>
              <a:gd name="connsiteY300" fmla="*/ 3730744 h 7071575"/>
              <a:gd name="connsiteX301" fmla="*/ 5422033 w 12192000"/>
              <a:gd name="connsiteY301" fmla="*/ 3674298 h 7071575"/>
              <a:gd name="connsiteX302" fmla="*/ 5482123 w 12192000"/>
              <a:gd name="connsiteY302" fmla="*/ 3614208 h 7071575"/>
              <a:gd name="connsiteX303" fmla="*/ 5529466 w 12192000"/>
              <a:gd name="connsiteY303" fmla="*/ 3545015 h 7071575"/>
              <a:gd name="connsiteX304" fmla="*/ 5576809 w 12192000"/>
              <a:gd name="connsiteY304" fmla="*/ 3472180 h 7071575"/>
              <a:gd name="connsiteX305" fmla="*/ 5611405 w 12192000"/>
              <a:gd name="connsiteY305" fmla="*/ 3393881 h 7071575"/>
              <a:gd name="connsiteX306" fmla="*/ 5642359 w 12192000"/>
              <a:gd name="connsiteY306" fmla="*/ 3311942 h 7071575"/>
              <a:gd name="connsiteX307" fmla="*/ 5655106 w 12192000"/>
              <a:gd name="connsiteY307" fmla="*/ 3268241 h 7071575"/>
              <a:gd name="connsiteX308" fmla="*/ 5664211 w 12192000"/>
              <a:gd name="connsiteY308" fmla="*/ 3230001 h 7071575"/>
              <a:gd name="connsiteX309" fmla="*/ 5673316 w 12192000"/>
              <a:gd name="connsiteY309" fmla="*/ 3182659 h 7071575"/>
              <a:gd name="connsiteX310" fmla="*/ 5676956 w 12192000"/>
              <a:gd name="connsiteY310" fmla="*/ 3138958 h 7071575"/>
              <a:gd name="connsiteX311" fmla="*/ 5680600 w 12192000"/>
              <a:gd name="connsiteY311" fmla="*/ 3095257 h 7071575"/>
              <a:gd name="connsiteX312" fmla="*/ 5686061 w 12192000"/>
              <a:gd name="connsiteY312" fmla="*/ 3051556 h 7071575"/>
              <a:gd name="connsiteX313" fmla="*/ 5680600 w 12192000"/>
              <a:gd name="connsiteY313" fmla="*/ 2978721 h 7071575"/>
              <a:gd name="connsiteX314" fmla="*/ 5673316 w 12192000"/>
              <a:gd name="connsiteY314" fmla="*/ 2909527 h 7071575"/>
              <a:gd name="connsiteX315" fmla="*/ 5658747 w 12192000"/>
              <a:gd name="connsiteY315" fmla="*/ 2840333 h 7071575"/>
              <a:gd name="connsiteX316" fmla="*/ 5642359 w 12192000"/>
              <a:gd name="connsiteY316" fmla="*/ 2774781 h 7071575"/>
              <a:gd name="connsiteX317" fmla="*/ 5616867 w 12192000"/>
              <a:gd name="connsiteY317" fmla="*/ 2709230 h 7071575"/>
              <a:gd name="connsiteX318" fmla="*/ 5585915 w 12192000"/>
              <a:gd name="connsiteY318" fmla="*/ 2649142 h 7071575"/>
              <a:gd name="connsiteX319" fmla="*/ 5554957 w 12192000"/>
              <a:gd name="connsiteY319" fmla="*/ 2592693 h 7071575"/>
              <a:gd name="connsiteX320" fmla="*/ 5516720 w 12192000"/>
              <a:gd name="connsiteY320" fmla="*/ 2536247 h 7071575"/>
              <a:gd name="connsiteX321" fmla="*/ 5511256 w 12192000"/>
              <a:gd name="connsiteY321" fmla="*/ 2528962 h 7071575"/>
              <a:gd name="connsiteX322" fmla="*/ 5507615 w 12192000"/>
              <a:gd name="connsiteY322" fmla="*/ 2519859 h 7071575"/>
              <a:gd name="connsiteX323" fmla="*/ 5503973 w 12192000"/>
              <a:gd name="connsiteY323" fmla="*/ 2510755 h 7071575"/>
              <a:gd name="connsiteX324" fmla="*/ 5498511 w 12192000"/>
              <a:gd name="connsiteY324" fmla="*/ 2501649 h 7071575"/>
              <a:gd name="connsiteX325" fmla="*/ 5491227 w 12192000"/>
              <a:gd name="connsiteY325" fmla="*/ 2488905 h 7071575"/>
              <a:gd name="connsiteX326" fmla="*/ 5476660 w 12192000"/>
              <a:gd name="connsiteY326" fmla="*/ 2472514 h 7071575"/>
              <a:gd name="connsiteX327" fmla="*/ 5469377 w 12192000"/>
              <a:gd name="connsiteY327" fmla="*/ 2459768 h 7071575"/>
              <a:gd name="connsiteX328" fmla="*/ 5451167 w 12192000"/>
              <a:gd name="connsiteY328" fmla="*/ 2437917 h 7071575"/>
              <a:gd name="connsiteX329" fmla="*/ 5442062 w 12192000"/>
              <a:gd name="connsiteY329" fmla="*/ 2412426 h 7071575"/>
              <a:gd name="connsiteX330" fmla="*/ 5412929 w 12192000"/>
              <a:gd name="connsiteY330" fmla="*/ 2363262 h 7071575"/>
              <a:gd name="connsiteX331" fmla="*/ 5381975 w 12192000"/>
              <a:gd name="connsiteY331" fmla="*/ 2306815 h 7071575"/>
              <a:gd name="connsiteX332" fmla="*/ 5356482 w 12192000"/>
              <a:gd name="connsiteY332" fmla="*/ 2252189 h 7071575"/>
              <a:gd name="connsiteX333" fmla="*/ 5330989 w 12192000"/>
              <a:gd name="connsiteY333" fmla="*/ 2199382 h 7071575"/>
              <a:gd name="connsiteX334" fmla="*/ 5316422 w 12192000"/>
              <a:gd name="connsiteY334" fmla="*/ 2139292 h 7071575"/>
              <a:gd name="connsiteX335" fmla="*/ 5300036 w 12192000"/>
              <a:gd name="connsiteY335" fmla="*/ 2079203 h 7071575"/>
              <a:gd name="connsiteX336" fmla="*/ 5287288 w 12192000"/>
              <a:gd name="connsiteY336" fmla="*/ 2013652 h 7071575"/>
              <a:gd name="connsiteX337" fmla="*/ 5269078 w 12192000"/>
              <a:gd name="connsiteY337" fmla="*/ 1957204 h 7071575"/>
              <a:gd name="connsiteX338" fmla="*/ 5259975 w 12192000"/>
              <a:gd name="connsiteY338" fmla="*/ 1931712 h 7071575"/>
              <a:gd name="connsiteX339" fmla="*/ 5252692 w 12192000"/>
              <a:gd name="connsiteY339" fmla="*/ 1909861 h 7071575"/>
              <a:gd name="connsiteX340" fmla="*/ 5239944 w 12192000"/>
              <a:gd name="connsiteY340" fmla="*/ 1888011 h 7071575"/>
              <a:gd name="connsiteX341" fmla="*/ 5225377 w 12192000"/>
              <a:gd name="connsiteY341" fmla="*/ 1869802 h 7071575"/>
              <a:gd name="connsiteX342" fmla="*/ 5212632 w 12192000"/>
              <a:gd name="connsiteY342" fmla="*/ 1853414 h 7071575"/>
              <a:gd name="connsiteX343" fmla="*/ 5190782 w 12192000"/>
              <a:gd name="connsiteY343" fmla="*/ 1840667 h 7071575"/>
              <a:gd name="connsiteX344" fmla="*/ 5174393 w 12192000"/>
              <a:gd name="connsiteY344" fmla="*/ 1835205 h 7071575"/>
              <a:gd name="connsiteX345" fmla="*/ 5148902 w 12192000"/>
              <a:gd name="connsiteY345" fmla="*/ 1831563 h 7071575"/>
              <a:gd name="connsiteX346" fmla="*/ 4797471 w 12192000"/>
              <a:gd name="connsiteY346" fmla="*/ 1831563 h 7071575"/>
              <a:gd name="connsiteX347" fmla="*/ 4792009 w 12192000"/>
              <a:gd name="connsiteY347" fmla="*/ 1831563 h 7071575"/>
              <a:gd name="connsiteX348" fmla="*/ 4737381 w 12192000"/>
              <a:gd name="connsiteY348" fmla="*/ 1831563 h 7071575"/>
              <a:gd name="connsiteX349" fmla="*/ 4680933 w 12192000"/>
              <a:gd name="connsiteY349" fmla="*/ 1831563 h 7071575"/>
              <a:gd name="connsiteX350" fmla="*/ 4631771 w 12192000"/>
              <a:gd name="connsiteY350" fmla="*/ 1831563 h 7071575"/>
              <a:gd name="connsiteX351" fmla="*/ 4593531 w 12192000"/>
              <a:gd name="connsiteY351" fmla="*/ 1831563 h 7071575"/>
              <a:gd name="connsiteX352" fmla="*/ 4558935 w 12192000"/>
              <a:gd name="connsiteY352" fmla="*/ 1831563 h 7071575"/>
              <a:gd name="connsiteX353" fmla="*/ 4533442 w 12192000"/>
              <a:gd name="connsiteY353" fmla="*/ 1831563 h 7071575"/>
              <a:gd name="connsiteX354" fmla="*/ 4506129 w 12192000"/>
              <a:gd name="connsiteY354" fmla="*/ 1831563 h 7071575"/>
              <a:gd name="connsiteX355" fmla="*/ 4489740 w 12192000"/>
              <a:gd name="connsiteY355" fmla="*/ 1831563 h 7071575"/>
              <a:gd name="connsiteX356" fmla="*/ 4476997 w 12192000"/>
              <a:gd name="connsiteY356" fmla="*/ 1831563 h 7071575"/>
              <a:gd name="connsiteX357" fmla="*/ 4464250 w 12192000"/>
              <a:gd name="connsiteY357" fmla="*/ 1831563 h 7071575"/>
              <a:gd name="connsiteX358" fmla="*/ 4455145 w 12192000"/>
              <a:gd name="connsiteY358" fmla="*/ 1831563 h 7071575"/>
              <a:gd name="connsiteX359" fmla="*/ 4449683 w 12192000"/>
              <a:gd name="connsiteY359" fmla="*/ 1831563 h 7071575"/>
              <a:gd name="connsiteX360" fmla="*/ 9958865 w 12192000"/>
              <a:gd name="connsiteY360" fmla="*/ 1824763 h 7071575"/>
              <a:gd name="connsiteX361" fmla="*/ 9933373 w 12192000"/>
              <a:gd name="connsiteY361" fmla="*/ 1828405 h 7071575"/>
              <a:gd name="connsiteX362" fmla="*/ 9915164 w 12192000"/>
              <a:gd name="connsiteY362" fmla="*/ 1833867 h 7071575"/>
              <a:gd name="connsiteX363" fmla="*/ 9893314 w 12192000"/>
              <a:gd name="connsiteY363" fmla="*/ 1846614 h 7071575"/>
              <a:gd name="connsiteX364" fmla="*/ 9880568 w 12192000"/>
              <a:gd name="connsiteY364" fmla="*/ 1863002 h 7071575"/>
              <a:gd name="connsiteX365" fmla="*/ 9867821 w 12192000"/>
              <a:gd name="connsiteY365" fmla="*/ 1881211 h 7071575"/>
              <a:gd name="connsiteX366" fmla="*/ 9855075 w 12192000"/>
              <a:gd name="connsiteY366" fmla="*/ 1903061 h 7071575"/>
              <a:gd name="connsiteX367" fmla="*/ 9845971 w 12192000"/>
              <a:gd name="connsiteY367" fmla="*/ 1924912 h 7071575"/>
              <a:gd name="connsiteX368" fmla="*/ 9836866 w 12192000"/>
              <a:gd name="connsiteY368" fmla="*/ 1950404 h 7071575"/>
              <a:gd name="connsiteX369" fmla="*/ 9820478 w 12192000"/>
              <a:gd name="connsiteY369" fmla="*/ 2006852 h 7071575"/>
              <a:gd name="connsiteX370" fmla="*/ 9807733 w 12192000"/>
              <a:gd name="connsiteY370" fmla="*/ 2072403 h 7071575"/>
              <a:gd name="connsiteX371" fmla="*/ 9794986 w 12192000"/>
              <a:gd name="connsiteY371" fmla="*/ 2132493 h 7071575"/>
              <a:gd name="connsiteX372" fmla="*/ 9773136 w 12192000"/>
              <a:gd name="connsiteY372" fmla="*/ 2192583 h 7071575"/>
              <a:gd name="connsiteX373" fmla="*/ 9754926 w 12192000"/>
              <a:gd name="connsiteY373" fmla="*/ 2236283 h 7071575"/>
              <a:gd name="connsiteX374" fmla="*/ 9733076 w 12192000"/>
              <a:gd name="connsiteY374" fmla="*/ 2279985 h 7071575"/>
              <a:gd name="connsiteX375" fmla="*/ 9711226 w 12192000"/>
              <a:gd name="connsiteY375" fmla="*/ 2321867 h 7071575"/>
              <a:gd name="connsiteX376" fmla="*/ 9691195 w 12192000"/>
              <a:gd name="connsiteY376" fmla="*/ 2365566 h 7071575"/>
              <a:gd name="connsiteX377" fmla="*/ 9669346 w 12192000"/>
              <a:gd name="connsiteY377" fmla="*/ 2405625 h 7071575"/>
              <a:gd name="connsiteX378" fmla="*/ 9647495 w 12192000"/>
              <a:gd name="connsiteY378" fmla="*/ 2440222 h 7071575"/>
              <a:gd name="connsiteX379" fmla="*/ 9625644 w 12192000"/>
              <a:gd name="connsiteY379" fmla="*/ 2469358 h 7071575"/>
              <a:gd name="connsiteX380" fmla="*/ 9612898 w 12192000"/>
              <a:gd name="connsiteY380" fmla="*/ 2491207 h 7071575"/>
              <a:gd name="connsiteX381" fmla="*/ 9569197 w 12192000"/>
              <a:gd name="connsiteY381" fmla="*/ 2551296 h 7071575"/>
              <a:gd name="connsiteX382" fmla="*/ 9529137 w 12192000"/>
              <a:gd name="connsiteY382" fmla="*/ 2613206 h 7071575"/>
              <a:gd name="connsiteX383" fmla="*/ 9494540 w 12192000"/>
              <a:gd name="connsiteY383" fmla="*/ 2676936 h 7071575"/>
              <a:gd name="connsiteX384" fmla="*/ 9469048 w 12192000"/>
              <a:gd name="connsiteY384" fmla="*/ 2746130 h 7071575"/>
              <a:gd name="connsiteX385" fmla="*/ 9447197 w 12192000"/>
              <a:gd name="connsiteY385" fmla="*/ 2815323 h 7071575"/>
              <a:gd name="connsiteX386" fmla="*/ 9430810 w 12192000"/>
              <a:gd name="connsiteY386" fmla="*/ 2889983 h 7071575"/>
              <a:gd name="connsiteX387" fmla="*/ 9421705 w 12192000"/>
              <a:gd name="connsiteY387" fmla="*/ 2966459 h 7071575"/>
              <a:gd name="connsiteX388" fmla="*/ 9418063 w 12192000"/>
              <a:gd name="connsiteY388" fmla="*/ 3044756 h 7071575"/>
              <a:gd name="connsiteX389" fmla="*/ 9418063 w 12192000"/>
              <a:gd name="connsiteY389" fmla="*/ 3088456 h 7071575"/>
              <a:gd name="connsiteX390" fmla="*/ 9421705 w 12192000"/>
              <a:gd name="connsiteY390" fmla="*/ 3132159 h 7071575"/>
              <a:gd name="connsiteX391" fmla="*/ 9425346 w 12192000"/>
              <a:gd name="connsiteY391" fmla="*/ 3175860 h 7071575"/>
              <a:gd name="connsiteX392" fmla="*/ 9434452 w 12192000"/>
              <a:gd name="connsiteY392" fmla="*/ 3223202 h 7071575"/>
              <a:gd name="connsiteX393" fmla="*/ 9447197 w 12192000"/>
              <a:gd name="connsiteY393" fmla="*/ 3261442 h 7071575"/>
              <a:gd name="connsiteX394" fmla="*/ 9459943 w 12192000"/>
              <a:gd name="connsiteY394" fmla="*/ 3305143 h 7071575"/>
              <a:gd name="connsiteX395" fmla="*/ 9487257 w 12192000"/>
              <a:gd name="connsiteY395" fmla="*/ 3387083 h 7071575"/>
              <a:gd name="connsiteX396" fmla="*/ 9525495 w 12192000"/>
              <a:gd name="connsiteY396" fmla="*/ 3465380 h 7071575"/>
              <a:gd name="connsiteX397" fmla="*/ 9569197 w 12192000"/>
              <a:gd name="connsiteY397" fmla="*/ 3538215 h 7071575"/>
              <a:gd name="connsiteX398" fmla="*/ 9620181 w 12192000"/>
              <a:gd name="connsiteY398" fmla="*/ 3607408 h 7071575"/>
              <a:gd name="connsiteX399" fmla="*/ 9676629 w 12192000"/>
              <a:gd name="connsiteY399" fmla="*/ 3667498 h 7071575"/>
              <a:gd name="connsiteX400" fmla="*/ 9742181 w 12192000"/>
              <a:gd name="connsiteY400" fmla="*/ 3723944 h 7071575"/>
              <a:gd name="connsiteX401" fmla="*/ 9811374 w 12192000"/>
              <a:gd name="connsiteY401" fmla="*/ 3776750 h 7071575"/>
              <a:gd name="connsiteX402" fmla="*/ 9886030 w 12192000"/>
              <a:gd name="connsiteY402" fmla="*/ 3820451 h 7071575"/>
              <a:gd name="connsiteX403" fmla="*/ 9962507 w 12192000"/>
              <a:gd name="connsiteY403" fmla="*/ 3858690 h 7071575"/>
              <a:gd name="connsiteX404" fmla="*/ 10046268 w 12192000"/>
              <a:gd name="connsiteY404" fmla="*/ 3889645 h 7071575"/>
              <a:gd name="connsiteX405" fmla="*/ 10084507 w 12192000"/>
              <a:gd name="connsiteY405" fmla="*/ 3896928 h 7071575"/>
              <a:gd name="connsiteX406" fmla="*/ 10128208 w 12192000"/>
              <a:gd name="connsiteY406" fmla="*/ 3909675 h 7071575"/>
              <a:gd name="connsiteX407" fmla="*/ 10175550 w 12192000"/>
              <a:gd name="connsiteY407" fmla="*/ 3918779 h 7071575"/>
              <a:gd name="connsiteX408" fmla="*/ 10219252 w 12192000"/>
              <a:gd name="connsiteY408" fmla="*/ 3924241 h 7071575"/>
              <a:gd name="connsiteX409" fmla="*/ 10262953 w 12192000"/>
              <a:gd name="connsiteY409" fmla="*/ 3927883 h 7071575"/>
              <a:gd name="connsiteX410" fmla="*/ 10304833 w 12192000"/>
              <a:gd name="connsiteY410" fmla="*/ 3927883 h 7071575"/>
              <a:gd name="connsiteX411" fmla="*/ 10353997 w 12192000"/>
              <a:gd name="connsiteY411" fmla="*/ 3927883 h 7071575"/>
              <a:gd name="connsiteX412" fmla="*/ 10395877 w 12192000"/>
              <a:gd name="connsiteY412" fmla="*/ 3924241 h 7071575"/>
              <a:gd name="connsiteX413" fmla="*/ 10439578 w 12192000"/>
              <a:gd name="connsiteY413" fmla="*/ 3918779 h 7071575"/>
              <a:gd name="connsiteX414" fmla="*/ 10486921 w 12192000"/>
              <a:gd name="connsiteY414" fmla="*/ 3909675 h 7071575"/>
              <a:gd name="connsiteX415" fmla="*/ 10530623 w 12192000"/>
              <a:gd name="connsiteY415" fmla="*/ 3896928 h 7071575"/>
              <a:gd name="connsiteX416" fmla="*/ 10574324 w 12192000"/>
              <a:gd name="connsiteY416" fmla="*/ 3889645 h 7071575"/>
              <a:gd name="connsiteX417" fmla="*/ 10652621 w 12192000"/>
              <a:gd name="connsiteY417" fmla="*/ 3858690 h 7071575"/>
              <a:gd name="connsiteX418" fmla="*/ 10730920 w 12192000"/>
              <a:gd name="connsiteY418" fmla="*/ 3820451 h 7071575"/>
              <a:gd name="connsiteX419" fmla="*/ 10803755 w 12192000"/>
              <a:gd name="connsiteY419" fmla="*/ 3776750 h 7071575"/>
              <a:gd name="connsiteX420" fmla="*/ 10872949 w 12192000"/>
              <a:gd name="connsiteY420" fmla="*/ 3723944 h 7071575"/>
              <a:gd name="connsiteX421" fmla="*/ 10934858 w 12192000"/>
              <a:gd name="connsiteY421" fmla="*/ 3667498 h 7071575"/>
              <a:gd name="connsiteX422" fmla="*/ 10994947 w 12192000"/>
              <a:gd name="connsiteY422" fmla="*/ 3607408 h 7071575"/>
              <a:gd name="connsiteX423" fmla="*/ 11042291 w 12192000"/>
              <a:gd name="connsiteY423" fmla="*/ 3538215 h 7071575"/>
              <a:gd name="connsiteX424" fmla="*/ 11089633 w 12192000"/>
              <a:gd name="connsiteY424" fmla="*/ 3465380 h 7071575"/>
              <a:gd name="connsiteX425" fmla="*/ 11124230 w 12192000"/>
              <a:gd name="connsiteY425" fmla="*/ 3387083 h 7071575"/>
              <a:gd name="connsiteX426" fmla="*/ 11155185 w 12192000"/>
              <a:gd name="connsiteY426" fmla="*/ 3305143 h 7071575"/>
              <a:gd name="connsiteX427" fmla="*/ 11167931 w 12192000"/>
              <a:gd name="connsiteY427" fmla="*/ 3261442 h 7071575"/>
              <a:gd name="connsiteX428" fmla="*/ 11177036 w 12192000"/>
              <a:gd name="connsiteY428" fmla="*/ 3223202 h 7071575"/>
              <a:gd name="connsiteX429" fmla="*/ 11186140 w 12192000"/>
              <a:gd name="connsiteY429" fmla="*/ 3175860 h 7071575"/>
              <a:gd name="connsiteX430" fmla="*/ 11189782 w 12192000"/>
              <a:gd name="connsiteY430" fmla="*/ 3132159 h 7071575"/>
              <a:gd name="connsiteX431" fmla="*/ 11193424 w 12192000"/>
              <a:gd name="connsiteY431" fmla="*/ 3088456 h 7071575"/>
              <a:gd name="connsiteX432" fmla="*/ 11198886 w 12192000"/>
              <a:gd name="connsiteY432" fmla="*/ 3044756 h 7071575"/>
              <a:gd name="connsiteX433" fmla="*/ 11193424 w 12192000"/>
              <a:gd name="connsiteY433" fmla="*/ 2971920 h 7071575"/>
              <a:gd name="connsiteX434" fmla="*/ 11186140 w 12192000"/>
              <a:gd name="connsiteY434" fmla="*/ 2902727 h 7071575"/>
              <a:gd name="connsiteX435" fmla="*/ 11171573 w 12192000"/>
              <a:gd name="connsiteY435" fmla="*/ 2833536 h 7071575"/>
              <a:gd name="connsiteX436" fmla="*/ 11155185 w 12192000"/>
              <a:gd name="connsiteY436" fmla="*/ 2767982 h 7071575"/>
              <a:gd name="connsiteX437" fmla="*/ 11129693 w 12192000"/>
              <a:gd name="connsiteY437" fmla="*/ 2702430 h 7071575"/>
              <a:gd name="connsiteX438" fmla="*/ 11098738 w 12192000"/>
              <a:gd name="connsiteY438" fmla="*/ 2642340 h 7071575"/>
              <a:gd name="connsiteX439" fmla="*/ 11067782 w 12192000"/>
              <a:gd name="connsiteY439" fmla="*/ 2585893 h 7071575"/>
              <a:gd name="connsiteX440" fmla="*/ 11029544 w 12192000"/>
              <a:gd name="connsiteY440" fmla="*/ 2529445 h 7071575"/>
              <a:gd name="connsiteX441" fmla="*/ 11024082 w 12192000"/>
              <a:gd name="connsiteY441" fmla="*/ 2522163 h 7071575"/>
              <a:gd name="connsiteX442" fmla="*/ 11020440 w 12192000"/>
              <a:gd name="connsiteY442" fmla="*/ 2513059 h 7071575"/>
              <a:gd name="connsiteX443" fmla="*/ 11016798 w 12192000"/>
              <a:gd name="connsiteY443" fmla="*/ 2503953 h 7071575"/>
              <a:gd name="connsiteX444" fmla="*/ 11011336 w 12192000"/>
              <a:gd name="connsiteY444" fmla="*/ 2494849 h 7071575"/>
              <a:gd name="connsiteX445" fmla="*/ 11004051 w 12192000"/>
              <a:gd name="connsiteY445" fmla="*/ 2482103 h 7071575"/>
              <a:gd name="connsiteX446" fmla="*/ 10989485 w 12192000"/>
              <a:gd name="connsiteY446" fmla="*/ 2465715 h 7071575"/>
              <a:gd name="connsiteX447" fmla="*/ 10982202 w 12192000"/>
              <a:gd name="connsiteY447" fmla="*/ 2452971 h 7071575"/>
              <a:gd name="connsiteX448" fmla="*/ 10963992 w 12192000"/>
              <a:gd name="connsiteY448" fmla="*/ 2431117 h 7071575"/>
              <a:gd name="connsiteX449" fmla="*/ 10954888 w 12192000"/>
              <a:gd name="connsiteY449" fmla="*/ 2405625 h 7071575"/>
              <a:gd name="connsiteX450" fmla="*/ 10925754 w 12192000"/>
              <a:gd name="connsiteY450" fmla="*/ 2356461 h 7071575"/>
              <a:gd name="connsiteX451" fmla="*/ 10894799 w 12192000"/>
              <a:gd name="connsiteY451" fmla="*/ 2300015 h 7071575"/>
              <a:gd name="connsiteX452" fmla="*/ 10869307 w 12192000"/>
              <a:gd name="connsiteY452" fmla="*/ 2245388 h 7071575"/>
              <a:gd name="connsiteX453" fmla="*/ 10843814 w 12192000"/>
              <a:gd name="connsiteY453" fmla="*/ 2192583 h 7071575"/>
              <a:gd name="connsiteX454" fmla="*/ 10829247 w 12192000"/>
              <a:gd name="connsiteY454" fmla="*/ 2132493 h 7071575"/>
              <a:gd name="connsiteX455" fmla="*/ 10812859 w 12192000"/>
              <a:gd name="connsiteY455" fmla="*/ 2072403 h 7071575"/>
              <a:gd name="connsiteX456" fmla="*/ 10800114 w 12192000"/>
              <a:gd name="connsiteY456" fmla="*/ 2006852 h 7071575"/>
              <a:gd name="connsiteX457" fmla="*/ 10781904 w 12192000"/>
              <a:gd name="connsiteY457" fmla="*/ 1950404 h 7071575"/>
              <a:gd name="connsiteX458" fmla="*/ 10772800 w 12192000"/>
              <a:gd name="connsiteY458" fmla="*/ 1924912 h 7071575"/>
              <a:gd name="connsiteX459" fmla="*/ 10765517 w 12192000"/>
              <a:gd name="connsiteY459" fmla="*/ 1903061 h 7071575"/>
              <a:gd name="connsiteX460" fmla="*/ 10752770 w 12192000"/>
              <a:gd name="connsiteY460" fmla="*/ 1881211 h 7071575"/>
              <a:gd name="connsiteX461" fmla="*/ 10738203 w 12192000"/>
              <a:gd name="connsiteY461" fmla="*/ 1863002 h 7071575"/>
              <a:gd name="connsiteX462" fmla="*/ 10725457 w 12192000"/>
              <a:gd name="connsiteY462" fmla="*/ 1846614 h 7071575"/>
              <a:gd name="connsiteX463" fmla="*/ 10703607 w 12192000"/>
              <a:gd name="connsiteY463" fmla="*/ 1833867 h 7071575"/>
              <a:gd name="connsiteX464" fmla="*/ 10687218 w 12192000"/>
              <a:gd name="connsiteY464" fmla="*/ 1828405 h 7071575"/>
              <a:gd name="connsiteX465" fmla="*/ 10661727 w 12192000"/>
              <a:gd name="connsiteY465" fmla="*/ 1824763 h 7071575"/>
              <a:gd name="connsiteX466" fmla="*/ 10310295 w 12192000"/>
              <a:gd name="connsiteY466" fmla="*/ 1824763 h 7071575"/>
              <a:gd name="connsiteX467" fmla="*/ 10304833 w 12192000"/>
              <a:gd name="connsiteY467" fmla="*/ 1824763 h 7071575"/>
              <a:gd name="connsiteX468" fmla="*/ 10250207 w 12192000"/>
              <a:gd name="connsiteY468" fmla="*/ 1824763 h 7071575"/>
              <a:gd name="connsiteX469" fmla="*/ 10193759 w 12192000"/>
              <a:gd name="connsiteY469" fmla="*/ 1824763 h 7071575"/>
              <a:gd name="connsiteX470" fmla="*/ 10144595 w 12192000"/>
              <a:gd name="connsiteY470" fmla="*/ 1824763 h 7071575"/>
              <a:gd name="connsiteX471" fmla="*/ 10106357 w 12192000"/>
              <a:gd name="connsiteY471" fmla="*/ 1824763 h 7071575"/>
              <a:gd name="connsiteX472" fmla="*/ 10071760 w 12192000"/>
              <a:gd name="connsiteY472" fmla="*/ 1824763 h 7071575"/>
              <a:gd name="connsiteX473" fmla="*/ 10046268 w 12192000"/>
              <a:gd name="connsiteY473" fmla="*/ 1824763 h 7071575"/>
              <a:gd name="connsiteX474" fmla="*/ 10018955 w 12192000"/>
              <a:gd name="connsiteY474" fmla="*/ 1824763 h 7071575"/>
              <a:gd name="connsiteX475" fmla="*/ 10002566 w 12192000"/>
              <a:gd name="connsiteY475" fmla="*/ 1824763 h 7071575"/>
              <a:gd name="connsiteX476" fmla="*/ 9989820 w 12192000"/>
              <a:gd name="connsiteY476" fmla="*/ 1824763 h 7071575"/>
              <a:gd name="connsiteX477" fmla="*/ 9977075 w 12192000"/>
              <a:gd name="connsiteY477" fmla="*/ 1824763 h 7071575"/>
              <a:gd name="connsiteX478" fmla="*/ 9967970 w 12192000"/>
              <a:gd name="connsiteY478" fmla="*/ 1824763 h 7071575"/>
              <a:gd name="connsiteX479" fmla="*/ 9962507 w 12192000"/>
              <a:gd name="connsiteY479" fmla="*/ 1824763 h 7071575"/>
              <a:gd name="connsiteX480" fmla="*/ 0 w 12192000"/>
              <a:gd name="connsiteY480" fmla="*/ 0 h 7071575"/>
              <a:gd name="connsiteX481" fmla="*/ 1009556 w 12192000"/>
              <a:gd name="connsiteY481" fmla="*/ 0 h 7071575"/>
              <a:gd name="connsiteX482" fmla="*/ 1009556 w 12192000"/>
              <a:gd name="connsiteY482" fmla="*/ 1997 h 7071575"/>
              <a:gd name="connsiteX483" fmla="*/ 11358284 w 12192000"/>
              <a:gd name="connsiteY483" fmla="*/ 1997 h 7071575"/>
              <a:gd name="connsiteX484" fmla="*/ 12192000 w 12192000"/>
              <a:gd name="connsiteY484" fmla="*/ 1997 h 7071575"/>
              <a:gd name="connsiteX485" fmla="*/ 12192000 w 12192000"/>
              <a:gd name="connsiteY485" fmla="*/ 6062019 h 7071575"/>
              <a:gd name="connsiteX486" fmla="*/ 12192000 w 12192000"/>
              <a:gd name="connsiteY486" fmla="*/ 6859997 h 7071575"/>
              <a:gd name="connsiteX487" fmla="*/ 12192000 w 12192000"/>
              <a:gd name="connsiteY487" fmla="*/ 7071575 h 7071575"/>
              <a:gd name="connsiteX488" fmla="*/ 1 w 12192000"/>
              <a:gd name="connsiteY488" fmla="*/ 7071575 h 7071575"/>
              <a:gd name="connsiteX489" fmla="*/ 1 w 12192000"/>
              <a:gd name="connsiteY489" fmla="*/ 7069579 h 7071575"/>
              <a:gd name="connsiteX490" fmla="*/ 0 w 12192000"/>
              <a:gd name="connsiteY490" fmla="*/ 7069579 h 7071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Lst>
            <a:rect l="l" t="t" r="r" b="b"/>
            <a:pathLst>
              <a:path w="12192000" h="7071575">
                <a:moveTo>
                  <a:pt x="7209527" y="1838411"/>
                </a:moveTo>
                <a:lnTo>
                  <a:pt x="7184035" y="1842053"/>
                </a:lnTo>
                <a:lnTo>
                  <a:pt x="7165826" y="1847515"/>
                </a:lnTo>
                <a:lnTo>
                  <a:pt x="7143976" y="1860262"/>
                </a:lnTo>
                <a:lnTo>
                  <a:pt x="7131230" y="1876650"/>
                </a:lnTo>
                <a:lnTo>
                  <a:pt x="7118483" y="1894859"/>
                </a:lnTo>
                <a:lnTo>
                  <a:pt x="7105737" y="1916709"/>
                </a:lnTo>
                <a:lnTo>
                  <a:pt x="7096633" y="1938560"/>
                </a:lnTo>
                <a:lnTo>
                  <a:pt x="7087528" y="1964052"/>
                </a:lnTo>
                <a:lnTo>
                  <a:pt x="7071140" y="2020500"/>
                </a:lnTo>
                <a:lnTo>
                  <a:pt x="7058395" y="2086051"/>
                </a:lnTo>
                <a:lnTo>
                  <a:pt x="7045648" y="2146141"/>
                </a:lnTo>
                <a:lnTo>
                  <a:pt x="7023798" y="2206230"/>
                </a:lnTo>
                <a:lnTo>
                  <a:pt x="7005588" y="2249932"/>
                </a:lnTo>
                <a:lnTo>
                  <a:pt x="6983738" y="2293633"/>
                </a:lnTo>
                <a:lnTo>
                  <a:pt x="6961888" y="2335513"/>
                </a:lnTo>
                <a:lnTo>
                  <a:pt x="6941857" y="2379214"/>
                </a:lnTo>
                <a:lnTo>
                  <a:pt x="6920008" y="2419273"/>
                </a:lnTo>
                <a:lnTo>
                  <a:pt x="6898157" y="2453872"/>
                </a:lnTo>
                <a:lnTo>
                  <a:pt x="6876306" y="2483004"/>
                </a:lnTo>
                <a:lnTo>
                  <a:pt x="6863560" y="2504856"/>
                </a:lnTo>
                <a:lnTo>
                  <a:pt x="6819859" y="2564944"/>
                </a:lnTo>
                <a:lnTo>
                  <a:pt x="6779799" y="2626853"/>
                </a:lnTo>
                <a:lnTo>
                  <a:pt x="6745202" y="2690584"/>
                </a:lnTo>
                <a:lnTo>
                  <a:pt x="6719710" y="2759779"/>
                </a:lnTo>
                <a:lnTo>
                  <a:pt x="6697859" y="2828971"/>
                </a:lnTo>
                <a:lnTo>
                  <a:pt x="6681472" y="2903628"/>
                </a:lnTo>
                <a:lnTo>
                  <a:pt x="6672367" y="2980105"/>
                </a:lnTo>
                <a:lnTo>
                  <a:pt x="6668725" y="3058403"/>
                </a:lnTo>
                <a:lnTo>
                  <a:pt x="6668725" y="3102105"/>
                </a:lnTo>
                <a:lnTo>
                  <a:pt x="6672367" y="3145806"/>
                </a:lnTo>
                <a:lnTo>
                  <a:pt x="6676008" y="3189507"/>
                </a:lnTo>
                <a:lnTo>
                  <a:pt x="6685114" y="3236849"/>
                </a:lnTo>
                <a:lnTo>
                  <a:pt x="6697859" y="3275089"/>
                </a:lnTo>
                <a:lnTo>
                  <a:pt x="6710605" y="3318790"/>
                </a:lnTo>
                <a:lnTo>
                  <a:pt x="6737919" y="3400730"/>
                </a:lnTo>
                <a:lnTo>
                  <a:pt x="6776157" y="3479028"/>
                </a:lnTo>
                <a:lnTo>
                  <a:pt x="6819859" y="3551863"/>
                </a:lnTo>
                <a:lnTo>
                  <a:pt x="6870843" y="3621056"/>
                </a:lnTo>
                <a:lnTo>
                  <a:pt x="6927291" y="3681146"/>
                </a:lnTo>
                <a:lnTo>
                  <a:pt x="6992843" y="3737592"/>
                </a:lnTo>
                <a:lnTo>
                  <a:pt x="7062036" y="3790398"/>
                </a:lnTo>
                <a:lnTo>
                  <a:pt x="7136692" y="3834099"/>
                </a:lnTo>
                <a:lnTo>
                  <a:pt x="7213169" y="3872338"/>
                </a:lnTo>
                <a:lnTo>
                  <a:pt x="7296930" y="3903293"/>
                </a:lnTo>
                <a:lnTo>
                  <a:pt x="7335169" y="3910576"/>
                </a:lnTo>
                <a:lnTo>
                  <a:pt x="7378870" y="3923323"/>
                </a:lnTo>
                <a:lnTo>
                  <a:pt x="7426212" y="3932427"/>
                </a:lnTo>
                <a:lnTo>
                  <a:pt x="7469914" y="3937889"/>
                </a:lnTo>
                <a:lnTo>
                  <a:pt x="7513615" y="3941531"/>
                </a:lnTo>
                <a:lnTo>
                  <a:pt x="7555495" y="3941531"/>
                </a:lnTo>
                <a:lnTo>
                  <a:pt x="7604659" y="3941531"/>
                </a:lnTo>
                <a:lnTo>
                  <a:pt x="7646539" y="3937889"/>
                </a:lnTo>
                <a:lnTo>
                  <a:pt x="7690240" y="3932427"/>
                </a:lnTo>
                <a:lnTo>
                  <a:pt x="7737583" y="3923323"/>
                </a:lnTo>
                <a:lnTo>
                  <a:pt x="7781285" y="3910576"/>
                </a:lnTo>
                <a:lnTo>
                  <a:pt x="7824986" y="3903293"/>
                </a:lnTo>
                <a:lnTo>
                  <a:pt x="7903283" y="3872338"/>
                </a:lnTo>
                <a:lnTo>
                  <a:pt x="7981582" y="3834099"/>
                </a:lnTo>
                <a:lnTo>
                  <a:pt x="8054417" y="3790398"/>
                </a:lnTo>
                <a:lnTo>
                  <a:pt x="8123611" y="3737592"/>
                </a:lnTo>
                <a:lnTo>
                  <a:pt x="8185520" y="3681146"/>
                </a:lnTo>
                <a:lnTo>
                  <a:pt x="8245609" y="3621056"/>
                </a:lnTo>
                <a:lnTo>
                  <a:pt x="8292953" y="3551863"/>
                </a:lnTo>
                <a:lnTo>
                  <a:pt x="8340295" y="3479028"/>
                </a:lnTo>
                <a:lnTo>
                  <a:pt x="8374892" y="3400730"/>
                </a:lnTo>
                <a:lnTo>
                  <a:pt x="8405847" y="3318790"/>
                </a:lnTo>
                <a:lnTo>
                  <a:pt x="8418593" y="3275089"/>
                </a:lnTo>
                <a:lnTo>
                  <a:pt x="8427698" y="3236849"/>
                </a:lnTo>
                <a:lnTo>
                  <a:pt x="8436802" y="3189507"/>
                </a:lnTo>
                <a:lnTo>
                  <a:pt x="8440444" y="3145806"/>
                </a:lnTo>
                <a:lnTo>
                  <a:pt x="8444086" y="3102105"/>
                </a:lnTo>
                <a:lnTo>
                  <a:pt x="8449548" y="3058403"/>
                </a:lnTo>
                <a:lnTo>
                  <a:pt x="8444086" y="2985569"/>
                </a:lnTo>
                <a:lnTo>
                  <a:pt x="8436802" y="2916376"/>
                </a:lnTo>
                <a:lnTo>
                  <a:pt x="8422235" y="2847181"/>
                </a:lnTo>
                <a:lnTo>
                  <a:pt x="8405847" y="2781630"/>
                </a:lnTo>
                <a:lnTo>
                  <a:pt x="8380355" y="2716078"/>
                </a:lnTo>
                <a:lnTo>
                  <a:pt x="8349400" y="2655989"/>
                </a:lnTo>
                <a:lnTo>
                  <a:pt x="8318444" y="2599542"/>
                </a:lnTo>
                <a:lnTo>
                  <a:pt x="8280206" y="2543095"/>
                </a:lnTo>
                <a:lnTo>
                  <a:pt x="8274744" y="2535811"/>
                </a:lnTo>
                <a:lnTo>
                  <a:pt x="8271102" y="2526706"/>
                </a:lnTo>
                <a:lnTo>
                  <a:pt x="8267460" y="2517601"/>
                </a:lnTo>
                <a:lnTo>
                  <a:pt x="8261998" y="2508498"/>
                </a:lnTo>
                <a:lnTo>
                  <a:pt x="8254713" y="2495752"/>
                </a:lnTo>
                <a:lnTo>
                  <a:pt x="8240147" y="2479362"/>
                </a:lnTo>
                <a:lnTo>
                  <a:pt x="8232864" y="2466616"/>
                </a:lnTo>
                <a:lnTo>
                  <a:pt x="8214654" y="2444766"/>
                </a:lnTo>
                <a:lnTo>
                  <a:pt x="8205550" y="2419273"/>
                </a:lnTo>
                <a:lnTo>
                  <a:pt x="8176416" y="2370110"/>
                </a:lnTo>
                <a:lnTo>
                  <a:pt x="8145461" y="2313662"/>
                </a:lnTo>
                <a:lnTo>
                  <a:pt x="8119969" y="2259036"/>
                </a:lnTo>
                <a:lnTo>
                  <a:pt x="8094476" y="2206230"/>
                </a:lnTo>
                <a:lnTo>
                  <a:pt x="8079909" y="2146141"/>
                </a:lnTo>
                <a:lnTo>
                  <a:pt x="8063521" y="2086051"/>
                </a:lnTo>
                <a:lnTo>
                  <a:pt x="8050776" y="2020500"/>
                </a:lnTo>
                <a:lnTo>
                  <a:pt x="8032566" y="1964052"/>
                </a:lnTo>
                <a:lnTo>
                  <a:pt x="8023462" y="1938560"/>
                </a:lnTo>
                <a:lnTo>
                  <a:pt x="8016179" y="1916709"/>
                </a:lnTo>
                <a:lnTo>
                  <a:pt x="8003432" y="1894859"/>
                </a:lnTo>
                <a:lnTo>
                  <a:pt x="7988865" y="1876650"/>
                </a:lnTo>
                <a:lnTo>
                  <a:pt x="7976119" y="1860262"/>
                </a:lnTo>
                <a:lnTo>
                  <a:pt x="7954269" y="1847515"/>
                </a:lnTo>
                <a:lnTo>
                  <a:pt x="7937880" y="1842053"/>
                </a:lnTo>
                <a:lnTo>
                  <a:pt x="7912389" y="1838411"/>
                </a:lnTo>
                <a:lnTo>
                  <a:pt x="7560957" y="1838411"/>
                </a:lnTo>
                <a:lnTo>
                  <a:pt x="7555495" y="1838411"/>
                </a:lnTo>
                <a:lnTo>
                  <a:pt x="7500869" y="1838411"/>
                </a:lnTo>
                <a:lnTo>
                  <a:pt x="7444421" y="1838411"/>
                </a:lnTo>
                <a:lnTo>
                  <a:pt x="7395257" y="1838411"/>
                </a:lnTo>
                <a:lnTo>
                  <a:pt x="7357019" y="1838411"/>
                </a:lnTo>
                <a:lnTo>
                  <a:pt x="7322422" y="1838411"/>
                </a:lnTo>
                <a:lnTo>
                  <a:pt x="7296930" y="1838411"/>
                </a:lnTo>
                <a:lnTo>
                  <a:pt x="7269617" y="1838411"/>
                </a:lnTo>
                <a:lnTo>
                  <a:pt x="7253228" y="1838411"/>
                </a:lnTo>
                <a:lnTo>
                  <a:pt x="7240482" y="1838411"/>
                </a:lnTo>
                <a:lnTo>
                  <a:pt x="7227737" y="1838411"/>
                </a:lnTo>
                <a:lnTo>
                  <a:pt x="7218632" y="1838411"/>
                </a:lnTo>
                <a:lnTo>
                  <a:pt x="7213169" y="1838411"/>
                </a:lnTo>
                <a:close/>
                <a:moveTo>
                  <a:pt x="1702299" y="1837224"/>
                </a:moveTo>
                <a:lnTo>
                  <a:pt x="1676806" y="1840866"/>
                </a:lnTo>
                <a:lnTo>
                  <a:pt x="1658598" y="1846328"/>
                </a:lnTo>
                <a:lnTo>
                  <a:pt x="1636747" y="1859075"/>
                </a:lnTo>
                <a:lnTo>
                  <a:pt x="1624001" y="1875463"/>
                </a:lnTo>
                <a:lnTo>
                  <a:pt x="1611254" y="1893672"/>
                </a:lnTo>
                <a:lnTo>
                  <a:pt x="1598509" y="1915522"/>
                </a:lnTo>
                <a:lnTo>
                  <a:pt x="1589404" y="1937373"/>
                </a:lnTo>
                <a:lnTo>
                  <a:pt x="1580298" y="1962865"/>
                </a:lnTo>
                <a:lnTo>
                  <a:pt x="1563911" y="2019313"/>
                </a:lnTo>
                <a:lnTo>
                  <a:pt x="1551166" y="2084864"/>
                </a:lnTo>
                <a:lnTo>
                  <a:pt x="1538419" y="2144955"/>
                </a:lnTo>
                <a:lnTo>
                  <a:pt x="1516569" y="2205043"/>
                </a:lnTo>
                <a:lnTo>
                  <a:pt x="1498359" y="2248745"/>
                </a:lnTo>
                <a:lnTo>
                  <a:pt x="1476508" y="2292446"/>
                </a:lnTo>
                <a:lnTo>
                  <a:pt x="1454660" y="2334327"/>
                </a:lnTo>
                <a:lnTo>
                  <a:pt x="1434628" y="2378028"/>
                </a:lnTo>
                <a:lnTo>
                  <a:pt x="1412779" y="2418087"/>
                </a:lnTo>
                <a:lnTo>
                  <a:pt x="1390928" y="2452685"/>
                </a:lnTo>
                <a:lnTo>
                  <a:pt x="1369078" y="2481818"/>
                </a:lnTo>
                <a:lnTo>
                  <a:pt x="1356331" y="2503668"/>
                </a:lnTo>
                <a:lnTo>
                  <a:pt x="1312630" y="2563757"/>
                </a:lnTo>
                <a:lnTo>
                  <a:pt x="1272570" y="2625666"/>
                </a:lnTo>
                <a:lnTo>
                  <a:pt x="1237973" y="2689398"/>
                </a:lnTo>
                <a:lnTo>
                  <a:pt x="1212482" y="2758591"/>
                </a:lnTo>
                <a:lnTo>
                  <a:pt x="1190630" y="2827785"/>
                </a:lnTo>
                <a:lnTo>
                  <a:pt x="1174242" y="2902442"/>
                </a:lnTo>
                <a:lnTo>
                  <a:pt x="1165139" y="2978919"/>
                </a:lnTo>
                <a:lnTo>
                  <a:pt x="1161496" y="3057217"/>
                </a:lnTo>
                <a:lnTo>
                  <a:pt x="1161496" y="3100918"/>
                </a:lnTo>
                <a:lnTo>
                  <a:pt x="1165139" y="3144619"/>
                </a:lnTo>
                <a:lnTo>
                  <a:pt x="1168779" y="3188320"/>
                </a:lnTo>
                <a:lnTo>
                  <a:pt x="1177884" y="3235663"/>
                </a:lnTo>
                <a:lnTo>
                  <a:pt x="1190630" y="3273903"/>
                </a:lnTo>
                <a:lnTo>
                  <a:pt x="1203377" y="3317604"/>
                </a:lnTo>
                <a:lnTo>
                  <a:pt x="1230690" y="3399542"/>
                </a:lnTo>
                <a:lnTo>
                  <a:pt x="1268929" y="3477841"/>
                </a:lnTo>
                <a:lnTo>
                  <a:pt x="1312630" y="3550676"/>
                </a:lnTo>
                <a:lnTo>
                  <a:pt x="1363613" y="3619869"/>
                </a:lnTo>
                <a:lnTo>
                  <a:pt x="1420062" y="3679959"/>
                </a:lnTo>
                <a:lnTo>
                  <a:pt x="1485613" y="3736405"/>
                </a:lnTo>
                <a:lnTo>
                  <a:pt x="1554808" y="3789211"/>
                </a:lnTo>
                <a:lnTo>
                  <a:pt x="1629463" y="3832912"/>
                </a:lnTo>
                <a:lnTo>
                  <a:pt x="1705940" y="3871151"/>
                </a:lnTo>
                <a:lnTo>
                  <a:pt x="1789701" y="3902106"/>
                </a:lnTo>
                <a:lnTo>
                  <a:pt x="1827941" y="3909389"/>
                </a:lnTo>
                <a:lnTo>
                  <a:pt x="1871640" y="3922136"/>
                </a:lnTo>
                <a:lnTo>
                  <a:pt x="1918983" y="3931240"/>
                </a:lnTo>
                <a:lnTo>
                  <a:pt x="1962685" y="3936702"/>
                </a:lnTo>
                <a:lnTo>
                  <a:pt x="2006386" y="3940344"/>
                </a:lnTo>
                <a:lnTo>
                  <a:pt x="2048267" y="3940344"/>
                </a:lnTo>
                <a:lnTo>
                  <a:pt x="2097431" y="3940344"/>
                </a:lnTo>
                <a:lnTo>
                  <a:pt x="2139311" y="3936702"/>
                </a:lnTo>
                <a:lnTo>
                  <a:pt x="2183012" y="3931240"/>
                </a:lnTo>
                <a:lnTo>
                  <a:pt x="2230356" y="3922136"/>
                </a:lnTo>
                <a:lnTo>
                  <a:pt x="2274058" y="3909389"/>
                </a:lnTo>
                <a:lnTo>
                  <a:pt x="2317758" y="3902106"/>
                </a:lnTo>
                <a:lnTo>
                  <a:pt x="2396055" y="3871151"/>
                </a:lnTo>
                <a:lnTo>
                  <a:pt x="2474354" y="3832912"/>
                </a:lnTo>
                <a:lnTo>
                  <a:pt x="2547190" y="3789211"/>
                </a:lnTo>
                <a:lnTo>
                  <a:pt x="2616384" y="3736405"/>
                </a:lnTo>
                <a:lnTo>
                  <a:pt x="2678293" y="3679959"/>
                </a:lnTo>
                <a:lnTo>
                  <a:pt x="2738382" y="3619869"/>
                </a:lnTo>
                <a:lnTo>
                  <a:pt x="2785726" y="3550676"/>
                </a:lnTo>
                <a:lnTo>
                  <a:pt x="2833067" y="3477841"/>
                </a:lnTo>
                <a:lnTo>
                  <a:pt x="2867665" y="3399542"/>
                </a:lnTo>
                <a:lnTo>
                  <a:pt x="2898618" y="3317604"/>
                </a:lnTo>
                <a:lnTo>
                  <a:pt x="2911366" y="3273903"/>
                </a:lnTo>
                <a:lnTo>
                  <a:pt x="2920471" y="3235663"/>
                </a:lnTo>
                <a:lnTo>
                  <a:pt x="2929574" y="3188320"/>
                </a:lnTo>
                <a:lnTo>
                  <a:pt x="2933217" y="3144619"/>
                </a:lnTo>
                <a:lnTo>
                  <a:pt x="2936859" y="3100918"/>
                </a:lnTo>
                <a:lnTo>
                  <a:pt x="2942320" y="3057217"/>
                </a:lnTo>
                <a:lnTo>
                  <a:pt x="2936859" y="2984383"/>
                </a:lnTo>
                <a:lnTo>
                  <a:pt x="2929574" y="2915187"/>
                </a:lnTo>
                <a:lnTo>
                  <a:pt x="2915007" y="2845995"/>
                </a:lnTo>
                <a:lnTo>
                  <a:pt x="2898618" y="2780442"/>
                </a:lnTo>
                <a:lnTo>
                  <a:pt x="2873126" y="2714890"/>
                </a:lnTo>
                <a:lnTo>
                  <a:pt x="2842172" y="2654801"/>
                </a:lnTo>
                <a:lnTo>
                  <a:pt x="2811217" y="2598354"/>
                </a:lnTo>
                <a:lnTo>
                  <a:pt x="2772978" y="2541906"/>
                </a:lnTo>
                <a:lnTo>
                  <a:pt x="2767516" y="2534623"/>
                </a:lnTo>
                <a:lnTo>
                  <a:pt x="2763875" y="2525518"/>
                </a:lnTo>
                <a:lnTo>
                  <a:pt x="2760231" y="2516415"/>
                </a:lnTo>
                <a:lnTo>
                  <a:pt x="2754770" y="2507310"/>
                </a:lnTo>
                <a:lnTo>
                  <a:pt x="2747485" y="2494564"/>
                </a:lnTo>
                <a:lnTo>
                  <a:pt x="2732920" y="2478175"/>
                </a:lnTo>
                <a:lnTo>
                  <a:pt x="2725637" y="2465430"/>
                </a:lnTo>
                <a:lnTo>
                  <a:pt x="2707427" y="2443579"/>
                </a:lnTo>
                <a:lnTo>
                  <a:pt x="2698322" y="2418087"/>
                </a:lnTo>
                <a:lnTo>
                  <a:pt x="2669188" y="2368923"/>
                </a:lnTo>
                <a:lnTo>
                  <a:pt x="2638233" y="2312476"/>
                </a:lnTo>
                <a:lnTo>
                  <a:pt x="2612741" y="2257851"/>
                </a:lnTo>
                <a:lnTo>
                  <a:pt x="2587249" y="2205043"/>
                </a:lnTo>
                <a:lnTo>
                  <a:pt x="2572681" y="2144955"/>
                </a:lnTo>
                <a:lnTo>
                  <a:pt x="2556293" y="2084864"/>
                </a:lnTo>
                <a:lnTo>
                  <a:pt x="2543548" y="2019313"/>
                </a:lnTo>
                <a:lnTo>
                  <a:pt x="2525338" y="1962865"/>
                </a:lnTo>
                <a:lnTo>
                  <a:pt x="2516233" y="1937373"/>
                </a:lnTo>
                <a:lnTo>
                  <a:pt x="2508950" y="1915522"/>
                </a:lnTo>
                <a:lnTo>
                  <a:pt x="2496204" y="1893672"/>
                </a:lnTo>
                <a:lnTo>
                  <a:pt x="2481637" y="1875463"/>
                </a:lnTo>
                <a:lnTo>
                  <a:pt x="2468891" y="1859075"/>
                </a:lnTo>
                <a:lnTo>
                  <a:pt x="2447041" y="1846328"/>
                </a:lnTo>
                <a:lnTo>
                  <a:pt x="2430653" y="1840866"/>
                </a:lnTo>
                <a:lnTo>
                  <a:pt x="2405162" y="1837224"/>
                </a:lnTo>
                <a:lnTo>
                  <a:pt x="2053728" y="1837224"/>
                </a:lnTo>
                <a:lnTo>
                  <a:pt x="2048267" y="1837224"/>
                </a:lnTo>
                <a:lnTo>
                  <a:pt x="1993640" y="1837224"/>
                </a:lnTo>
                <a:lnTo>
                  <a:pt x="1937192" y="1837224"/>
                </a:lnTo>
                <a:lnTo>
                  <a:pt x="1888029" y="1837224"/>
                </a:lnTo>
                <a:lnTo>
                  <a:pt x="1849790" y="1837224"/>
                </a:lnTo>
                <a:lnTo>
                  <a:pt x="1815194" y="1837224"/>
                </a:lnTo>
                <a:lnTo>
                  <a:pt x="1789701" y="1837224"/>
                </a:lnTo>
                <a:lnTo>
                  <a:pt x="1762388" y="1837224"/>
                </a:lnTo>
                <a:lnTo>
                  <a:pt x="1746000" y="1837224"/>
                </a:lnTo>
                <a:lnTo>
                  <a:pt x="1733253" y="1837224"/>
                </a:lnTo>
                <a:lnTo>
                  <a:pt x="1720509" y="1837224"/>
                </a:lnTo>
                <a:lnTo>
                  <a:pt x="1711404" y="1837224"/>
                </a:lnTo>
                <a:lnTo>
                  <a:pt x="1705940" y="1837224"/>
                </a:lnTo>
                <a:close/>
                <a:moveTo>
                  <a:pt x="4446039" y="1831563"/>
                </a:moveTo>
                <a:lnTo>
                  <a:pt x="4420547" y="1835205"/>
                </a:lnTo>
                <a:lnTo>
                  <a:pt x="4402339" y="1840667"/>
                </a:lnTo>
                <a:lnTo>
                  <a:pt x="4380490" y="1853414"/>
                </a:lnTo>
                <a:lnTo>
                  <a:pt x="4367742" y="1869802"/>
                </a:lnTo>
                <a:lnTo>
                  <a:pt x="4354997" y="1888011"/>
                </a:lnTo>
                <a:lnTo>
                  <a:pt x="4342249" y="1909861"/>
                </a:lnTo>
                <a:lnTo>
                  <a:pt x="4333145" y="1931712"/>
                </a:lnTo>
                <a:lnTo>
                  <a:pt x="4324040" y="1957204"/>
                </a:lnTo>
                <a:lnTo>
                  <a:pt x="4307653" y="2013652"/>
                </a:lnTo>
                <a:lnTo>
                  <a:pt x="4294910" y="2079203"/>
                </a:lnTo>
                <a:lnTo>
                  <a:pt x="4282161" y="2139292"/>
                </a:lnTo>
                <a:lnTo>
                  <a:pt x="4260312" y="2199382"/>
                </a:lnTo>
                <a:lnTo>
                  <a:pt x="4242102" y="2243083"/>
                </a:lnTo>
                <a:lnTo>
                  <a:pt x="4220252" y="2286787"/>
                </a:lnTo>
                <a:lnTo>
                  <a:pt x="4198402" y="2328665"/>
                </a:lnTo>
                <a:lnTo>
                  <a:pt x="4178373" y="2372368"/>
                </a:lnTo>
                <a:lnTo>
                  <a:pt x="4156523" y="2412426"/>
                </a:lnTo>
                <a:lnTo>
                  <a:pt x="4134672" y="2447023"/>
                </a:lnTo>
                <a:lnTo>
                  <a:pt x="4112822" y="2476157"/>
                </a:lnTo>
                <a:lnTo>
                  <a:pt x="4100076" y="2498008"/>
                </a:lnTo>
                <a:lnTo>
                  <a:pt x="4056375" y="2558096"/>
                </a:lnTo>
                <a:lnTo>
                  <a:pt x="4016315" y="2620005"/>
                </a:lnTo>
                <a:lnTo>
                  <a:pt x="3981717" y="2683737"/>
                </a:lnTo>
                <a:lnTo>
                  <a:pt x="3956226" y="2752933"/>
                </a:lnTo>
                <a:lnTo>
                  <a:pt x="3934373" y="2822123"/>
                </a:lnTo>
                <a:lnTo>
                  <a:pt x="3917987" y="2896781"/>
                </a:lnTo>
                <a:lnTo>
                  <a:pt x="3908882" y="2973257"/>
                </a:lnTo>
                <a:lnTo>
                  <a:pt x="3905240" y="3051556"/>
                </a:lnTo>
                <a:lnTo>
                  <a:pt x="3905240" y="3095257"/>
                </a:lnTo>
                <a:lnTo>
                  <a:pt x="3908882" y="3138958"/>
                </a:lnTo>
                <a:lnTo>
                  <a:pt x="3912523" y="3182659"/>
                </a:lnTo>
                <a:lnTo>
                  <a:pt x="3921630" y="3230001"/>
                </a:lnTo>
                <a:lnTo>
                  <a:pt x="3934373" y="3268241"/>
                </a:lnTo>
                <a:lnTo>
                  <a:pt x="3947121" y="3311942"/>
                </a:lnTo>
                <a:lnTo>
                  <a:pt x="3974434" y="3393881"/>
                </a:lnTo>
                <a:lnTo>
                  <a:pt x="4012672" y="3472180"/>
                </a:lnTo>
                <a:lnTo>
                  <a:pt x="4056375" y="3545015"/>
                </a:lnTo>
                <a:lnTo>
                  <a:pt x="4107357" y="3614208"/>
                </a:lnTo>
                <a:lnTo>
                  <a:pt x="4163806" y="3674298"/>
                </a:lnTo>
                <a:lnTo>
                  <a:pt x="4229357" y="3730744"/>
                </a:lnTo>
                <a:lnTo>
                  <a:pt x="4298548" y="3783550"/>
                </a:lnTo>
                <a:lnTo>
                  <a:pt x="4373205" y="3827251"/>
                </a:lnTo>
                <a:lnTo>
                  <a:pt x="4449683" y="3865490"/>
                </a:lnTo>
                <a:lnTo>
                  <a:pt x="4533442" y="3896445"/>
                </a:lnTo>
                <a:lnTo>
                  <a:pt x="4571684" y="3903728"/>
                </a:lnTo>
                <a:lnTo>
                  <a:pt x="4615383" y="3916475"/>
                </a:lnTo>
                <a:lnTo>
                  <a:pt x="4662724" y="3925579"/>
                </a:lnTo>
                <a:lnTo>
                  <a:pt x="4706427" y="3931041"/>
                </a:lnTo>
                <a:lnTo>
                  <a:pt x="4750127" y="3934683"/>
                </a:lnTo>
                <a:lnTo>
                  <a:pt x="4792009" y="3934683"/>
                </a:lnTo>
                <a:lnTo>
                  <a:pt x="4841173" y="3934683"/>
                </a:lnTo>
                <a:lnTo>
                  <a:pt x="4883053" y="3931041"/>
                </a:lnTo>
                <a:lnTo>
                  <a:pt x="4926753" y="3925579"/>
                </a:lnTo>
                <a:lnTo>
                  <a:pt x="4974095" y="3916475"/>
                </a:lnTo>
                <a:lnTo>
                  <a:pt x="5017797" y="3903728"/>
                </a:lnTo>
                <a:lnTo>
                  <a:pt x="5061499" y="3896445"/>
                </a:lnTo>
                <a:lnTo>
                  <a:pt x="5139796" y="3865490"/>
                </a:lnTo>
                <a:lnTo>
                  <a:pt x="5218096" y="3827251"/>
                </a:lnTo>
                <a:lnTo>
                  <a:pt x="5290931" y="3783550"/>
                </a:lnTo>
                <a:lnTo>
                  <a:pt x="5360124" y="3730744"/>
                </a:lnTo>
                <a:lnTo>
                  <a:pt x="5422033" y="3674298"/>
                </a:lnTo>
                <a:lnTo>
                  <a:pt x="5482123" y="3614208"/>
                </a:lnTo>
                <a:lnTo>
                  <a:pt x="5529466" y="3545015"/>
                </a:lnTo>
                <a:lnTo>
                  <a:pt x="5576809" y="3472180"/>
                </a:lnTo>
                <a:lnTo>
                  <a:pt x="5611405" y="3393881"/>
                </a:lnTo>
                <a:lnTo>
                  <a:pt x="5642359" y="3311942"/>
                </a:lnTo>
                <a:lnTo>
                  <a:pt x="5655106" y="3268241"/>
                </a:lnTo>
                <a:lnTo>
                  <a:pt x="5664211" y="3230001"/>
                </a:lnTo>
                <a:lnTo>
                  <a:pt x="5673316" y="3182659"/>
                </a:lnTo>
                <a:lnTo>
                  <a:pt x="5676956" y="3138958"/>
                </a:lnTo>
                <a:lnTo>
                  <a:pt x="5680600" y="3095257"/>
                </a:lnTo>
                <a:lnTo>
                  <a:pt x="5686061" y="3051556"/>
                </a:lnTo>
                <a:lnTo>
                  <a:pt x="5680600" y="2978721"/>
                </a:lnTo>
                <a:lnTo>
                  <a:pt x="5673316" y="2909527"/>
                </a:lnTo>
                <a:lnTo>
                  <a:pt x="5658747" y="2840333"/>
                </a:lnTo>
                <a:lnTo>
                  <a:pt x="5642359" y="2774781"/>
                </a:lnTo>
                <a:lnTo>
                  <a:pt x="5616867" y="2709230"/>
                </a:lnTo>
                <a:lnTo>
                  <a:pt x="5585915" y="2649142"/>
                </a:lnTo>
                <a:lnTo>
                  <a:pt x="5554957" y="2592693"/>
                </a:lnTo>
                <a:lnTo>
                  <a:pt x="5516720" y="2536247"/>
                </a:lnTo>
                <a:lnTo>
                  <a:pt x="5511256" y="2528962"/>
                </a:lnTo>
                <a:lnTo>
                  <a:pt x="5507615" y="2519859"/>
                </a:lnTo>
                <a:lnTo>
                  <a:pt x="5503973" y="2510755"/>
                </a:lnTo>
                <a:lnTo>
                  <a:pt x="5498511" y="2501649"/>
                </a:lnTo>
                <a:lnTo>
                  <a:pt x="5491227" y="2488905"/>
                </a:lnTo>
                <a:lnTo>
                  <a:pt x="5476660" y="2472514"/>
                </a:lnTo>
                <a:lnTo>
                  <a:pt x="5469377" y="2459768"/>
                </a:lnTo>
                <a:lnTo>
                  <a:pt x="5451167" y="2437917"/>
                </a:lnTo>
                <a:lnTo>
                  <a:pt x="5442062" y="2412426"/>
                </a:lnTo>
                <a:lnTo>
                  <a:pt x="5412929" y="2363262"/>
                </a:lnTo>
                <a:lnTo>
                  <a:pt x="5381975" y="2306815"/>
                </a:lnTo>
                <a:lnTo>
                  <a:pt x="5356482" y="2252189"/>
                </a:lnTo>
                <a:lnTo>
                  <a:pt x="5330989" y="2199382"/>
                </a:lnTo>
                <a:lnTo>
                  <a:pt x="5316422" y="2139292"/>
                </a:lnTo>
                <a:lnTo>
                  <a:pt x="5300036" y="2079203"/>
                </a:lnTo>
                <a:lnTo>
                  <a:pt x="5287288" y="2013652"/>
                </a:lnTo>
                <a:lnTo>
                  <a:pt x="5269078" y="1957204"/>
                </a:lnTo>
                <a:lnTo>
                  <a:pt x="5259975" y="1931712"/>
                </a:lnTo>
                <a:lnTo>
                  <a:pt x="5252692" y="1909861"/>
                </a:lnTo>
                <a:lnTo>
                  <a:pt x="5239944" y="1888011"/>
                </a:lnTo>
                <a:lnTo>
                  <a:pt x="5225377" y="1869802"/>
                </a:lnTo>
                <a:lnTo>
                  <a:pt x="5212632" y="1853414"/>
                </a:lnTo>
                <a:lnTo>
                  <a:pt x="5190782" y="1840667"/>
                </a:lnTo>
                <a:lnTo>
                  <a:pt x="5174393" y="1835205"/>
                </a:lnTo>
                <a:lnTo>
                  <a:pt x="5148902" y="1831563"/>
                </a:lnTo>
                <a:lnTo>
                  <a:pt x="4797471" y="1831563"/>
                </a:lnTo>
                <a:lnTo>
                  <a:pt x="4792009" y="1831563"/>
                </a:lnTo>
                <a:lnTo>
                  <a:pt x="4737381" y="1831563"/>
                </a:lnTo>
                <a:lnTo>
                  <a:pt x="4680933" y="1831563"/>
                </a:lnTo>
                <a:lnTo>
                  <a:pt x="4631771" y="1831563"/>
                </a:lnTo>
                <a:lnTo>
                  <a:pt x="4593531" y="1831563"/>
                </a:lnTo>
                <a:lnTo>
                  <a:pt x="4558935" y="1831563"/>
                </a:lnTo>
                <a:lnTo>
                  <a:pt x="4533442" y="1831563"/>
                </a:lnTo>
                <a:lnTo>
                  <a:pt x="4506129" y="1831563"/>
                </a:lnTo>
                <a:lnTo>
                  <a:pt x="4489740" y="1831563"/>
                </a:lnTo>
                <a:lnTo>
                  <a:pt x="4476997" y="1831563"/>
                </a:lnTo>
                <a:lnTo>
                  <a:pt x="4464250" y="1831563"/>
                </a:lnTo>
                <a:lnTo>
                  <a:pt x="4455145" y="1831563"/>
                </a:lnTo>
                <a:lnTo>
                  <a:pt x="4449683" y="1831563"/>
                </a:lnTo>
                <a:close/>
                <a:moveTo>
                  <a:pt x="9958865" y="1824763"/>
                </a:moveTo>
                <a:lnTo>
                  <a:pt x="9933373" y="1828405"/>
                </a:lnTo>
                <a:lnTo>
                  <a:pt x="9915164" y="1833867"/>
                </a:lnTo>
                <a:lnTo>
                  <a:pt x="9893314" y="1846614"/>
                </a:lnTo>
                <a:lnTo>
                  <a:pt x="9880568" y="1863002"/>
                </a:lnTo>
                <a:lnTo>
                  <a:pt x="9867821" y="1881211"/>
                </a:lnTo>
                <a:lnTo>
                  <a:pt x="9855075" y="1903061"/>
                </a:lnTo>
                <a:lnTo>
                  <a:pt x="9845971" y="1924912"/>
                </a:lnTo>
                <a:lnTo>
                  <a:pt x="9836866" y="1950404"/>
                </a:lnTo>
                <a:lnTo>
                  <a:pt x="9820478" y="2006852"/>
                </a:lnTo>
                <a:lnTo>
                  <a:pt x="9807733" y="2072403"/>
                </a:lnTo>
                <a:lnTo>
                  <a:pt x="9794986" y="2132493"/>
                </a:lnTo>
                <a:lnTo>
                  <a:pt x="9773136" y="2192583"/>
                </a:lnTo>
                <a:lnTo>
                  <a:pt x="9754926" y="2236283"/>
                </a:lnTo>
                <a:lnTo>
                  <a:pt x="9733076" y="2279985"/>
                </a:lnTo>
                <a:lnTo>
                  <a:pt x="9711226" y="2321867"/>
                </a:lnTo>
                <a:lnTo>
                  <a:pt x="9691195" y="2365566"/>
                </a:lnTo>
                <a:lnTo>
                  <a:pt x="9669346" y="2405625"/>
                </a:lnTo>
                <a:lnTo>
                  <a:pt x="9647495" y="2440222"/>
                </a:lnTo>
                <a:lnTo>
                  <a:pt x="9625644" y="2469358"/>
                </a:lnTo>
                <a:lnTo>
                  <a:pt x="9612898" y="2491207"/>
                </a:lnTo>
                <a:lnTo>
                  <a:pt x="9569197" y="2551296"/>
                </a:lnTo>
                <a:lnTo>
                  <a:pt x="9529137" y="2613206"/>
                </a:lnTo>
                <a:lnTo>
                  <a:pt x="9494540" y="2676936"/>
                </a:lnTo>
                <a:lnTo>
                  <a:pt x="9469048" y="2746130"/>
                </a:lnTo>
                <a:lnTo>
                  <a:pt x="9447197" y="2815323"/>
                </a:lnTo>
                <a:lnTo>
                  <a:pt x="9430810" y="2889983"/>
                </a:lnTo>
                <a:lnTo>
                  <a:pt x="9421705" y="2966459"/>
                </a:lnTo>
                <a:lnTo>
                  <a:pt x="9418063" y="3044756"/>
                </a:lnTo>
                <a:lnTo>
                  <a:pt x="9418063" y="3088456"/>
                </a:lnTo>
                <a:lnTo>
                  <a:pt x="9421705" y="3132159"/>
                </a:lnTo>
                <a:lnTo>
                  <a:pt x="9425346" y="3175860"/>
                </a:lnTo>
                <a:lnTo>
                  <a:pt x="9434452" y="3223202"/>
                </a:lnTo>
                <a:lnTo>
                  <a:pt x="9447197" y="3261442"/>
                </a:lnTo>
                <a:lnTo>
                  <a:pt x="9459943" y="3305143"/>
                </a:lnTo>
                <a:lnTo>
                  <a:pt x="9487257" y="3387083"/>
                </a:lnTo>
                <a:lnTo>
                  <a:pt x="9525495" y="3465380"/>
                </a:lnTo>
                <a:lnTo>
                  <a:pt x="9569197" y="3538215"/>
                </a:lnTo>
                <a:lnTo>
                  <a:pt x="9620181" y="3607408"/>
                </a:lnTo>
                <a:lnTo>
                  <a:pt x="9676629" y="3667498"/>
                </a:lnTo>
                <a:lnTo>
                  <a:pt x="9742181" y="3723944"/>
                </a:lnTo>
                <a:lnTo>
                  <a:pt x="9811374" y="3776750"/>
                </a:lnTo>
                <a:lnTo>
                  <a:pt x="9886030" y="3820451"/>
                </a:lnTo>
                <a:lnTo>
                  <a:pt x="9962507" y="3858690"/>
                </a:lnTo>
                <a:lnTo>
                  <a:pt x="10046268" y="3889645"/>
                </a:lnTo>
                <a:lnTo>
                  <a:pt x="10084507" y="3896928"/>
                </a:lnTo>
                <a:lnTo>
                  <a:pt x="10128208" y="3909675"/>
                </a:lnTo>
                <a:lnTo>
                  <a:pt x="10175550" y="3918779"/>
                </a:lnTo>
                <a:lnTo>
                  <a:pt x="10219252" y="3924241"/>
                </a:lnTo>
                <a:lnTo>
                  <a:pt x="10262953" y="3927883"/>
                </a:lnTo>
                <a:lnTo>
                  <a:pt x="10304833" y="3927883"/>
                </a:lnTo>
                <a:lnTo>
                  <a:pt x="10353997" y="3927883"/>
                </a:lnTo>
                <a:lnTo>
                  <a:pt x="10395877" y="3924241"/>
                </a:lnTo>
                <a:lnTo>
                  <a:pt x="10439578" y="3918779"/>
                </a:lnTo>
                <a:lnTo>
                  <a:pt x="10486921" y="3909675"/>
                </a:lnTo>
                <a:lnTo>
                  <a:pt x="10530623" y="3896928"/>
                </a:lnTo>
                <a:lnTo>
                  <a:pt x="10574324" y="3889645"/>
                </a:lnTo>
                <a:lnTo>
                  <a:pt x="10652621" y="3858690"/>
                </a:lnTo>
                <a:lnTo>
                  <a:pt x="10730920" y="3820451"/>
                </a:lnTo>
                <a:lnTo>
                  <a:pt x="10803755" y="3776750"/>
                </a:lnTo>
                <a:lnTo>
                  <a:pt x="10872949" y="3723944"/>
                </a:lnTo>
                <a:lnTo>
                  <a:pt x="10934858" y="3667498"/>
                </a:lnTo>
                <a:lnTo>
                  <a:pt x="10994947" y="3607408"/>
                </a:lnTo>
                <a:lnTo>
                  <a:pt x="11042291" y="3538215"/>
                </a:lnTo>
                <a:lnTo>
                  <a:pt x="11089633" y="3465380"/>
                </a:lnTo>
                <a:lnTo>
                  <a:pt x="11124230" y="3387083"/>
                </a:lnTo>
                <a:lnTo>
                  <a:pt x="11155185" y="3305143"/>
                </a:lnTo>
                <a:lnTo>
                  <a:pt x="11167931" y="3261442"/>
                </a:lnTo>
                <a:lnTo>
                  <a:pt x="11177036" y="3223202"/>
                </a:lnTo>
                <a:lnTo>
                  <a:pt x="11186140" y="3175860"/>
                </a:lnTo>
                <a:lnTo>
                  <a:pt x="11189782" y="3132159"/>
                </a:lnTo>
                <a:lnTo>
                  <a:pt x="11193424" y="3088456"/>
                </a:lnTo>
                <a:lnTo>
                  <a:pt x="11198886" y="3044756"/>
                </a:lnTo>
                <a:lnTo>
                  <a:pt x="11193424" y="2971920"/>
                </a:lnTo>
                <a:lnTo>
                  <a:pt x="11186140" y="2902727"/>
                </a:lnTo>
                <a:lnTo>
                  <a:pt x="11171573" y="2833536"/>
                </a:lnTo>
                <a:lnTo>
                  <a:pt x="11155185" y="2767982"/>
                </a:lnTo>
                <a:lnTo>
                  <a:pt x="11129693" y="2702430"/>
                </a:lnTo>
                <a:lnTo>
                  <a:pt x="11098738" y="2642340"/>
                </a:lnTo>
                <a:lnTo>
                  <a:pt x="11067782" y="2585893"/>
                </a:lnTo>
                <a:lnTo>
                  <a:pt x="11029544" y="2529445"/>
                </a:lnTo>
                <a:lnTo>
                  <a:pt x="11024082" y="2522163"/>
                </a:lnTo>
                <a:lnTo>
                  <a:pt x="11020440" y="2513059"/>
                </a:lnTo>
                <a:lnTo>
                  <a:pt x="11016798" y="2503953"/>
                </a:lnTo>
                <a:lnTo>
                  <a:pt x="11011336" y="2494849"/>
                </a:lnTo>
                <a:lnTo>
                  <a:pt x="11004051" y="2482103"/>
                </a:lnTo>
                <a:lnTo>
                  <a:pt x="10989485" y="2465715"/>
                </a:lnTo>
                <a:lnTo>
                  <a:pt x="10982202" y="2452971"/>
                </a:lnTo>
                <a:lnTo>
                  <a:pt x="10963992" y="2431117"/>
                </a:lnTo>
                <a:lnTo>
                  <a:pt x="10954888" y="2405625"/>
                </a:lnTo>
                <a:lnTo>
                  <a:pt x="10925754" y="2356461"/>
                </a:lnTo>
                <a:lnTo>
                  <a:pt x="10894799" y="2300015"/>
                </a:lnTo>
                <a:lnTo>
                  <a:pt x="10869307" y="2245388"/>
                </a:lnTo>
                <a:lnTo>
                  <a:pt x="10843814" y="2192583"/>
                </a:lnTo>
                <a:lnTo>
                  <a:pt x="10829247" y="2132493"/>
                </a:lnTo>
                <a:lnTo>
                  <a:pt x="10812859" y="2072403"/>
                </a:lnTo>
                <a:lnTo>
                  <a:pt x="10800114" y="2006852"/>
                </a:lnTo>
                <a:lnTo>
                  <a:pt x="10781904" y="1950404"/>
                </a:lnTo>
                <a:lnTo>
                  <a:pt x="10772800" y="1924912"/>
                </a:lnTo>
                <a:lnTo>
                  <a:pt x="10765517" y="1903061"/>
                </a:lnTo>
                <a:lnTo>
                  <a:pt x="10752770" y="1881211"/>
                </a:lnTo>
                <a:lnTo>
                  <a:pt x="10738203" y="1863002"/>
                </a:lnTo>
                <a:lnTo>
                  <a:pt x="10725457" y="1846614"/>
                </a:lnTo>
                <a:lnTo>
                  <a:pt x="10703607" y="1833867"/>
                </a:lnTo>
                <a:lnTo>
                  <a:pt x="10687218" y="1828405"/>
                </a:lnTo>
                <a:lnTo>
                  <a:pt x="10661727" y="1824763"/>
                </a:lnTo>
                <a:lnTo>
                  <a:pt x="10310295" y="1824763"/>
                </a:lnTo>
                <a:lnTo>
                  <a:pt x="10304833" y="1824763"/>
                </a:lnTo>
                <a:lnTo>
                  <a:pt x="10250207" y="1824763"/>
                </a:lnTo>
                <a:lnTo>
                  <a:pt x="10193759" y="1824763"/>
                </a:lnTo>
                <a:lnTo>
                  <a:pt x="10144595" y="1824763"/>
                </a:lnTo>
                <a:lnTo>
                  <a:pt x="10106357" y="1824763"/>
                </a:lnTo>
                <a:lnTo>
                  <a:pt x="10071760" y="1824763"/>
                </a:lnTo>
                <a:lnTo>
                  <a:pt x="10046268" y="1824763"/>
                </a:lnTo>
                <a:lnTo>
                  <a:pt x="10018955" y="1824763"/>
                </a:lnTo>
                <a:lnTo>
                  <a:pt x="10002566" y="1824763"/>
                </a:lnTo>
                <a:lnTo>
                  <a:pt x="9989820" y="1824763"/>
                </a:lnTo>
                <a:lnTo>
                  <a:pt x="9977075" y="1824763"/>
                </a:lnTo>
                <a:lnTo>
                  <a:pt x="9967970" y="1824763"/>
                </a:lnTo>
                <a:lnTo>
                  <a:pt x="9962507" y="1824763"/>
                </a:lnTo>
                <a:close/>
                <a:moveTo>
                  <a:pt x="0" y="0"/>
                </a:moveTo>
                <a:lnTo>
                  <a:pt x="1009556" y="0"/>
                </a:lnTo>
                <a:lnTo>
                  <a:pt x="1009556" y="1997"/>
                </a:lnTo>
                <a:lnTo>
                  <a:pt x="11358284" y="1997"/>
                </a:lnTo>
                <a:lnTo>
                  <a:pt x="12192000" y="1997"/>
                </a:lnTo>
                <a:lnTo>
                  <a:pt x="12192000" y="6062019"/>
                </a:lnTo>
                <a:lnTo>
                  <a:pt x="12192000" y="6859997"/>
                </a:lnTo>
                <a:lnTo>
                  <a:pt x="12192000" y="7071575"/>
                </a:lnTo>
                <a:lnTo>
                  <a:pt x="1" y="7071575"/>
                </a:lnTo>
                <a:lnTo>
                  <a:pt x="1" y="7069579"/>
                </a:lnTo>
                <a:lnTo>
                  <a:pt x="0" y="7069579"/>
                </a:lnTo>
                <a:close/>
              </a:path>
            </a:pathLst>
          </a:custGeom>
          <a:solidFill>
            <a:schemeClr val="tx1">
              <a:lumMod val="65000"/>
              <a:lumOff val="35000"/>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grpSp>
        <p:nvGrpSpPr>
          <p:cNvPr id="158" name="Group 157"/>
          <p:cNvGrpSpPr/>
          <p:nvPr/>
        </p:nvGrpSpPr>
        <p:grpSpPr>
          <a:xfrm rot="10800000">
            <a:off x="4342278" y="1074989"/>
            <a:ext cx="930008" cy="876660"/>
            <a:chOff x="6633262" y="3693515"/>
            <a:chExt cx="1154243" cy="1088035"/>
          </a:xfrm>
        </p:grpSpPr>
        <p:sp>
          <p:nvSpPr>
            <p:cNvPr id="159"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61" name="Group 160"/>
            <p:cNvGrpSpPr/>
            <p:nvPr/>
          </p:nvGrpSpPr>
          <p:grpSpPr>
            <a:xfrm>
              <a:off x="6641438" y="3789700"/>
              <a:ext cx="1120173" cy="960621"/>
              <a:chOff x="6641438" y="3789700"/>
              <a:chExt cx="1120173" cy="960621"/>
            </a:xfrm>
          </p:grpSpPr>
          <p:sp>
            <p:nvSpPr>
              <p:cNvPr id="164" name="Freeform 16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6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62"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rot="10800000">
            <a:off x="7096159" y="1084133"/>
            <a:ext cx="930008" cy="876660"/>
            <a:chOff x="6633262" y="3693515"/>
            <a:chExt cx="1154243" cy="1088035"/>
          </a:xfrm>
        </p:grpSpPr>
        <p:sp>
          <p:nvSpPr>
            <p:cNvPr id="169"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71" name="Group 170"/>
            <p:cNvGrpSpPr/>
            <p:nvPr/>
          </p:nvGrpSpPr>
          <p:grpSpPr>
            <a:xfrm>
              <a:off x="6641438" y="3789700"/>
              <a:ext cx="1120173" cy="960621"/>
              <a:chOff x="6641438" y="3789700"/>
              <a:chExt cx="1120173" cy="960621"/>
            </a:xfrm>
          </p:grpSpPr>
          <p:sp>
            <p:nvSpPr>
              <p:cNvPr id="174" name="Freeform 17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17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2"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78" name="Group 177"/>
          <p:cNvGrpSpPr/>
          <p:nvPr/>
        </p:nvGrpSpPr>
        <p:grpSpPr>
          <a:xfrm rot="10800000">
            <a:off x="9833317" y="1075789"/>
            <a:ext cx="930008" cy="876660"/>
            <a:chOff x="6633262" y="3693515"/>
            <a:chExt cx="1154243" cy="1088035"/>
          </a:xfrm>
        </p:grpSpPr>
        <p:sp>
          <p:nvSpPr>
            <p:cNvPr id="179"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81" name="Group 180"/>
            <p:cNvGrpSpPr/>
            <p:nvPr/>
          </p:nvGrpSpPr>
          <p:grpSpPr>
            <a:xfrm>
              <a:off x="6641438" y="3789700"/>
              <a:ext cx="1120173" cy="960621"/>
              <a:chOff x="6641438" y="3789700"/>
              <a:chExt cx="1120173" cy="960621"/>
            </a:xfrm>
          </p:grpSpPr>
          <p:sp>
            <p:nvSpPr>
              <p:cNvPr id="184" name="Freeform 18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8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2" name="Freeform 35"/>
            <p:cNvSpPr>
              <a:spLocks/>
            </p:cNvSpPr>
            <p:nvPr/>
          </p:nvSpPr>
          <p:spPr bwMode="auto">
            <a:xfrm>
              <a:off x="6656430" y="3802194"/>
              <a:ext cx="1039772" cy="753254"/>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3"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8" name="Group 187"/>
          <p:cNvGrpSpPr/>
          <p:nvPr/>
        </p:nvGrpSpPr>
        <p:grpSpPr>
          <a:xfrm rot="10800000">
            <a:off x="1598226" y="1073714"/>
            <a:ext cx="930008" cy="876660"/>
            <a:chOff x="6633262" y="3693515"/>
            <a:chExt cx="1154243" cy="1088035"/>
          </a:xfrm>
        </p:grpSpPr>
        <p:sp>
          <p:nvSpPr>
            <p:cNvPr id="189"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1" name="Group 190"/>
            <p:cNvGrpSpPr/>
            <p:nvPr/>
          </p:nvGrpSpPr>
          <p:grpSpPr>
            <a:xfrm>
              <a:off x="6641438" y="3778351"/>
              <a:ext cx="1120173" cy="971970"/>
              <a:chOff x="6641438" y="3778351"/>
              <a:chExt cx="1120173" cy="971970"/>
            </a:xfrm>
          </p:grpSpPr>
          <p:sp>
            <p:nvSpPr>
              <p:cNvPr id="194" name="Freeform 19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Freeform 194"/>
              <p:cNvSpPr>
                <a:spLocks/>
              </p:cNvSpPr>
              <p:nvPr/>
            </p:nvSpPr>
            <p:spPr bwMode="auto">
              <a:xfrm>
                <a:off x="6641438" y="3778351"/>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2"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3"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6" name="TextBox 195"/>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224" name="Rectangle 223"/>
          <p:cNvSpPr/>
          <p:nvPr/>
        </p:nvSpPr>
        <p:spPr bwMode="auto">
          <a:xfrm>
            <a:off x="2474" y="4035941"/>
            <a:ext cx="12192000" cy="2653315"/>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Rectangle 196"/>
          <p:cNvSpPr/>
          <p:nvPr/>
        </p:nvSpPr>
        <p:spPr>
          <a:xfrm>
            <a:off x="1283360" y="4625751"/>
            <a:ext cx="1570302" cy="400110"/>
          </a:xfrm>
          <a:prstGeom prst="rect">
            <a:avLst/>
          </a:prstGeom>
          <a:noFill/>
        </p:spPr>
        <p:txBody>
          <a:bodyPr wrap="none">
            <a:spAutoFit/>
          </a:bodyPr>
          <a:lstStyle/>
          <a:p>
            <a:pPr algn="r"/>
            <a:r>
              <a:rPr lang="en-US" sz="2000" b="1" dirty="0" smtClean="0">
                <a:solidFill>
                  <a:srgbClr val="00B0F0"/>
                </a:solidFill>
              </a:rPr>
              <a:t>Lorem Ipsum</a:t>
            </a:r>
            <a:endParaRPr lang="en-US" sz="2000" b="1" dirty="0">
              <a:solidFill>
                <a:srgbClr val="00B0F0"/>
              </a:solidFill>
            </a:endParaRPr>
          </a:p>
        </p:txBody>
      </p:sp>
      <p:sp>
        <p:nvSpPr>
          <p:cNvPr id="198" name="Text Box 10"/>
          <p:cNvSpPr txBox="1">
            <a:spLocks noChangeArrowheads="1"/>
          </p:cNvSpPr>
          <p:nvPr/>
        </p:nvSpPr>
        <p:spPr bwMode="auto">
          <a:xfrm>
            <a:off x="529403" y="5032843"/>
            <a:ext cx="2284779" cy="1569660"/>
          </a:xfrm>
          <a:prstGeom prst="rect">
            <a:avLst/>
          </a:prstGeom>
          <a:noFill/>
          <a:ln w="9525">
            <a:noFill/>
            <a:miter lim="800000"/>
            <a:headEnd/>
            <a:tailEnd/>
          </a:ln>
        </p:spPr>
        <p:txBody>
          <a:bodyPr wrap="square" lIns="60960" tIns="30480" rIns="60960" bIns="30480">
            <a:spAutoFit/>
          </a:bodyPr>
          <a:lstStyle/>
          <a:p>
            <a:pPr algn="ctr" defTabSz="1450940"/>
            <a:r>
              <a:rPr lang="en-US" sz="1400" dirty="0" smtClean="0">
                <a:solidFill>
                  <a:schemeClr val="bg2">
                    <a:lumMod val="10000"/>
                  </a:schemeClr>
                </a:solidFill>
                <a:ea typeface="Open Sans" pitchFamily="34" charset="0"/>
                <a:cs typeface="Open Sans" pitchFamily="34" charset="0"/>
              </a:rPr>
              <a:t>To change the color level, click inside the light bulb and the color element will become highlighted.  Now left click the bottom/center point and drag up or down to your desired location. </a:t>
            </a:r>
            <a:endParaRPr lang="en-US" sz="1400" dirty="0">
              <a:solidFill>
                <a:schemeClr val="bg2">
                  <a:lumMod val="10000"/>
                </a:schemeClr>
              </a:solidFill>
              <a:ea typeface="Open Sans" pitchFamily="34" charset="0"/>
              <a:cs typeface="Open Sans" pitchFamily="34" charset="0"/>
            </a:endParaRPr>
          </a:p>
        </p:txBody>
      </p:sp>
      <p:sp>
        <p:nvSpPr>
          <p:cNvPr id="199" name="Rectangle 198"/>
          <p:cNvSpPr/>
          <p:nvPr/>
        </p:nvSpPr>
        <p:spPr>
          <a:xfrm>
            <a:off x="321437" y="4567862"/>
            <a:ext cx="859531" cy="461665"/>
          </a:xfrm>
          <a:prstGeom prst="rect">
            <a:avLst/>
          </a:prstGeom>
          <a:noFill/>
        </p:spPr>
        <p:txBody>
          <a:bodyPr wrap="none">
            <a:spAutoFit/>
          </a:bodyPr>
          <a:lstStyle/>
          <a:p>
            <a:pPr algn="ctr" defTabSz="1450940"/>
            <a:r>
              <a:rPr lang="en-US" sz="2400" b="1" dirty="0" smtClean="0">
                <a:solidFill>
                  <a:srgbClr val="00B0F0"/>
                </a:solidFill>
                <a:latin typeface="Lato" panose="020F0502020204030203" pitchFamily="34" charset="0"/>
                <a:ea typeface="Open Sans" pitchFamily="34" charset="0"/>
                <a:cs typeface="Open Sans" pitchFamily="34" charset="0"/>
              </a:rPr>
              <a:t>100%</a:t>
            </a:r>
            <a:endParaRPr lang="en-US" sz="2400" b="1" dirty="0">
              <a:solidFill>
                <a:srgbClr val="00B0F0"/>
              </a:solidFill>
              <a:latin typeface="Lato" panose="020F0502020204030203" pitchFamily="34" charset="0"/>
              <a:ea typeface="Open Sans" pitchFamily="34" charset="0"/>
              <a:cs typeface="Open Sans" pitchFamily="34" charset="0"/>
            </a:endParaRPr>
          </a:p>
        </p:txBody>
      </p:sp>
      <p:grpSp>
        <p:nvGrpSpPr>
          <p:cNvPr id="203" name="Group 202"/>
          <p:cNvGrpSpPr/>
          <p:nvPr/>
        </p:nvGrpSpPr>
        <p:grpSpPr>
          <a:xfrm rot="16200000" flipH="1">
            <a:off x="158907" y="3611786"/>
            <a:ext cx="1529111" cy="325878"/>
            <a:chOff x="1531143" y="1350169"/>
            <a:chExt cx="1364457" cy="381000"/>
          </a:xfrm>
        </p:grpSpPr>
        <p:cxnSp>
          <p:nvCxnSpPr>
            <p:cNvPr id="204" name="Straight Connector 203"/>
            <p:cNvCxnSpPr/>
            <p:nvPr/>
          </p:nvCxnSpPr>
          <p:spPr>
            <a:xfrm>
              <a:off x="1828800" y="1352550"/>
              <a:ext cx="1066800" cy="1588"/>
            </a:xfrm>
            <a:prstGeom prst="line">
              <a:avLst/>
            </a:prstGeom>
            <a:ln w="19050">
              <a:solidFill>
                <a:srgbClr val="00B0F0"/>
              </a:solidFill>
              <a:tailEnd type="oval"/>
            </a:ln>
          </p:spPr>
          <p:style>
            <a:lnRef idx="1">
              <a:schemeClr val="accent1"/>
            </a:lnRef>
            <a:fillRef idx="0">
              <a:schemeClr val="accent1"/>
            </a:fillRef>
            <a:effectRef idx="0">
              <a:schemeClr val="accent1"/>
            </a:effectRef>
            <a:fontRef idx="minor">
              <a:schemeClr val="tx1"/>
            </a:fontRef>
          </p:style>
        </p:cxnSp>
        <p:cxnSp>
          <p:nvCxnSpPr>
            <p:cNvPr id="205" name="Straight Connector 204"/>
            <p:cNvCxnSpPr/>
            <p:nvPr/>
          </p:nvCxnSpPr>
          <p:spPr>
            <a:xfrm rot="5400000" flipH="1" flipV="1">
              <a:off x="1493043" y="1388269"/>
              <a:ext cx="381000" cy="304800"/>
            </a:xfrm>
            <a:prstGeom prst="line">
              <a:avLst/>
            </a:prstGeom>
            <a:ln w="19050">
              <a:solidFill>
                <a:srgbClr val="00B0F0"/>
              </a:solidFill>
              <a:headEnd type="oval"/>
            </a:ln>
          </p:spPr>
          <p:style>
            <a:lnRef idx="1">
              <a:schemeClr val="accent1"/>
            </a:lnRef>
            <a:fillRef idx="0">
              <a:schemeClr val="accent1"/>
            </a:fillRef>
            <a:effectRef idx="0">
              <a:schemeClr val="accent1"/>
            </a:effectRef>
            <a:fontRef idx="minor">
              <a:schemeClr val="tx1"/>
            </a:fontRef>
          </p:style>
        </p:cxnSp>
      </p:grpSp>
      <p:sp>
        <p:nvSpPr>
          <p:cNvPr id="206" name="Rectangle 205"/>
          <p:cNvSpPr/>
          <p:nvPr/>
        </p:nvSpPr>
        <p:spPr>
          <a:xfrm>
            <a:off x="4033530" y="4218126"/>
            <a:ext cx="1570302" cy="400110"/>
          </a:xfrm>
          <a:prstGeom prst="rect">
            <a:avLst/>
          </a:prstGeom>
          <a:noFill/>
        </p:spPr>
        <p:txBody>
          <a:bodyPr wrap="none">
            <a:spAutoFit/>
          </a:bodyPr>
          <a:lstStyle/>
          <a:p>
            <a:pPr algn="r"/>
            <a:r>
              <a:rPr lang="en-US" sz="2000" b="1" dirty="0" smtClean="0">
                <a:solidFill>
                  <a:srgbClr val="ED7D31"/>
                </a:solidFill>
              </a:rPr>
              <a:t>Lorem Ipsum</a:t>
            </a:r>
            <a:endParaRPr lang="en-US" sz="2000" b="1" dirty="0">
              <a:solidFill>
                <a:srgbClr val="ED7D31"/>
              </a:solidFill>
            </a:endParaRPr>
          </a:p>
        </p:txBody>
      </p:sp>
      <p:sp>
        <p:nvSpPr>
          <p:cNvPr id="207" name="Text Box 10"/>
          <p:cNvSpPr txBox="1">
            <a:spLocks noChangeArrowheads="1"/>
          </p:cNvSpPr>
          <p:nvPr/>
        </p:nvSpPr>
        <p:spPr bwMode="auto">
          <a:xfrm>
            <a:off x="3279573" y="4625218"/>
            <a:ext cx="2284779" cy="1569660"/>
          </a:xfrm>
          <a:prstGeom prst="rect">
            <a:avLst/>
          </a:prstGeom>
          <a:noFill/>
          <a:ln w="9525">
            <a:noFill/>
            <a:miter lim="800000"/>
            <a:headEnd/>
            <a:tailEnd/>
          </a:ln>
        </p:spPr>
        <p:txBody>
          <a:bodyPr wrap="square" lIns="60960" tIns="30480" rIns="60960" bIns="30480">
            <a:spAutoFit/>
          </a:bodyPr>
          <a:lstStyle/>
          <a:p>
            <a:pPr algn="ctr" defTabSz="1450940"/>
            <a:r>
              <a:rPr lang="en-US" sz="1400" dirty="0" smtClean="0">
                <a:solidFill>
                  <a:schemeClr val="bg2">
                    <a:lumMod val="10000"/>
                  </a:schemeClr>
                </a:solidFill>
                <a:ea typeface="Open Sans" pitchFamily="34" charset="0"/>
                <a:cs typeface="Open Sans" pitchFamily="34" charset="0"/>
              </a:rPr>
              <a:t>To change the color level, click inside the light bulb and the color element will become highlighted.  Now left click the bottom/center point and drag up or down to your desired location. </a:t>
            </a:r>
            <a:endParaRPr lang="en-US" sz="1400" dirty="0">
              <a:solidFill>
                <a:schemeClr val="bg2">
                  <a:lumMod val="10000"/>
                </a:schemeClr>
              </a:solidFill>
              <a:ea typeface="Open Sans" pitchFamily="34" charset="0"/>
              <a:cs typeface="Open Sans" pitchFamily="34" charset="0"/>
            </a:endParaRPr>
          </a:p>
        </p:txBody>
      </p:sp>
      <p:sp>
        <p:nvSpPr>
          <p:cNvPr id="208" name="Rectangle 207"/>
          <p:cNvSpPr/>
          <p:nvPr/>
        </p:nvSpPr>
        <p:spPr>
          <a:xfrm>
            <a:off x="3166839" y="4160237"/>
            <a:ext cx="705642" cy="461665"/>
          </a:xfrm>
          <a:prstGeom prst="rect">
            <a:avLst/>
          </a:prstGeom>
          <a:noFill/>
        </p:spPr>
        <p:txBody>
          <a:bodyPr wrap="none">
            <a:spAutoFit/>
          </a:bodyPr>
          <a:lstStyle/>
          <a:p>
            <a:pPr algn="ctr" defTabSz="1450940"/>
            <a:r>
              <a:rPr lang="en-US" sz="2400" b="1" dirty="0" smtClean="0">
                <a:solidFill>
                  <a:srgbClr val="ED7D31"/>
                </a:solidFill>
                <a:latin typeface="Lato" panose="020F0502020204030203" pitchFamily="34" charset="0"/>
                <a:ea typeface="Open Sans" pitchFamily="34" charset="0"/>
                <a:cs typeface="Open Sans" pitchFamily="34" charset="0"/>
              </a:rPr>
              <a:t>78%</a:t>
            </a:r>
            <a:endParaRPr lang="en-US" sz="2400" b="1" dirty="0">
              <a:solidFill>
                <a:srgbClr val="ED7D31"/>
              </a:solidFill>
              <a:latin typeface="Lato" panose="020F0502020204030203" pitchFamily="34" charset="0"/>
              <a:ea typeface="Open Sans" pitchFamily="34" charset="0"/>
              <a:cs typeface="Open Sans" pitchFamily="34" charset="0"/>
            </a:endParaRPr>
          </a:p>
        </p:txBody>
      </p:sp>
      <p:grpSp>
        <p:nvGrpSpPr>
          <p:cNvPr id="209" name="Group 208"/>
          <p:cNvGrpSpPr/>
          <p:nvPr/>
        </p:nvGrpSpPr>
        <p:grpSpPr>
          <a:xfrm rot="16200000" flipH="1">
            <a:off x="3112095" y="3407179"/>
            <a:ext cx="1123076" cy="325878"/>
            <a:chOff x="1531143" y="1350169"/>
            <a:chExt cx="1364457" cy="381000"/>
          </a:xfrm>
        </p:grpSpPr>
        <p:cxnSp>
          <p:nvCxnSpPr>
            <p:cNvPr id="210" name="Straight Connector 209"/>
            <p:cNvCxnSpPr/>
            <p:nvPr/>
          </p:nvCxnSpPr>
          <p:spPr>
            <a:xfrm>
              <a:off x="1828800" y="1352550"/>
              <a:ext cx="1066800" cy="1588"/>
            </a:xfrm>
            <a:prstGeom prst="line">
              <a:avLst/>
            </a:prstGeom>
            <a:ln w="19050">
              <a:solidFill>
                <a:srgbClr val="ED7D31"/>
              </a:solidFill>
              <a:tailEnd type="oval"/>
            </a:ln>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rot="5400000" flipH="1" flipV="1">
              <a:off x="1493043" y="1388269"/>
              <a:ext cx="381000" cy="304800"/>
            </a:xfrm>
            <a:prstGeom prst="line">
              <a:avLst/>
            </a:prstGeom>
            <a:ln w="19050">
              <a:solidFill>
                <a:srgbClr val="ED7D31"/>
              </a:solidFill>
              <a:headEnd type="oval"/>
            </a:ln>
          </p:spPr>
          <p:style>
            <a:lnRef idx="1">
              <a:schemeClr val="accent1"/>
            </a:lnRef>
            <a:fillRef idx="0">
              <a:schemeClr val="accent1"/>
            </a:fillRef>
            <a:effectRef idx="0">
              <a:schemeClr val="accent1"/>
            </a:effectRef>
            <a:fontRef idx="minor">
              <a:schemeClr val="tx1"/>
            </a:fontRef>
          </p:style>
        </p:cxnSp>
      </p:grpSp>
      <p:sp>
        <p:nvSpPr>
          <p:cNvPr id="212" name="Rectangle 211"/>
          <p:cNvSpPr/>
          <p:nvPr/>
        </p:nvSpPr>
        <p:spPr>
          <a:xfrm>
            <a:off x="6769056" y="4624159"/>
            <a:ext cx="1570302" cy="400110"/>
          </a:xfrm>
          <a:prstGeom prst="rect">
            <a:avLst/>
          </a:prstGeom>
          <a:noFill/>
        </p:spPr>
        <p:txBody>
          <a:bodyPr wrap="none">
            <a:spAutoFit/>
          </a:bodyPr>
          <a:lstStyle/>
          <a:p>
            <a:pPr algn="r"/>
            <a:r>
              <a:rPr lang="en-US" sz="2000" b="1" dirty="0" smtClean="0">
                <a:solidFill>
                  <a:schemeClr val="accent6">
                    <a:lumMod val="75000"/>
                  </a:schemeClr>
                </a:solidFill>
              </a:rPr>
              <a:t>Lorem Ipsum</a:t>
            </a:r>
            <a:endParaRPr lang="en-US" sz="2000" b="1" dirty="0">
              <a:solidFill>
                <a:schemeClr val="accent6">
                  <a:lumMod val="75000"/>
                </a:schemeClr>
              </a:solidFill>
            </a:endParaRPr>
          </a:p>
        </p:txBody>
      </p:sp>
      <p:sp>
        <p:nvSpPr>
          <p:cNvPr id="213" name="Text Box 10"/>
          <p:cNvSpPr txBox="1">
            <a:spLocks noChangeArrowheads="1"/>
          </p:cNvSpPr>
          <p:nvPr/>
        </p:nvSpPr>
        <p:spPr bwMode="auto">
          <a:xfrm>
            <a:off x="6015099" y="5031251"/>
            <a:ext cx="2284779" cy="1569660"/>
          </a:xfrm>
          <a:prstGeom prst="rect">
            <a:avLst/>
          </a:prstGeom>
          <a:noFill/>
          <a:ln w="9525">
            <a:noFill/>
            <a:miter lim="800000"/>
            <a:headEnd/>
            <a:tailEnd/>
          </a:ln>
        </p:spPr>
        <p:txBody>
          <a:bodyPr wrap="square" lIns="60960" tIns="30480" rIns="60960" bIns="30480">
            <a:spAutoFit/>
          </a:bodyPr>
          <a:lstStyle/>
          <a:p>
            <a:pPr algn="ctr" defTabSz="1450940"/>
            <a:r>
              <a:rPr lang="en-US" sz="1400" dirty="0" smtClean="0">
                <a:solidFill>
                  <a:schemeClr val="bg2">
                    <a:lumMod val="10000"/>
                  </a:schemeClr>
                </a:solidFill>
                <a:ea typeface="Open Sans" pitchFamily="34" charset="0"/>
                <a:cs typeface="Open Sans" pitchFamily="34" charset="0"/>
              </a:rPr>
              <a:t>To change the color level, click inside the light bulb and the color element will become highlighted.  Now left click the bottom/center point and drag up or down to your desired location. </a:t>
            </a:r>
            <a:endParaRPr lang="en-US" sz="1400" dirty="0">
              <a:solidFill>
                <a:schemeClr val="bg2">
                  <a:lumMod val="10000"/>
                </a:schemeClr>
              </a:solidFill>
              <a:ea typeface="Open Sans" pitchFamily="34" charset="0"/>
              <a:cs typeface="Open Sans" pitchFamily="34" charset="0"/>
            </a:endParaRPr>
          </a:p>
        </p:txBody>
      </p:sp>
      <p:sp>
        <p:nvSpPr>
          <p:cNvPr id="214" name="Rectangle 213"/>
          <p:cNvSpPr/>
          <p:nvPr/>
        </p:nvSpPr>
        <p:spPr>
          <a:xfrm>
            <a:off x="5884076" y="4566270"/>
            <a:ext cx="705642" cy="461665"/>
          </a:xfrm>
          <a:prstGeom prst="rect">
            <a:avLst/>
          </a:prstGeom>
          <a:noFill/>
        </p:spPr>
        <p:txBody>
          <a:bodyPr wrap="none">
            <a:spAutoFit/>
          </a:bodyPr>
          <a:lstStyle/>
          <a:p>
            <a:pPr algn="ctr" defTabSz="1450940"/>
            <a:r>
              <a:rPr lang="en-US" sz="2400" b="1" dirty="0" smtClean="0">
                <a:solidFill>
                  <a:schemeClr val="accent6">
                    <a:lumMod val="75000"/>
                  </a:schemeClr>
                </a:solidFill>
                <a:latin typeface="Lato" panose="020F0502020204030203" pitchFamily="34" charset="0"/>
                <a:ea typeface="Open Sans" pitchFamily="34" charset="0"/>
                <a:cs typeface="Open Sans" pitchFamily="34" charset="0"/>
              </a:rPr>
              <a:t>29%</a:t>
            </a:r>
            <a:endParaRPr lang="en-US" sz="2400" b="1" dirty="0">
              <a:solidFill>
                <a:schemeClr val="accent6">
                  <a:lumMod val="75000"/>
                </a:schemeClr>
              </a:solidFill>
              <a:latin typeface="Lato" panose="020F0502020204030203" pitchFamily="34" charset="0"/>
              <a:ea typeface="Open Sans" pitchFamily="34" charset="0"/>
              <a:cs typeface="Open Sans" pitchFamily="34" charset="0"/>
            </a:endParaRPr>
          </a:p>
        </p:txBody>
      </p:sp>
      <p:grpSp>
        <p:nvGrpSpPr>
          <p:cNvPr id="215" name="Group 214"/>
          <p:cNvGrpSpPr/>
          <p:nvPr/>
        </p:nvGrpSpPr>
        <p:grpSpPr>
          <a:xfrm rot="16200000" flipH="1">
            <a:off x="5644603" y="3610194"/>
            <a:ext cx="1529111" cy="325878"/>
            <a:chOff x="1531143" y="1350169"/>
            <a:chExt cx="1364457" cy="381000"/>
          </a:xfrm>
        </p:grpSpPr>
        <p:cxnSp>
          <p:nvCxnSpPr>
            <p:cNvPr id="216" name="Straight Connector 215"/>
            <p:cNvCxnSpPr/>
            <p:nvPr/>
          </p:nvCxnSpPr>
          <p:spPr>
            <a:xfrm>
              <a:off x="1828800" y="1352550"/>
              <a:ext cx="1066800" cy="1588"/>
            </a:xfrm>
            <a:prstGeom prst="line">
              <a:avLst/>
            </a:prstGeom>
            <a:ln w="19050">
              <a:solidFill>
                <a:schemeClr val="accent6">
                  <a:lumMod val="7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rot="5400000" flipH="1" flipV="1">
              <a:off x="1493043" y="1388269"/>
              <a:ext cx="381000" cy="304800"/>
            </a:xfrm>
            <a:prstGeom prst="line">
              <a:avLst/>
            </a:prstGeom>
            <a:ln w="19050">
              <a:solidFill>
                <a:schemeClr val="accent6">
                  <a:lumMod val="75000"/>
                </a:schemeClr>
              </a:solidFill>
              <a:headEnd type="oval"/>
            </a:ln>
          </p:spPr>
          <p:style>
            <a:lnRef idx="1">
              <a:schemeClr val="accent1"/>
            </a:lnRef>
            <a:fillRef idx="0">
              <a:schemeClr val="accent1"/>
            </a:fillRef>
            <a:effectRef idx="0">
              <a:schemeClr val="accent1"/>
            </a:effectRef>
            <a:fontRef idx="minor">
              <a:schemeClr val="tx1"/>
            </a:fontRef>
          </p:style>
        </p:cxnSp>
      </p:grpSp>
      <p:sp>
        <p:nvSpPr>
          <p:cNvPr id="218" name="Rectangle 217"/>
          <p:cNvSpPr/>
          <p:nvPr/>
        </p:nvSpPr>
        <p:spPr>
          <a:xfrm>
            <a:off x="9546889" y="4289638"/>
            <a:ext cx="1570302" cy="400110"/>
          </a:xfrm>
          <a:prstGeom prst="rect">
            <a:avLst/>
          </a:prstGeom>
          <a:noFill/>
        </p:spPr>
        <p:txBody>
          <a:bodyPr wrap="none">
            <a:spAutoFit/>
          </a:bodyPr>
          <a:lstStyle/>
          <a:p>
            <a:pPr algn="r"/>
            <a:r>
              <a:rPr lang="en-US" sz="2000" b="1" dirty="0" smtClean="0">
                <a:solidFill>
                  <a:srgbClr val="7F7F7F"/>
                </a:solidFill>
              </a:rPr>
              <a:t>Lorem Ipsum</a:t>
            </a:r>
            <a:endParaRPr lang="en-US" sz="2000" b="1" dirty="0">
              <a:solidFill>
                <a:srgbClr val="7F7F7F"/>
              </a:solidFill>
            </a:endParaRPr>
          </a:p>
        </p:txBody>
      </p:sp>
      <p:sp>
        <p:nvSpPr>
          <p:cNvPr id="219" name="Text Box 10"/>
          <p:cNvSpPr txBox="1">
            <a:spLocks noChangeArrowheads="1"/>
          </p:cNvSpPr>
          <p:nvPr/>
        </p:nvSpPr>
        <p:spPr bwMode="auto">
          <a:xfrm>
            <a:off x="8792932" y="4696730"/>
            <a:ext cx="2284779" cy="1569660"/>
          </a:xfrm>
          <a:prstGeom prst="rect">
            <a:avLst/>
          </a:prstGeom>
          <a:noFill/>
          <a:ln w="9525">
            <a:noFill/>
            <a:miter lim="800000"/>
            <a:headEnd/>
            <a:tailEnd/>
          </a:ln>
        </p:spPr>
        <p:txBody>
          <a:bodyPr wrap="square" lIns="60960" tIns="30480" rIns="60960" bIns="30480">
            <a:spAutoFit/>
          </a:bodyPr>
          <a:lstStyle/>
          <a:p>
            <a:pPr algn="ctr" defTabSz="1450940"/>
            <a:r>
              <a:rPr lang="en-US" sz="1400" dirty="0" smtClean="0">
                <a:solidFill>
                  <a:schemeClr val="bg2">
                    <a:lumMod val="10000"/>
                  </a:schemeClr>
                </a:solidFill>
                <a:ea typeface="Open Sans" pitchFamily="34" charset="0"/>
                <a:cs typeface="Open Sans" pitchFamily="34" charset="0"/>
              </a:rPr>
              <a:t>To change the color level, click inside the light bulb and the color element will become highlighted.  Now left click the bottom/center point and drag up or down to your desired location. </a:t>
            </a:r>
            <a:endParaRPr lang="en-US" sz="1400" dirty="0">
              <a:solidFill>
                <a:schemeClr val="bg2">
                  <a:lumMod val="10000"/>
                </a:schemeClr>
              </a:solidFill>
              <a:ea typeface="Open Sans" pitchFamily="34" charset="0"/>
              <a:cs typeface="Open Sans" pitchFamily="34" charset="0"/>
            </a:endParaRPr>
          </a:p>
        </p:txBody>
      </p:sp>
      <p:sp>
        <p:nvSpPr>
          <p:cNvPr id="220" name="Rectangle 219"/>
          <p:cNvSpPr/>
          <p:nvPr/>
        </p:nvSpPr>
        <p:spPr>
          <a:xfrm>
            <a:off x="8680197" y="4231749"/>
            <a:ext cx="705642" cy="461665"/>
          </a:xfrm>
          <a:prstGeom prst="rect">
            <a:avLst/>
          </a:prstGeom>
          <a:noFill/>
        </p:spPr>
        <p:txBody>
          <a:bodyPr wrap="none">
            <a:spAutoFit/>
          </a:bodyPr>
          <a:lstStyle/>
          <a:p>
            <a:pPr algn="ctr" defTabSz="1450940"/>
            <a:r>
              <a:rPr lang="en-US" sz="2400" b="1" dirty="0" smtClean="0">
                <a:solidFill>
                  <a:srgbClr val="7F7F7F"/>
                </a:solidFill>
                <a:latin typeface="Lato" panose="020F0502020204030203" pitchFamily="34" charset="0"/>
                <a:ea typeface="Open Sans" pitchFamily="34" charset="0"/>
                <a:cs typeface="Open Sans" pitchFamily="34" charset="0"/>
              </a:rPr>
              <a:t>68%</a:t>
            </a:r>
            <a:endParaRPr lang="en-US" sz="2400" b="1" dirty="0">
              <a:solidFill>
                <a:srgbClr val="7F7F7F"/>
              </a:solidFill>
              <a:latin typeface="Lato" panose="020F0502020204030203" pitchFamily="34" charset="0"/>
              <a:ea typeface="Open Sans" pitchFamily="34" charset="0"/>
              <a:cs typeface="Open Sans" pitchFamily="34" charset="0"/>
            </a:endParaRPr>
          </a:p>
        </p:txBody>
      </p:sp>
      <p:grpSp>
        <p:nvGrpSpPr>
          <p:cNvPr id="221" name="Group 220"/>
          <p:cNvGrpSpPr/>
          <p:nvPr/>
        </p:nvGrpSpPr>
        <p:grpSpPr>
          <a:xfrm rot="16200000" flipH="1">
            <a:off x="8589698" y="3442935"/>
            <a:ext cx="1194588" cy="325878"/>
            <a:chOff x="1531143" y="1350169"/>
            <a:chExt cx="1364457" cy="381000"/>
          </a:xfrm>
        </p:grpSpPr>
        <p:cxnSp>
          <p:nvCxnSpPr>
            <p:cNvPr id="222" name="Straight Connector 221"/>
            <p:cNvCxnSpPr/>
            <p:nvPr/>
          </p:nvCxnSpPr>
          <p:spPr>
            <a:xfrm>
              <a:off x="1828800" y="1352550"/>
              <a:ext cx="1066800" cy="1588"/>
            </a:xfrm>
            <a:prstGeom prst="line">
              <a:avLst/>
            </a:prstGeom>
            <a:ln w="19050">
              <a:solidFill>
                <a:srgbClr val="7F7F7F"/>
              </a:solidFill>
              <a:tailEnd type="ova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rot="5400000" flipH="1" flipV="1">
              <a:off x="1493043" y="1388269"/>
              <a:ext cx="381000" cy="304800"/>
            </a:xfrm>
            <a:prstGeom prst="line">
              <a:avLst/>
            </a:prstGeom>
            <a:ln w="19050">
              <a:solidFill>
                <a:srgbClr val="7F7F7F"/>
              </a:solidFill>
              <a:headEnd type="oval"/>
            </a:ln>
          </p:spPr>
          <p:style>
            <a:lnRef idx="1">
              <a:schemeClr val="accent1"/>
            </a:lnRef>
            <a:fillRef idx="0">
              <a:schemeClr val="accent1"/>
            </a:fillRef>
            <a:effectRef idx="0">
              <a:schemeClr val="accent1"/>
            </a:effectRef>
            <a:fontRef idx="minor">
              <a:schemeClr val="tx1"/>
            </a:fontRef>
          </p:style>
        </p:cxnSp>
      </p:grpSp>
      <p:cxnSp>
        <p:nvCxnSpPr>
          <p:cNvPr id="3" name="Straight Connector 2"/>
          <p:cNvCxnSpPr/>
          <p:nvPr/>
        </p:nvCxnSpPr>
        <p:spPr>
          <a:xfrm>
            <a:off x="442620" y="5005238"/>
            <a:ext cx="2286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3261828" y="4599868"/>
            <a:ext cx="2286000" cy="0"/>
          </a:xfrm>
          <a:prstGeom prst="line">
            <a:avLst/>
          </a:prstGeom>
          <a:ln>
            <a:solidFill>
              <a:srgbClr val="ED7D3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5968398" y="5005238"/>
            <a:ext cx="2286000" cy="0"/>
          </a:xfrm>
          <a:prstGeom prst="line">
            <a:avLst/>
          </a:prstGeom>
          <a:ln>
            <a:solidFill>
              <a:srgbClr val="548235"/>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8791711" y="4671380"/>
            <a:ext cx="2286000" cy="0"/>
          </a:xfrm>
          <a:prstGeom prst="line">
            <a:avLst/>
          </a:prstGeom>
          <a:ln>
            <a:solidFill>
              <a:srgbClr val="7F7F7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508176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4"/>
                                        </p:tgtEl>
                                        <p:attrNameLst>
                                          <p:attrName>style.visibility</p:attrName>
                                        </p:attrNameLst>
                                      </p:cBhvr>
                                      <p:to>
                                        <p:strVal val="visible"/>
                                      </p:to>
                                    </p:set>
                                    <p:animEffect transition="in" filter="barn(inVertical)">
                                      <p:cBhvr>
                                        <p:cTn id="7" dur="1000"/>
                                        <p:tgtEl>
                                          <p:spTgt spid="224"/>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1250" fill="hold"/>
                                        <p:tgtEl>
                                          <p:spTgt spid="52"/>
                                        </p:tgtEl>
                                        <p:attrNameLst>
                                          <p:attrName>ppt_x</p:attrName>
                                        </p:attrNameLst>
                                      </p:cBhvr>
                                      <p:tavLst>
                                        <p:tav tm="0">
                                          <p:val>
                                            <p:strVal val="#ppt_x"/>
                                          </p:val>
                                        </p:tav>
                                        <p:tav tm="100000">
                                          <p:val>
                                            <p:strVal val="#ppt_x"/>
                                          </p:val>
                                        </p:tav>
                                      </p:tavLst>
                                    </p:anim>
                                    <p:anim calcmode="lin" valueType="num">
                                      <p:cBhvr additive="base">
                                        <p:cTn id="12" dur="125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2250"/>
                            </p:stCondLst>
                            <p:childTnLst>
                              <p:par>
                                <p:cTn id="14" presetID="22" presetClass="entr" presetSubtype="1" fill="hold" nodeType="afterEffect">
                                  <p:stCondLst>
                                    <p:cond delay="0"/>
                                  </p:stCondLst>
                                  <p:childTnLst>
                                    <p:set>
                                      <p:cBhvr>
                                        <p:cTn id="15" dur="1" fill="hold">
                                          <p:stCondLst>
                                            <p:cond delay="0"/>
                                          </p:stCondLst>
                                        </p:cTn>
                                        <p:tgtEl>
                                          <p:spTgt spid="203"/>
                                        </p:tgtEl>
                                        <p:attrNameLst>
                                          <p:attrName>style.visibility</p:attrName>
                                        </p:attrNameLst>
                                      </p:cBhvr>
                                      <p:to>
                                        <p:strVal val="visible"/>
                                      </p:to>
                                    </p:set>
                                    <p:animEffect transition="in" filter="wipe(up)">
                                      <p:cBhvr>
                                        <p:cTn id="16" dur="500"/>
                                        <p:tgtEl>
                                          <p:spTgt spid="203"/>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199"/>
                                        </p:tgtEl>
                                        <p:attrNameLst>
                                          <p:attrName>style.visibility</p:attrName>
                                        </p:attrNameLst>
                                      </p:cBhvr>
                                      <p:to>
                                        <p:strVal val="visible"/>
                                      </p:to>
                                    </p:set>
                                    <p:animEffect transition="in" filter="wipe(left)">
                                      <p:cBhvr>
                                        <p:cTn id="20" dur="500"/>
                                        <p:tgtEl>
                                          <p:spTgt spid="199"/>
                                        </p:tgtEl>
                                      </p:cBhvr>
                                    </p:animEffect>
                                  </p:childTnLst>
                                </p:cTn>
                              </p:par>
                            </p:childTnLst>
                          </p:cTn>
                        </p:par>
                        <p:par>
                          <p:cTn id="21" fill="hold">
                            <p:stCondLst>
                              <p:cond delay="3250"/>
                            </p:stCondLst>
                            <p:childTnLst>
                              <p:par>
                                <p:cTn id="22" presetID="22" presetClass="entr" presetSubtype="8" fill="hold" grpId="0" nodeType="afterEffect">
                                  <p:stCondLst>
                                    <p:cond delay="0"/>
                                  </p:stCondLst>
                                  <p:childTnLst>
                                    <p:set>
                                      <p:cBhvr>
                                        <p:cTn id="23" dur="1" fill="hold">
                                          <p:stCondLst>
                                            <p:cond delay="0"/>
                                          </p:stCondLst>
                                        </p:cTn>
                                        <p:tgtEl>
                                          <p:spTgt spid="197"/>
                                        </p:tgtEl>
                                        <p:attrNameLst>
                                          <p:attrName>style.visibility</p:attrName>
                                        </p:attrNameLst>
                                      </p:cBhvr>
                                      <p:to>
                                        <p:strVal val="visible"/>
                                      </p:to>
                                    </p:set>
                                    <p:animEffect transition="in" filter="wipe(left)">
                                      <p:cBhvr>
                                        <p:cTn id="24" dur="500"/>
                                        <p:tgtEl>
                                          <p:spTgt spid="197"/>
                                        </p:tgtEl>
                                      </p:cBhvr>
                                    </p:animEffect>
                                  </p:childTnLst>
                                </p:cTn>
                              </p:par>
                              <p:par>
                                <p:cTn id="25" presetID="22" presetClass="entr" presetSubtype="8" fill="hold" nodeType="with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1000"/>
                                        <p:tgtEl>
                                          <p:spTgt spid="3"/>
                                        </p:tgtEl>
                                      </p:cBhvr>
                                    </p:animEffect>
                                  </p:childTnLst>
                                </p:cTn>
                              </p:par>
                            </p:childTnLst>
                          </p:cTn>
                        </p:par>
                        <p:par>
                          <p:cTn id="28" fill="hold">
                            <p:stCondLst>
                              <p:cond delay="4250"/>
                            </p:stCondLst>
                            <p:childTnLst>
                              <p:par>
                                <p:cTn id="29" presetID="22" presetClass="entr" presetSubtype="1" fill="hold" grpId="0" nodeType="afterEffect">
                                  <p:stCondLst>
                                    <p:cond delay="0"/>
                                  </p:stCondLst>
                                  <p:childTnLst>
                                    <p:set>
                                      <p:cBhvr>
                                        <p:cTn id="30" dur="1" fill="hold">
                                          <p:stCondLst>
                                            <p:cond delay="0"/>
                                          </p:stCondLst>
                                        </p:cTn>
                                        <p:tgtEl>
                                          <p:spTgt spid="198"/>
                                        </p:tgtEl>
                                        <p:attrNameLst>
                                          <p:attrName>style.visibility</p:attrName>
                                        </p:attrNameLst>
                                      </p:cBhvr>
                                      <p:to>
                                        <p:strVal val="visible"/>
                                      </p:to>
                                    </p:set>
                                    <p:animEffect transition="in" filter="wipe(up)">
                                      <p:cBhvr>
                                        <p:cTn id="31" dur="500"/>
                                        <p:tgtEl>
                                          <p:spTgt spid="198"/>
                                        </p:tgtEl>
                                      </p:cBhvr>
                                    </p:animEffect>
                                  </p:childTnLst>
                                </p:cTn>
                              </p:par>
                            </p:childTnLst>
                          </p:cTn>
                        </p:par>
                        <p:par>
                          <p:cTn id="32" fill="hold">
                            <p:stCondLst>
                              <p:cond delay="4750"/>
                            </p:stCondLst>
                            <p:childTnLst>
                              <p:par>
                                <p:cTn id="33" presetID="2" presetClass="entr" presetSubtype="1" fill="hold" grpId="0" nodeType="after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additive="base">
                                        <p:cTn id="35" dur="1250" fill="hold"/>
                                        <p:tgtEl>
                                          <p:spTgt spid="53"/>
                                        </p:tgtEl>
                                        <p:attrNameLst>
                                          <p:attrName>ppt_x</p:attrName>
                                        </p:attrNameLst>
                                      </p:cBhvr>
                                      <p:tavLst>
                                        <p:tav tm="0">
                                          <p:val>
                                            <p:strVal val="#ppt_x"/>
                                          </p:val>
                                        </p:tav>
                                        <p:tav tm="100000">
                                          <p:val>
                                            <p:strVal val="#ppt_x"/>
                                          </p:val>
                                        </p:tav>
                                      </p:tavLst>
                                    </p:anim>
                                    <p:anim calcmode="lin" valueType="num">
                                      <p:cBhvr additive="base">
                                        <p:cTn id="36" dur="1250" fill="hold"/>
                                        <p:tgtEl>
                                          <p:spTgt spid="53"/>
                                        </p:tgtEl>
                                        <p:attrNameLst>
                                          <p:attrName>ppt_y</p:attrName>
                                        </p:attrNameLst>
                                      </p:cBhvr>
                                      <p:tavLst>
                                        <p:tav tm="0">
                                          <p:val>
                                            <p:strVal val="0-#ppt_h/2"/>
                                          </p:val>
                                        </p:tav>
                                        <p:tav tm="100000">
                                          <p:val>
                                            <p:strVal val="#ppt_y"/>
                                          </p:val>
                                        </p:tav>
                                      </p:tavLst>
                                    </p:anim>
                                  </p:childTnLst>
                                </p:cTn>
                              </p:par>
                            </p:childTnLst>
                          </p:cTn>
                        </p:par>
                        <p:par>
                          <p:cTn id="37" fill="hold">
                            <p:stCondLst>
                              <p:cond delay="6000"/>
                            </p:stCondLst>
                            <p:childTnLst>
                              <p:par>
                                <p:cTn id="38" presetID="22" presetClass="entr" presetSubtype="1" fill="hold" nodeType="afterEffect">
                                  <p:stCondLst>
                                    <p:cond delay="0"/>
                                  </p:stCondLst>
                                  <p:childTnLst>
                                    <p:set>
                                      <p:cBhvr>
                                        <p:cTn id="39" dur="1" fill="hold">
                                          <p:stCondLst>
                                            <p:cond delay="0"/>
                                          </p:stCondLst>
                                        </p:cTn>
                                        <p:tgtEl>
                                          <p:spTgt spid="209"/>
                                        </p:tgtEl>
                                        <p:attrNameLst>
                                          <p:attrName>style.visibility</p:attrName>
                                        </p:attrNameLst>
                                      </p:cBhvr>
                                      <p:to>
                                        <p:strVal val="visible"/>
                                      </p:to>
                                    </p:set>
                                    <p:animEffect transition="in" filter="wipe(up)">
                                      <p:cBhvr>
                                        <p:cTn id="40" dur="500"/>
                                        <p:tgtEl>
                                          <p:spTgt spid="209"/>
                                        </p:tgtEl>
                                      </p:cBhvr>
                                    </p:animEffect>
                                  </p:childTnLst>
                                </p:cTn>
                              </p:par>
                            </p:childTnLst>
                          </p:cTn>
                        </p:par>
                        <p:par>
                          <p:cTn id="41" fill="hold">
                            <p:stCondLst>
                              <p:cond delay="6500"/>
                            </p:stCondLst>
                            <p:childTnLst>
                              <p:par>
                                <p:cTn id="42" presetID="22" presetClass="entr" presetSubtype="8" fill="hold" grpId="0" nodeType="afterEffect">
                                  <p:stCondLst>
                                    <p:cond delay="0"/>
                                  </p:stCondLst>
                                  <p:childTnLst>
                                    <p:set>
                                      <p:cBhvr>
                                        <p:cTn id="43" dur="1" fill="hold">
                                          <p:stCondLst>
                                            <p:cond delay="0"/>
                                          </p:stCondLst>
                                        </p:cTn>
                                        <p:tgtEl>
                                          <p:spTgt spid="208"/>
                                        </p:tgtEl>
                                        <p:attrNameLst>
                                          <p:attrName>style.visibility</p:attrName>
                                        </p:attrNameLst>
                                      </p:cBhvr>
                                      <p:to>
                                        <p:strVal val="visible"/>
                                      </p:to>
                                    </p:set>
                                    <p:animEffect transition="in" filter="wipe(left)">
                                      <p:cBhvr>
                                        <p:cTn id="44" dur="500"/>
                                        <p:tgtEl>
                                          <p:spTgt spid="208"/>
                                        </p:tgtEl>
                                      </p:cBhvr>
                                    </p:animEffect>
                                  </p:childTnLst>
                                </p:cTn>
                              </p:par>
                            </p:childTnLst>
                          </p:cTn>
                        </p:par>
                        <p:par>
                          <p:cTn id="45" fill="hold">
                            <p:stCondLst>
                              <p:cond delay="7000"/>
                            </p:stCondLst>
                            <p:childTnLst>
                              <p:par>
                                <p:cTn id="46" presetID="22" presetClass="entr" presetSubtype="8" fill="hold" grpId="0" nodeType="afterEffect">
                                  <p:stCondLst>
                                    <p:cond delay="0"/>
                                  </p:stCondLst>
                                  <p:childTnLst>
                                    <p:set>
                                      <p:cBhvr>
                                        <p:cTn id="47" dur="1" fill="hold">
                                          <p:stCondLst>
                                            <p:cond delay="0"/>
                                          </p:stCondLst>
                                        </p:cTn>
                                        <p:tgtEl>
                                          <p:spTgt spid="206"/>
                                        </p:tgtEl>
                                        <p:attrNameLst>
                                          <p:attrName>style.visibility</p:attrName>
                                        </p:attrNameLst>
                                      </p:cBhvr>
                                      <p:to>
                                        <p:strVal val="visible"/>
                                      </p:to>
                                    </p:set>
                                    <p:animEffect transition="in" filter="wipe(left)">
                                      <p:cBhvr>
                                        <p:cTn id="48" dur="500"/>
                                        <p:tgtEl>
                                          <p:spTgt spid="206"/>
                                        </p:tgtEl>
                                      </p:cBhvr>
                                    </p:animEffect>
                                  </p:childTnLst>
                                </p:cTn>
                              </p:par>
                              <p:par>
                                <p:cTn id="49" presetID="22" presetClass="entr" presetSubtype="8" fill="hold" nodeType="withEffect">
                                  <p:stCondLst>
                                    <p:cond delay="0"/>
                                  </p:stCondLst>
                                  <p:childTnLst>
                                    <p:set>
                                      <p:cBhvr>
                                        <p:cTn id="50" dur="1" fill="hold">
                                          <p:stCondLst>
                                            <p:cond delay="0"/>
                                          </p:stCondLst>
                                        </p:cTn>
                                        <p:tgtEl>
                                          <p:spTgt spid="68"/>
                                        </p:tgtEl>
                                        <p:attrNameLst>
                                          <p:attrName>style.visibility</p:attrName>
                                        </p:attrNameLst>
                                      </p:cBhvr>
                                      <p:to>
                                        <p:strVal val="visible"/>
                                      </p:to>
                                    </p:set>
                                    <p:animEffect transition="in" filter="wipe(left)">
                                      <p:cBhvr>
                                        <p:cTn id="51" dur="500"/>
                                        <p:tgtEl>
                                          <p:spTgt spid="68"/>
                                        </p:tgtEl>
                                      </p:cBhvr>
                                    </p:animEffect>
                                  </p:childTnLst>
                                </p:cTn>
                              </p:par>
                            </p:childTnLst>
                          </p:cTn>
                        </p:par>
                        <p:par>
                          <p:cTn id="52" fill="hold">
                            <p:stCondLst>
                              <p:cond delay="7500"/>
                            </p:stCondLst>
                            <p:childTnLst>
                              <p:par>
                                <p:cTn id="53" presetID="22" presetClass="entr" presetSubtype="1" fill="hold" grpId="0" nodeType="afterEffect">
                                  <p:stCondLst>
                                    <p:cond delay="0"/>
                                  </p:stCondLst>
                                  <p:childTnLst>
                                    <p:set>
                                      <p:cBhvr>
                                        <p:cTn id="54" dur="1" fill="hold">
                                          <p:stCondLst>
                                            <p:cond delay="0"/>
                                          </p:stCondLst>
                                        </p:cTn>
                                        <p:tgtEl>
                                          <p:spTgt spid="207"/>
                                        </p:tgtEl>
                                        <p:attrNameLst>
                                          <p:attrName>style.visibility</p:attrName>
                                        </p:attrNameLst>
                                      </p:cBhvr>
                                      <p:to>
                                        <p:strVal val="visible"/>
                                      </p:to>
                                    </p:set>
                                    <p:animEffect transition="in" filter="wipe(up)">
                                      <p:cBhvr>
                                        <p:cTn id="55" dur="500"/>
                                        <p:tgtEl>
                                          <p:spTgt spid="207"/>
                                        </p:tgtEl>
                                      </p:cBhvr>
                                    </p:animEffect>
                                  </p:childTnLst>
                                </p:cTn>
                              </p:par>
                            </p:childTnLst>
                          </p:cTn>
                        </p:par>
                        <p:par>
                          <p:cTn id="56" fill="hold">
                            <p:stCondLst>
                              <p:cond delay="8000"/>
                            </p:stCondLst>
                            <p:childTnLst>
                              <p:par>
                                <p:cTn id="57" presetID="2" presetClass="entr" presetSubtype="1" fill="hold" grpId="0" nodeType="afterEffect">
                                  <p:stCondLst>
                                    <p:cond delay="0"/>
                                  </p:stCondLst>
                                  <p:childTnLst>
                                    <p:set>
                                      <p:cBhvr>
                                        <p:cTn id="58" dur="1" fill="hold">
                                          <p:stCondLst>
                                            <p:cond delay="0"/>
                                          </p:stCondLst>
                                        </p:cTn>
                                        <p:tgtEl>
                                          <p:spTgt spid="54"/>
                                        </p:tgtEl>
                                        <p:attrNameLst>
                                          <p:attrName>style.visibility</p:attrName>
                                        </p:attrNameLst>
                                      </p:cBhvr>
                                      <p:to>
                                        <p:strVal val="visible"/>
                                      </p:to>
                                    </p:set>
                                    <p:anim calcmode="lin" valueType="num">
                                      <p:cBhvr additive="base">
                                        <p:cTn id="59" dur="1250" fill="hold"/>
                                        <p:tgtEl>
                                          <p:spTgt spid="54"/>
                                        </p:tgtEl>
                                        <p:attrNameLst>
                                          <p:attrName>ppt_x</p:attrName>
                                        </p:attrNameLst>
                                      </p:cBhvr>
                                      <p:tavLst>
                                        <p:tav tm="0">
                                          <p:val>
                                            <p:strVal val="#ppt_x"/>
                                          </p:val>
                                        </p:tav>
                                        <p:tav tm="100000">
                                          <p:val>
                                            <p:strVal val="#ppt_x"/>
                                          </p:val>
                                        </p:tav>
                                      </p:tavLst>
                                    </p:anim>
                                    <p:anim calcmode="lin" valueType="num">
                                      <p:cBhvr additive="base">
                                        <p:cTn id="60" dur="1250" fill="hold"/>
                                        <p:tgtEl>
                                          <p:spTgt spid="54"/>
                                        </p:tgtEl>
                                        <p:attrNameLst>
                                          <p:attrName>ppt_y</p:attrName>
                                        </p:attrNameLst>
                                      </p:cBhvr>
                                      <p:tavLst>
                                        <p:tav tm="0">
                                          <p:val>
                                            <p:strVal val="0-#ppt_h/2"/>
                                          </p:val>
                                        </p:tav>
                                        <p:tav tm="100000">
                                          <p:val>
                                            <p:strVal val="#ppt_y"/>
                                          </p:val>
                                        </p:tav>
                                      </p:tavLst>
                                    </p:anim>
                                  </p:childTnLst>
                                </p:cTn>
                              </p:par>
                            </p:childTnLst>
                          </p:cTn>
                        </p:par>
                        <p:par>
                          <p:cTn id="61" fill="hold">
                            <p:stCondLst>
                              <p:cond delay="9250"/>
                            </p:stCondLst>
                            <p:childTnLst>
                              <p:par>
                                <p:cTn id="62" presetID="22" presetClass="entr" presetSubtype="1" fill="hold" nodeType="afterEffect">
                                  <p:stCondLst>
                                    <p:cond delay="0"/>
                                  </p:stCondLst>
                                  <p:childTnLst>
                                    <p:set>
                                      <p:cBhvr>
                                        <p:cTn id="63" dur="1" fill="hold">
                                          <p:stCondLst>
                                            <p:cond delay="0"/>
                                          </p:stCondLst>
                                        </p:cTn>
                                        <p:tgtEl>
                                          <p:spTgt spid="215"/>
                                        </p:tgtEl>
                                        <p:attrNameLst>
                                          <p:attrName>style.visibility</p:attrName>
                                        </p:attrNameLst>
                                      </p:cBhvr>
                                      <p:to>
                                        <p:strVal val="visible"/>
                                      </p:to>
                                    </p:set>
                                    <p:animEffect transition="in" filter="wipe(up)">
                                      <p:cBhvr>
                                        <p:cTn id="64" dur="500"/>
                                        <p:tgtEl>
                                          <p:spTgt spid="215"/>
                                        </p:tgtEl>
                                      </p:cBhvr>
                                    </p:animEffect>
                                  </p:childTnLst>
                                </p:cTn>
                              </p:par>
                            </p:childTnLst>
                          </p:cTn>
                        </p:par>
                        <p:par>
                          <p:cTn id="65" fill="hold">
                            <p:stCondLst>
                              <p:cond delay="9750"/>
                            </p:stCondLst>
                            <p:childTnLst>
                              <p:par>
                                <p:cTn id="66" presetID="22" presetClass="entr" presetSubtype="8" fill="hold" grpId="0" nodeType="afterEffect">
                                  <p:stCondLst>
                                    <p:cond delay="0"/>
                                  </p:stCondLst>
                                  <p:childTnLst>
                                    <p:set>
                                      <p:cBhvr>
                                        <p:cTn id="67" dur="1" fill="hold">
                                          <p:stCondLst>
                                            <p:cond delay="0"/>
                                          </p:stCondLst>
                                        </p:cTn>
                                        <p:tgtEl>
                                          <p:spTgt spid="214"/>
                                        </p:tgtEl>
                                        <p:attrNameLst>
                                          <p:attrName>style.visibility</p:attrName>
                                        </p:attrNameLst>
                                      </p:cBhvr>
                                      <p:to>
                                        <p:strVal val="visible"/>
                                      </p:to>
                                    </p:set>
                                    <p:animEffect transition="in" filter="wipe(left)">
                                      <p:cBhvr>
                                        <p:cTn id="68" dur="500"/>
                                        <p:tgtEl>
                                          <p:spTgt spid="214"/>
                                        </p:tgtEl>
                                      </p:cBhvr>
                                    </p:animEffect>
                                  </p:childTnLst>
                                </p:cTn>
                              </p:par>
                            </p:childTnLst>
                          </p:cTn>
                        </p:par>
                        <p:par>
                          <p:cTn id="69" fill="hold">
                            <p:stCondLst>
                              <p:cond delay="10250"/>
                            </p:stCondLst>
                            <p:childTnLst>
                              <p:par>
                                <p:cTn id="70" presetID="22" presetClass="entr" presetSubtype="8" fill="hold" grpId="0" nodeType="afterEffect">
                                  <p:stCondLst>
                                    <p:cond delay="0"/>
                                  </p:stCondLst>
                                  <p:childTnLst>
                                    <p:set>
                                      <p:cBhvr>
                                        <p:cTn id="71" dur="1" fill="hold">
                                          <p:stCondLst>
                                            <p:cond delay="0"/>
                                          </p:stCondLst>
                                        </p:cTn>
                                        <p:tgtEl>
                                          <p:spTgt spid="212"/>
                                        </p:tgtEl>
                                        <p:attrNameLst>
                                          <p:attrName>style.visibility</p:attrName>
                                        </p:attrNameLst>
                                      </p:cBhvr>
                                      <p:to>
                                        <p:strVal val="visible"/>
                                      </p:to>
                                    </p:set>
                                    <p:animEffect transition="in" filter="wipe(left)">
                                      <p:cBhvr>
                                        <p:cTn id="72" dur="500"/>
                                        <p:tgtEl>
                                          <p:spTgt spid="212"/>
                                        </p:tgtEl>
                                      </p:cBhvr>
                                    </p:animEffect>
                                  </p:childTnLst>
                                </p:cTn>
                              </p:par>
                              <p:par>
                                <p:cTn id="73" presetID="22" presetClass="entr" presetSubtype="8" fill="hold" nodeType="with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wipe(left)">
                                      <p:cBhvr>
                                        <p:cTn id="75" dur="500"/>
                                        <p:tgtEl>
                                          <p:spTgt spid="69"/>
                                        </p:tgtEl>
                                      </p:cBhvr>
                                    </p:animEffect>
                                  </p:childTnLst>
                                </p:cTn>
                              </p:par>
                            </p:childTnLst>
                          </p:cTn>
                        </p:par>
                        <p:par>
                          <p:cTn id="76" fill="hold">
                            <p:stCondLst>
                              <p:cond delay="10750"/>
                            </p:stCondLst>
                            <p:childTnLst>
                              <p:par>
                                <p:cTn id="77" presetID="22" presetClass="entr" presetSubtype="1" fill="hold" grpId="0" nodeType="afterEffect">
                                  <p:stCondLst>
                                    <p:cond delay="0"/>
                                  </p:stCondLst>
                                  <p:childTnLst>
                                    <p:set>
                                      <p:cBhvr>
                                        <p:cTn id="78" dur="1" fill="hold">
                                          <p:stCondLst>
                                            <p:cond delay="0"/>
                                          </p:stCondLst>
                                        </p:cTn>
                                        <p:tgtEl>
                                          <p:spTgt spid="213"/>
                                        </p:tgtEl>
                                        <p:attrNameLst>
                                          <p:attrName>style.visibility</p:attrName>
                                        </p:attrNameLst>
                                      </p:cBhvr>
                                      <p:to>
                                        <p:strVal val="visible"/>
                                      </p:to>
                                    </p:set>
                                    <p:animEffect transition="in" filter="wipe(up)">
                                      <p:cBhvr>
                                        <p:cTn id="79" dur="500"/>
                                        <p:tgtEl>
                                          <p:spTgt spid="213"/>
                                        </p:tgtEl>
                                      </p:cBhvr>
                                    </p:animEffect>
                                  </p:childTnLst>
                                </p:cTn>
                              </p:par>
                            </p:childTnLst>
                          </p:cTn>
                        </p:par>
                        <p:par>
                          <p:cTn id="80" fill="hold">
                            <p:stCondLst>
                              <p:cond delay="11250"/>
                            </p:stCondLst>
                            <p:childTnLst>
                              <p:par>
                                <p:cTn id="81" presetID="2" presetClass="entr" presetSubtype="1" fill="hold" grpId="0" nodeType="afterEffect">
                                  <p:stCondLst>
                                    <p:cond delay="0"/>
                                  </p:stCondLst>
                                  <p:childTnLst>
                                    <p:set>
                                      <p:cBhvr>
                                        <p:cTn id="82" dur="1" fill="hold">
                                          <p:stCondLst>
                                            <p:cond delay="0"/>
                                          </p:stCondLst>
                                        </p:cTn>
                                        <p:tgtEl>
                                          <p:spTgt spid="55"/>
                                        </p:tgtEl>
                                        <p:attrNameLst>
                                          <p:attrName>style.visibility</p:attrName>
                                        </p:attrNameLst>
                                      </p:cBhvr>
                                      <p:to>
                                        <p:strVal val="visible"/>
                                      </p:to>
                                    </p:set>
                                    <p:anim calcmode="lin" valueType="num">
                                      <p:cBhvr additive="base">
                                        <p:cTn id="83" dur="1250" fill="hold"/>
                                        <p:tgtEl>
                                          <p:spTgt spid="55"/>
                                        </p:tgtEl>
                                        <p:attrNameLst>
                                          <p:attrName>ppt_x</p:attrName>
                                        </p:attrNameLst>
                                      </p:cBhvr>
                                      <p:tavLst>
                                        <p:tav tm="0">
                                          <p:val>
                                            <p:strVal val="#ppt_x"/>
                                          </p:val>
                                        </p:tav>
                                        <p:tav tm="100000">
                                          <p:val>
                                            <p:strVal val="#ppt_x"/>
                                          </p:val>
                                        </p:tav>
                                      </p:tavLst>
                                    </p:anim>
                                    <p:anim calcmode="lin" valueType="num">
                                      <p:cBhvr additive="base">
                                        <p:cTn id="84" dur="1250" fill="hold"/>
                                        <p:tgtEl>
                                          <p:spTgt spid="55"/>
                                        </p:tgtEl>
                                        <p:attrNameLst>
                                          <p:attrName>ppt_y</p:attrName>
                                        </p:attrNameLst>
                                      </p:cBhvr>
                                      <p:tavLst>
                                        <p:tav tm="0">
                                          <p:val>
                                            <p:strVal val="0-#ppt_h/2"/>
                                          </p:val>
                                        </p:tav>
                                        <p:tav tm="100000">
                                          <p:val>
                                            <p:strVal val="#ppt_y"/>
                                          </p:val>
                                        </p:tav>
                                      </p:tavLst>
                                    </p:anim>
                                  </p:childTnLst>
                                </p:cTn>
                              </p:par>
                            </p:childTnLst>
                          </p:cTn>
                        </p:par>
                        <p:par>
                          <p:cTn id="85" fill="hold">
                            <p:stCondLst>
                              <p:cond delay="12500"/>
                            </p:stCondLst>
                            <p:childTnLst>
                              <p:par>
                                <p:cTn id="86" presetID="22" presetClass="entr" presetSubtype="1" fill="hold" nodeType="afterEffect">
                                  <p:stCondLst>
                                    <p:cond delay="0"/>
                                  </p:stCondLst>
                                  <p:childTnLst>
                                    <p:set>
                                      <p:cBhvr>
                                        <p:cTn id="87" dur="1" fill="hold">
                                          <p:stCondLst>
                                            <p:cond delay="0"/>
                                          </p:stCondLst>
                                        </p:cTn>
                                        <p:tgtEl>
                                          <p:spTgt spid="221"/>
                                        </p:tgtEl>
                                        <p:attrNameLst>
                                          <p:attrName>style.visibility</p:attrName>
                                        </p:attrNameLst>
                                      </p:cBhvr>
                                      <p:to>
                                        <p:strVal val="visible"/>
                                      </p:to>
                                    </p:set>
                                    <p:animEffect transition="in" filter="wipe(up)">
                                      <p:cBhvr>
                                        <p:cTn id="88" dur="500"/>
                                        <p:tgtEl>
                                          <p:spTgt spid="221"/>
                                        </p:tgtEl>
                                      </p:cBhvr>
                                    </p:animEffect>
                                  </p:childTnLst>
                                </p:cTn>
                              </p:par>
                            </p:childTnLst>
                          </p:cTn>
                        </p:par>
                        <p:par>
                          <p:cTn id="89" fill="hold">
                            <p:stCondLst>
                              <p:cond delay="13000"/>
                            </p:stCondLst>
                            <p:childTnLst>
                              <p:par>
                                <p:cTn id="90" presetID="22" presetClass="entr" presetSubtype="8" fill="hold" grpId="0" nodeType="afterEffect">
                                  <p:stCondLst>
                                    <p:cond delay="0"/>
                                  </p:stCondLst>
                                  <p:childTnLst>
                                    <p:set>
                                      <p:cBhvr>
                                        <p:cTn id="91" dur="1" fill="hold">
                                          <p:stCondLst>
                                            <p:cond delay="0"/>
                                          </p:stCondLst>
                                        </p:cTn>
                                        <p:tgtEl>
                                          <p:spTgt spid="220"/>
                                        </p:tgtEl>
                                        <p:attrNameLst>
                                          <p:attrName>style.visibility</p:attrName>
                                        </p:attrNameLst>
                                      </p:cBhvr>
                                      <p:to>
                                        <p:strVal val="visible"/>
                                      </p:to>
                                    </p:set>
                                    <p:animEffect transition="in" filter="wipe(left)">
                                      <p:cBhvr>
                                        <p:cTn id="92" dur="500"/>
                                        <p:tgtEl>
                                          <p:spTgt spid="220"/>
                                        </p:tgtEl>
                                      </p:cBhvr>
                                    </p:animEffect>
                                  </p:childTnLst>
                                </p:cTn>
                              </p:par>
                            </p:childTnLst>
                          </p:cTn>
                        </p:par>
                        <p:par>
                          <p:cTn id="93" fill="hold">
                            <p:stCondLst>
                              <p:cond delay="13500"/>
                            </p:stCondLst>
                            <p:childTnLst>
                              <p:par>
                                <p:cTn id="94" presetID="22" presetClass="entr" presetSubtype="8" fill="hold" grpId="0" nodeType="afterEffect">
                                  <p:stCondLst>
                                    <p:cond delay="0"/>
                                  </p:stCondLst>
                                  <p:childTnLst>
                                    <p:set>
                                      <p:cBhvr>
                                        <p:cTn id="95" dur="1" fill="hold">
                                          <p:stCondLst>
                                            <p:cond delay="0"/>
                                          </p:stCondLst>
                                        </p:cTn>
                                        <p:tgtEl>
                                          <p:spTgt spid="218"/>
                                        </p:tgtEl>
                                        <p:attrNameLst>
                                          <p:attrName>style.visibility</p:attrName>
                                        </p:attrNameLst>
                                      </p:cBhvr>
                                      <p:to>
                                        <p:strVal val="visible"/>
                                      </p:to>
                                    </p:set>
                                    <p:animEffect transition="in" filter="wipe(left)">
                                      <p:cBhvr>
                                        <p:cTn id="96" dur="500"/>
                                        <p:tgtEl>
                                          <p:spTgt spid="218"/>
                                        </p:tgtEl>
                                      </p:cBhvr>
                                    </p:animEffect>
                                  </p:childTnLst>
                                </p:cTn>
                              </p:par>
                            </p:childTnLst>
                          </p:cTn>
                        </p:par>
                        <p:par>
                          <p:cTn id="97" fill="hold">
                            <p:stCondLst>
                              <p:cond delay="14000"/>
                            </p:stCondLst>
                            <p:childTnLst>
                              <p:par>
                                <p:cTn id="98" presetID="22" presetClass="entr" presetSubtype="1" fill="hold" grpId="0" nodeType="afterEffect">
                                  <p:stCondLst>
                                    <p:cond delay="0"/>
                                  </p:stCondLst>
                                  <p:childTnLst>
                                    <p:set>
                                      <p:cBhvr>
                                        <p:cTn id="99" dur="1" fill="hold">
                                          <p:stCondLst>
                                            <p:cond delay="0"/>
                                          </p:stCondLst>
                                        </p:cTn>
                                        <p:tgtEl>
                                          <p:spTgt spid="219"/>
                                        </p:tgtEl>
                                        <p:attrNameLst>
                                          <p:attrName>style.visibility</p:attrName>
                                        </p:attrNameLst>
                                      </p:cBhvr>
                                      <p:to>
                                        <p:strVal val="visible"/>
                                      </p:to>
                                    </p:set>
                                    <p:animEffect transition="in" filter="wipe(up)">
                                      <p:cBhvr>
                                        <p:cTn id="100" dur="500"/>
                                        <p:tgtEl>
                                          <p:spTgt spid="219"/>
                                        </p:tgtEl>
                                      </p:cBhvr>
                                    </p:animEffect>
                                  </p:childTnLst>
                                </p:cTn>
                              </p:par>
                              <p:par>
                                <p:cTn id="101" presetID="22" presetClass="entr" presetSubtype="4" fill="hold" nodeType="withEffect">
                                  <p:stCondLst>
                                    <p:cond delay="0"/>
                                  </p:stCondLst>
                                  <p:childTnLst>
                                    <p:set>
                                      <p:cBhvr>
                                        <p:cTn id="102" dur="1" fill="hold">
                                          <p:stCondLst>
                                            <p:cond delay="0"/>
                                          </p:stCondLst>
                                        </p:cTn>
                                        <p:tgtEl>
                                          <p:spTgt spid="70"/>
                                        </p:tgtEl>
                                        <p:attrNameLst>
                                          <p:attrName>style.visibility</p:attrName>
                                        </p:attrNameLst>
                                      </p:cBhvr>
                                      <p:to>
                                        <p:strVal val="visible"/>
                                      </p:to>
                                    </p:set>
                                    <p:animEffect transition="in" filter="wipe(down)">
                                      <p:cBhvr>
                                        <p:cTn id="103"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3" grpId="0" animBg="1"/>
      <p:bldP spid="54" grpId="0" animBg="1"/>
      <p:bldP spid="55" grpId="0" animBg="1"/>
      <p:bldP spid="224" grpId="0" animBg="1"/>
      <p:bldP spid="197" grpId="0"/>
      <p:bldP spid="198" grpId="0"/>
      <p:bldP spid="199" grpId="0"/>
      <p:bldP spid="206" grpId="0"/>
      <p:bldP spid="207" grpId="0"/>
      <p:bldP spid="208" grpId="0"/>
      <p:bldP spid="212" grpId="0"/>
      <p:bldP spid="213" grpId="0"/>
      <p:bldP spid="214" grpId="0"/>
      <p:bldP spid="218" grpId="0"/>
      <p:bldP spid="219" grpId="0"/>
      <p:bldP spid="220" grpId="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smtClean="0">
                <a:solidFill>
                  <a:schemeClr val="bg2">
                    <a:lumMod val="10000"/>
                  </a:schemeClr>
                </a:solidFill>
              </a:rPr>
              <a:t>DEVELOPER</a:t>
            </a:r>
            <a:endParaRPr lang="en-US" sz="1800" dirty="0">
              <a:solidFill>
                <a:schemeClr val="bg2">
                  <a:lumMod val="10000"/>
                </a:schemeClr>
              </a:solidFill>
            </a:endParaRP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a:t>
            </a:r>
            <a:r>
              <a:rPr lang="en-US" sz="1600" dirty="0" smtClean="0">
                <a:solidFill>
                  <a:schemeClr val="bg2">
                    <a:lumMod val="10000"/>
                  </a:schemeClr>
                </a:solidFill>
              </a:rPr>
              <a:t>do.</a:t>
            </a:r>
            <a:endParaRPr lang="en-US" dirty="0" smtClean="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smtClean="0"/>
              <a:t>James Sager</a:t>
            </a:r>
          </a:p>
        </p:txBody>
      </p:sp>
      <p:sp>
        <p:nvSpPr>
          <p:cNvPr id="9" name="Text Placeholder 8"/>
          <p:cNvSpPr>
            <a:spLocks noGrp="1"/>
          </p:cNvSpPr>
          <p:nvPr>
            <p:ph type="body" sz="half" idx="55"/>
          </p:nvPr>
        </p:nvSpPr>
        <p:spPr/>
        <p:txBody>
          <a:bodyPr/>
          <a:lstStyle/>
          <a:p>
            <a:r>
              <a:rPr lang="en-US" sz="1800" dirty="0" smtClean="0">
                <a:solidFill>
                  <a:schemeClr val="bg2">
                    <a:lumMod val="10000"/>
                  </a:schemeClr>
                </a:solidFill>
              </a:rPr>
              <a:t>CEO</a:t>
            </a:r>
            <a:endParaRPr lang="en-US" sz="1800" dirty="0">
              <a:solidFill>
                <a:schemeClr val="bg2">
                  <a:lumMod val="10000"/>
                </a:schemeClr>
              </a:solidFill>
            </a:endParaRP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smtClean="0"/>
              <a:t>Jimmy Sager</a:t>
            </a:r>
            <a:endParaRPr lang="en-US" sz="2000" dirty="0"/>
          </a:p>
        </p:txBody>
      </p:sp>
      <p:sp>
        <p:nvSpPr>
          <p:cNvPr id="13" name="Text Placeholder 12"/>
          <p:cNvSpPr>
            <a:spLocks noGrp="1"/>
          </p:cNvSpPr>
          <p:nvPr>
            <p:ph type="body" sz="half" idx="59"/>
          </p:nvPr>
        </p:nvSpPr>
        <p:spPr/>
        <p:txBody>
          <a:bodyPr/>
          <a:lstStyle/>
          <a:p>
            <a:r>
              <a:rPr lang="en-US" sz="1800" dirty="0" smtClean="0">
                <a:solidFill>
                  <a:schemeClr val="bg2">
                    <a:lumMod val="10000"/>
                  </a:schemeClr>
                </a:solidFill>
              </a:rPr>
              <a:t>CFO</a:t>
            </a:r>
            <a:endParaRPr lang="en-US" sz="1800" dirty="0">
              <a:solidFill>
                <a:schemeClr val="bg2">
                  <a:lumMod val="10000"/>
                </a:schemeClr>
              </a:solidFill>
            </a:endParaRP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smtClean="0">
                <a:solidFill>
                  <a:srgbClr val="E468C1"/>
                </a:solidFill>
              </a:rPr>
              <a:t>Morgan Sager</a:t>
            </a:r>
            <a:endParaRPr lang="en-US" sz="2000" dirty="0">
              <a:solidFill>
                <a:srgbClr val="E468C1"/>
              </a:solidFill>
            </a:endParaRPr>
          </a:p>
        </p:txBody>
      </p:sp>
      <p:sp>
        <p:nvSpPr>
          <p:cNvPr id="17" name="Text Placeholder 16"/>
          <p:cNvSpPr>
            <a:spLocks noGrp="1"/>
          </p:cNvSpPr>
          <p:nvPr>
            <p:ph type="body" sz="half" idx="63"/>
          </p:nvPr>
        </p:nvSpPr>
        <p:spPr/>
        <p:txBody>
          <a:bodyPr/>
          <a:lstStyle/>
          <a:p>
            <a:r>
              <a:rPr lang="en-US" sz="1800" dirty="0" smtClean="0">
                <a:solidFill>
                  <a:schemeClr val="bg2">
                    <a:lumMod val="10000"/>
                  </a:schemeClr>
                </a:solidFill>
              </a:rPr>
              <a:t>CUSTOMER SERVICE</a:t>
            </a:r>
            <a:endParaRPr lang="en-US" sz="1800" dirty="0">
              <a:solidFill>
                <a:schemeClr val="bg2">
                  <a:lumMod val="10000"/>
                </a:schemeClr>
              </a:solidFill>
            </a:endParaRPr>
          </a:p>
        </p:txBody>
      </p:sp>
      <p:sp>
        <p:nvSpPr>
          <p:cNvPr id="18" name="Text Placeholder 17"/>
          <p:cNvSpPr>
            <a:spLocks noGrp="1"/>
          </p:cNvSpPr>
          <p:nvPr>
            <p:ph type="body" sz="half" idx="64"/>
          </p:nvPr>
        </p:nvSpPr>
        <p:spPr/>
        <p:txBody>
          <a:bodyPr/>
          <a:lstStyle/>
          <a:p>
            <a:r>
              <a:rPr lang="en-US" sz="1600" dirty="0" smtClean="0">
                <a:solidFill>
                  <a:schemeClr val="bg2">
                    <a:lumMod val="10000"/>
                  </a:schemeClr>
                </a:solidFill>
              </a:rPr>
              <a:t>Product &amp; service support, intellectual rights, social media management. </a:t>
            </a:r>
            <a:endParaRPr lang="en-US" sz="1600" dirty="0">
              <a:solidFill>
                <a:schemeClr val="bg2">
                  <a:lumMod val="10000"/>
                </a:schemeClr>
              </a:solidFill>
            </a:endParaRPr>
          </a:p>
        </p:txBody>
      </p:sp>
      <p:sp>
        <p:nvSpPr>
          <p:cNvPr id="19" name="Text Placeholder 18"/>
          <p:cNvSpPr>
            <a:spLocks noGrp="1"/>
          </p:cNvSpPr>
          <p:nvPr>
            <p:ph type="body" sz="half" idx="65"/>
          </p:nvPr>
        </p:nvSpPr>
        <p:spPr/>
        <p:txBody>
          <a:bodyPr/>
          <a:lstStyle/>
          <a:p>
            <a:pPr lvl="0"/>
            <a:r>
              <a:rPr lang="en-US" sz="2000" dirty="0" smtClean="0">
                <a:solidFill>
                  <a:schemeClr val="bg1">
                    <a:lumMod val="50000"/>
                  </a:schemeClr>
                </a:solidFill>
              </a:rPr>
              <a:t>Lori Sager</a:t>
            </a:r>
            <a:endParaRPr lang="en-US" sz="2000" dirty="0">
              <a:solidFill>
                <a:schemeClr val="bg1">
                  <a:lumMod val="50000"/>
                </a:schemeClr>
              </a:solidFill>
            </a:endParaRP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bg1">
                <a:lumMod val="50000"/>
              </a:schemeClr>
            </a:solidFill>
          </a:ln>
        </p:spPr>
      </p:pic>
      <p:sp>
        <p:nvSpPr>
          <p:cNvPr id="23" name="TextBox 22"/>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Our Staff</a:t>
            </a:r>
            <a:endParaRPr lang="en-US" sz="2400" dirty="0">
              <a:solidFill>
                <a:schemeClr val="bg2">
                  <a:lumMod val="10000"/>
                </a:schemeClr>
              </a:solidFill>
            </a:endParaRPr>
          </a:p>
        </p:txBody>
      </p:sp>
    </p:spTree>
    <p:extLst>
      <p:ext uri="{BB962C8B-B14F-4D97-AF65-F5344CB8AC3E}">
        <p14:creationId xmlns:p14="http://schemas.microsoft.com/office/powerpoint/2010/main" val="280189804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par>
                                <p:cTn id="17" presetID="10" presetClass="entr" presetSubtype="0" fill="hold" grpId="0" nodeType="withEffect">
                                  <p:stCondLst>
                                    <p:cond delay="0"/>
                                  </p:stCondLst>
                                  <p:endCondLst>
                                    <p:cond evt="begin" delay="0"/>
                                  </p:end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500"/>
                                        <p:tgtEl>
                                          <p:spTgt spid="4">
                                            <p:txEl>
                                              <p:pRg st="0" end="0"/>
                                            </p:txEl>
                                          </p:spTgt>
                                        </p:tgtEl>
                                      </p:cBhvr>
                                    </p:animEffect>
                                  </p:childTnLst>
                                </p:cTn>
                              </p:par>
                            </p:childTnLst>
                          </p:cTn>
                        </p:par>
                        <p:par>
                          <p:cTn id="20" fill="hold">
                            <p:stCondLst>
                              <p:cond delay="2000"/>
                            </p:stCondLst>
                            <p:childTnLst>
                              <p:par>
                                <p:cTn id="21" presetID="2" presetClass="entr" presetSubtype="4" accel="50000" decel="50000" fill="hold" grpId="0" nodeType="afterEffect">
                                  <p:stCondLst>
                                    <p:cond delay="0"/>
                                  </p:stCondLst>
                                  <p:endCondLst>
                                    <p:cond evt="begin" delay="0"/>
                                  </p:endCondLst>
                                  <p:childTnLst>
                                    <p:set>
                                      <p:cBhvr>
                                        <p:cTn id="22" dur="1" fill="hold">
                                          <p:stCondLst>
                                            <p:cond delay="0"/>
                                          </p:stCondLst>
                                        </p:cTn>
                                        <p:tgtEl>
                                          <p:spTgt spid="5">
                                            <p:txEl>
                                              <p:pRg st="0" end="0"/>
                                            </p:txEl>
                                          </p:spTgt>
                                        </p:tgtEl>
                                        <p:attrNameLst>
                                          <p:attrName>style.visibility</p:attrName>
                                        </p:attrNameLst>
                                      </p:cBhvr>
                                      <p:to>
                                        <p:strVal val="visible"/>
                                      </p:to>
                                    </p:set>
                                    <p:anim calcmode="lin" valueType="num">
                                      <p:cBhvr additive="base">
                                        <p:cTn id="2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5" fill="hold">
                            <p:stCondLst>
                              <p:cond delay="2500"/>
                            </p:stCondLst>
                            <p:childTnLst>
                              <p:par>
                                <p:cTn id="26" presetID="23" presetClass="entr" presetSubtype="16"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childTnLst>
                                </p:cTn>
                              </p:par>
                            </p:childTnLst>
                          </p:cTn>
                        </p:par>
                        <p:par>
                          <p:cTn id="30" fill="hold">
                            <p:stCondLst>
                              <p:cond delay="3000"/>
                            </p:stCondLst>
                            <p:childTnLst>
                              <p:par>
                                <p:cTn id="31" presetID="10" presetClass="entr" presetSubtype="0" fill="hold" grpId="0" nodeType="afterEffect">
                                  <p:stCondLst>
                                    <p:cond delay="0"/>
                                  </p:stCondLst>
                                  <p:endCondLst>
                                    <p:cond evt="begin" delay="0"/>
                                  </p:endCondLst>
                                  <p:childTnLst>
                                    <p:set>
                                      <p:cBhvr>
                                        <p:cTn id="32" dur="1" fill="hold">
                                          <p:stCondLst>
                                            <p:cond delay="0"/>
                                          </p:stCondLst>
                                        </p:cTn>
                                        <p:tgtEl>
                                          <p:spTgt spid="11">
                                            <p:txEl>
                                              <p:pRg st="0" end="0"/>
                                            </p:txEl>
                                          </p:spTgt>
                                        </p:tgtEl>
                                        <p:attrNameLst>
                                          <p:attrName>style.visibility</p:attrName>
                                        </p:attrNameLst>
                                      </p:cBhvr>
                                      <p:to>
                                        <p:strVal val="visible"/>
                                      </p:to>
                                    </p:set>
                                    <p:animEffect transition="in" filter="fade">
                                      <p:cBhvr>
                                        <p:cTn id="33" dur="500"/>
                                        <p:tgtEl>
                                          <p:spTgt spid="11">
                                            <p:txEl>
                                              <p:pRg st="0" end="0"/>
                                            </p:txEl>
                                          </p:spTgt>
                                        </p:tgtEl>
                                      </p:cBhvr>
                                    </p:animEffect>
                                  </p:childTnLst>
                                </p:cTn>
                              </p:par>
                              <p:par>
                                <p:cTn id="34" presetID="10" presetClass="entr" presetSubtype="0" fill="hold" grpId="0" nodeType="withEffect">
                                  <p:stCondLst>
                                    <p:cond delay="0"/>
                                  </p:stCondLst>
                                  <p:endCondLst>
                                    <p:cond evt="begin" delay="0"/>
                                  </p:endCondLst>
                                  <p:childTnLst>
                                    <p:set>
                                      <p:cBhvr>
                                        <p:cTn id="35" dur="1" fill="hold">
                                          <p:stCondLst>
                                            <p:cond delay="0"/>
                                          </p:stCondLst>
                                        </p:cTn>
                                        <p:tgtEl>
                                          <p:spTgt spid="9">
                                            <p:txEl>
                                              <p:pRg st="0" end="0"/>
                                            </p:txEl>
                                          </p:spTgt>
                                        </p:tgtEl>
                                        <p:attrNameLst>
                                          <p:attrName>style.visibility</p:attrName>
                                        </p:attrNameLst>
                                      </p:cBhvr>
                                      <p:to>
                                        <p:strVal val="visible"/>
                                      </p:to>
                                    </p:set>
                                    <p:animEffect transition="in" filter="fade">
                                      <p:cBhvr>
                                        <p:cTn id="36" dur="500"/>
                                        <p:tgtEl>
                                          <p:spTgt spid="9">
                                            <p:txEl>
                                              <p:pRg st="0" end="0"/>
                                            </p:txEl>
                                          </p:spTgt>
                                        </p:tgtEl>
                                      </p:cBhvr>
                                    </p:animEffect>
                                  </p:childTnLst>
                                </p:cTn>
                              </p:par>
                            </p:childTnLst>
                          </p:cTn>
                        </p:par>
                        <p:par>
                          <p:cTn id="37" fill="hold">
                            <p:stCondLst>
                              <p:cond delay="3500"/>
                            </p:stCondLst>
                            <p:childTnLst>
                              <p:par>
                                <p:cTn id="38" presetID="2" presetClass="entr" presetSubtype="4" accel="50000" decel="50000" fill="hold" grpId="0" nodeType="afterEffect">
                                  <p:stCondLst>
                                    <p:cond delay="0"/>
                                  </p:stCondLst>
                                  <p:endCondLst>
                                    <p:cond evt="begin" delay="0"/>
                                  </p:endCondLst>
                                  <p:childTnLst>
                                    <p:set>
                                      <p:cBhvr>
                                        <p:cTn id="39" dur="1" fill="hold">
                                          <p:stCondLst>
                                            <p:cond delay="0"/>
                                          </p:stCondLst>
                                        </p:cTn>
                                        <p:tgtEl>
                                          <p:spTgt spid="10">
                                            <p:txEl>
                                              <p:pRg st="0" end="0"/>
                                            </p:txEl>
                                          </p:spTgt>
                                        </p:tgtEl>
                                        <p:attrNameLst>
                                          <p:attrName>style.visibility</p:attrName>
                                        </p:attrNameLst>
                                      </p:cBhvr>
                                      <p:to>
                                        <p:strVal val="visible"/>
                                      </p:to>
                                    </p:set>
                                    <p:anim calcmode="lin" valueType="num">
                                      <p:cBhvr additive="base">
                                        <p:cTn id="40"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2" fill="hold">
                            <p:stCondLst>
                              <p:cond delay="4000"/>
                            </p:stCondLst>
                            <p:childTnLst>
                              <p:par>
                                <p:cTn id="43" presetID="2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childTnLst>
                                </p:cTn>
                              </p:par>
                            </p:childTnLst>
                          </p:cTn>
                        </p:par>
                        <p:par>
                          <p:cTn id="47" fill="hold">
                            <p:stCondLst>
                              <p:cond delay="4500"/>
                            </p:stCondLst>
                            <p:childTnLst>
                              <p:par>
                                <p:cTn id="48" presetID="10" presetClass="entr" presetSubtype="0" fill="hold" grpId="0" nodeType="afterEffect">
                                  <p:stCondLst>
                                    <p:cond delay="0"/>
                                  </p:stCondLst>
                                  <p:endCondLst>
                                    <p:cond evt="begin" delay="0"/>
                                  </p:endCondLst>
                                  <p:childTnLst>
                                    <p:set>
                                      <p:cBhvr>
                                        <p:cTn id="49" dur="1" fill="hold">
                                          <p:stCondLst>
                                            <p:cond delay="0"/>
                                          </p:stCondLst>
                                        </p:cTn>
                                        <p:tgtEl>
                                          <p:spTgt spid="15">
                                            <p:txEl>
                                              <p:pRg st="0" end="0"/>
                                            </p:txEl>
                                          </p:spTgt>
                                        </p:tgtEl>
                                        <p:attrNameLst>
                                          <p:attrName>style.visibility</p:attrName>
                                        </p:attrNameLst>
                                      </p:cBhvr>
                                      <p:to>
                                        <p:strVal val="visible"/>
                                      </p:to>
                                    </p:set>
                                    <p:animEffect transition="in" filter="fade">
                                      <p:cBhvr>
                                        <p:cTn id="50" dur="500"/>
                                        <p:tgtEl>
                                          <p:spTgt spid="15">
                                            <p:txEl>
                                              <p:pRg st="0" end="0"/>
                                            </p:txEl>
                                          </p:spTgt>
                                        </p:tgtEl>
                                      </p:cBhvr>
                                    </p:animEffect>
                                  </p:childTnLst>
                                </p:cTn>
                              </p:par>
                              <p:par>
                                <p:cTn id="51" presetID="10" presetClass="entr" presetSubtype="0" fill="hold" grpId="0" nodeType="withEffect">
                                  <p:stCondLst>
                                    <p:cond delay="0"/>
                                  </p:stCondLst>
                                  <p:endCondLst>
                                    <p:cond evt="begin" delay="0"/>
                                  </p:endCondLst>
                                  <p:childTnLst>
                                    <p:set>
                                      <p:cBhvr>
                                        <p:cTn id="52" dur="1" fill="hold">
                                          <p:stCondLst>
                                            <p:cond delay="0"/>
                                          </p:stCondLst>
                                        </p:cTn>
                                        <p:tgtEl>
                                          <p:spTgt spid="13">
                                            <p:txEl>
                                              <p:pRg st="0" end="0"/>
                                            </p:txEl>
                                          </p:spTgt>
                                        </p:tgtEl>
                                        <p:attrNameLst>
                                          <p:attrName>style.visibility</p:attrName>
                                        </p:attrNameLst>
                                      </p:cBhvr>
                                      <p:to>
                                        <p:strVal val="visible"/>
                                      </p:to>
                                    </p:set>
                                    <p:animEffect transition="in" filter="fade">
                                      <p:cBhvr>
                                        <p:cTn id="53" dur="500"/>
                                        <p:tgtEl>
                                          <p:spTgt spid="13">
                                            <p:txEl>
                                              <p:pRg st="0" end="0"/>
                                            </p:txEl>
                                          </p:spTgt>
                                        </p:tgtEl>
                                      </p:cBhvr>
                                    </p:animEffect>
                                  </p:childTnLst>
                                </p:cTn>
                              </p:par>
                            </p:childTnLst>
                          </p:cTn>
                        </p:par>
                        <p:par>
                          <p:cTn id="54" fill="hold">
                            <p:stCondLst>
                              <p:cond delay="5000"/>
                            </p:stCondLst>
                            <p:childTnLst>
                              <p:par>
                                <p:cTn id="55" presetID="2" presetClass="entr" presetSubtype="4" accel="50000" decel="50000" fill="hold" grpId="0" nodeType="afterEffect">
                                  <p:stCondLst>
                                    <p:cond delay="0"/>
                                  </p:stCondLst>
                                  <p:endCondLst>
                                    <p:cond evt="begin" delay="0"/>
                                  </p:endCondLst>
                                  <p:childTnLst>
                                    <p:set>
                                      <p:cBhvr>
                                        <p:cTn id="56" dur="1" fill="hold">
                                          <p:stCondLst>
                                            <p:cond delay="0"/>
                                          </p:stCondLst>
                                        </p:cTn>
                                        <p:tgtEl>
                                          <p:spTgt spid="14">
                                            <p:txEl>
                                              <p:pRg st="0" end="0"/>
                                            </p:txEl>
                                          </p:spTgt>
                                        </p:tgtEl>
                                        <p:attrNameLst>
                                          <p:attrName>style.visibility</p:attrName>
                                        </p:attrNameLst>
                                      </p:cBhvr>
                                      <p:to>
                                        <p:strVal val="visible"/>
                                      </p:to>
                                    </p:set>
                                    <p:anim calcmode="lin" valueType="num">
                                      <p:cBhvr additive="base">
                                        <p:cTn id="5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 calcmode="lin" valueType="num">
                                      <p:cBhvr>
                                        <p:cTn id="62" dur="500" fill="hold"/>
                                        <p:tgtEl>
                                          <p:spTgt spid="3"/>
                                        </p:tgtEl>
                                        <p:attrNameLst>
                                          <p:attrName>ppt_w</p:attrName>
                                        </p:attrNameLst>
                                      </p:cBhvr>
                                      <p:tavLst>
                                        <p:tav tm="0">
                                          <p:val>
                                            <p:fltVal val="0"/>
                                          </p:val>
                                        </p:tav>
                                        <p:tav tm="100000">
                                          <p:val>
                                            <p:strVal val="#ppt_w"/>
                                          </p:val>
                                        </p:tav>
                                      </p:tavLst>
                                    </p:anim>
                                    <p:anim calcmode="lin" valueType="num">
                                      <p:cBhvr>
                                        <p:cTn id="63" dur="500" fill="hold"/>
                                        <p:tgtEl>
                                          <p:spTgt spid="3"/>
                                        </p:tgtEl>
                                        <p:attrNameLst>
                                          <p:attrName>ppt_h</p:attrName>
                                        </p:attrNameLst>
                                      </p:cBhvr>
                                      <p:tavLst>
                                        <p:tav tm="0">
                                          <p:val>
                                            <p:fltVal val="0"/>
                                          </p:val>
                                        </p:tav>
                                        <p:tav tm="100000">
                                          <p:val>
                                            <p:strVal val="#ppt_h"/>
                                          </p:val>
                                        </p:tav>
                                      </p:tavLst>
                                    </p:anim>
                                    <p:animEffect transition="in" filter="fade">
                                      <p:cBhvr>
                                        <p:cTn id="64" dur="500"/>
                                        <p:tgtEl>
                                          <p:spTgt spid="3"/>
                                        </p:tgtEl>
                                      </p:cBhvr>
                                    </p:animEffect>
                                  </p:childTnLst>
                                </p:cTn>
                              </p:par>
                            </p:childTnLst>
                          </p:cTn>
                        </p:par>
                        <p:par>
                          <p:cTn id="65" fill="hold">
                            <p:stCondLst>
                              <p:cond delay="6000"/>
                            </p:stCondLst>
                            <p:childTnLst>
                              <p:par>
                                <p:cTn id="66" presetID="10" presetClass="entr" presetSubtype="0" fill="hold" grpId="0" nodeType="afterEffect">
                                  <p:stCondLst>
                                    <p:cond delay="0"/>
                                  </p:stCondLst>
                                  <p:childTnLst>
                                    <p:set>
                                      <p:cBhvr>
                                        <p:cTn id="67" dur="1" fill="hold">
                                          <p:stCondLst>
                                            <p:cond delay="0"/>
                                          </p:stCondLst>
                                        </p:cTn>
                                        <p:tgtEl>
                                          <p:spTgt spid="19">
                                            <p:txEl>
                                              <p:pRg st="0" end="0"/>
                                            </p:txEl>
                                          </p:spTgt>
                                        </p:tgtEl>
                                        <p:attrNameLst>
                                          <p:attrName>style.visibility</p:attrName>
                                        </p:attrNameLst>
                                      </p:cBhvr>
                                      <p:to>
                                        <p:strVal val="visible"/>
                                      </p:to>
                                    </p:set>
                                    <p:animEffect transition="in" filter="fade">
                                      <p:cBhvr>
                                        <p:cTn id="68" dur="500"/>
                                        <p:tgtEl>
                                          <p:spTgt spid="19">
                                            <p:txEl>
                                              <p:pRg st="0" end="0"/>
                                            </p:txEl>
                                          </p:spTgt>
                                        </p:tgtEl>
                                      </p:cBhvr>
                                    </p:animEffect>
                                  </p:childTnLst>
                                </p:cTn>
                              </p:par>
                              <p:par>
                                <p:cTn id="69" presetID="10" presetClass="entr" presetSubtype="0" fill="hold" grpId="0" nodeType="withEffect">
                                  <p:stCondLst>
                                    <p:cond delay="0"/>
                                  </p:stCondLst>
                                  <p:endCondLst>
                                    <p:cond evt="begin" delay="0"/>
                                  </p:endCondLst>
                                  <p:childTnLst>
                                    <p:set>
                                      <p:cBhvr>
                                        <p:cTn id="70" dur="1" fill="hold">
                                          <p:stCondLst>
                                            <p:cond delay="0"/>
                                          </p:stCondLst>
                                        </p:cTn>
                                        <p:tgtEl>
                                          <p:spTgt spid="17">
                                            <p:txEl>
                                              <p:pRg st="0" end="0"/>
                                            </p:txEl>
                                          </p:spTgt>
                                        </p:tgtEl>
                                        <p:attrNameLst>
                                          <p:attrName>style.visibility</p:attrName>
                                        </p:attrNameLst>
                                      </p:cBhvr>
                                      <p:to>
                                        <p:strVal val="visible"/>
                                      </p:to>
                                    </p:set>
                                    <p:animEffect transition="in" filter="fade">
                                      <p:cBhvr>
                                        <p:cTn id="71" dur="500"/>
                                        <p:tgtEl>
                                          <p:spTgt spid="17">
                                            <p:txEl>
                                              <p:pRg st="0" end="0"/>
                                            </p:txEl>
                                          </p:spTgt>
                                        </p:tgtEl>
                                      </p:cBhvr>
                                    </p:animEffect>
                                  </p:childTnLst>
                                </p:cTn>
                              </p:par>
                            </p:childTnLst>
                          </p:cTn>
                        </p:par>
                        <p:par>
                          <p:cTn id="72" fill="hold">
                            <p:stCondLst>
                              <p:cond delay="6500"/>
                            </p:stCondLst>
                            <p:childTnLst>
                              <p:par>
                                <p:cTn id="73" presetID="2" presetClass="entr" presetSubtype="4" accel="50000" decel="50000" fill="hold" grpId="0" nodeType="afterEffect">
                                  <p:stCondLst>
                                    <p:cond delay="0"/>
                                  </p:stCondLst>
                                  <p:endCondLst>
                                    <p:cond evt="begin" delay="0"/>
                                  </p:endCondLst>
                                  <p:childTnLst>
                                    <p:set>
                                      <p:cBhvr>
                                        <p:cTn id="74" dur="1" fill="hold">
                                          <p:stCondLst>
                                            <p:cond delay="0"/>
                                          </p:stCondLst>
                                        </p:cTn>
                                        <p:tgtEl>
                                          <p:spTgt spid="18">
                                            <p:txEl>
                                              <p:pRg st="0" end="0"/>
                                            </p:txEl>
                                          </p:spTgt>
                                        </p:tgtEl>
                                        <p:attrNameLst>
                                          <p:attrName>style.visibility</p:attrName>
                                        </p:attrNameLst>
                                      </p:cBhvr>
                                      <p:to>
                                        <p:strVal val="visible"/>
                                      </p:to>
                                    </p:set>
                                    <p:anim calcmode="lin" valueType="num">
                                      <p:cBhvr additive="base">
                                        <p:cTn id="75"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half" idx="36"/>
          </p:nvPr>
        </p:nvSpPr>
        <p:spPr/>
        <p:txBody>
          <a:bodyPr/>
          <a:lstStyle/>
          <a:p>
            <a:r>
              <a:rPr lang="en-US" sz="2000" dirty="0" smtClean="0"/>
              <a:t>Jane Doe</a:t>
            </a:r>
            <a:endParaRPr lang="en-US" sz="2000" dirty="0"/>
          </a:p>
        </p:txBody>
      </p:sp>
      <p:sp>
        <p:nvSpPr>
          <p:cNvPr id="7" name="Text Placeholder 6"/>
          <p:cNvSpPr>
            <a:spLocks noGrp="1"/>
          </p:cNvSpPr>
          <p:nvPr>
            <p:ph type="body" sz="half" idx="37"/>
          </p:nvPr>
        </p:nvSpPr>
        <p:spPr/>
        <p:txBody>
          <a:bodyPr/>
          <a:lstStyle/>
          <a:p>
            <a:r>
              <a:rPr lang="en-US" dirty="0" smtClean="0"/>
              <a:t>Trainer</a:t>
            </a:r>
            <a:endParaRPr lang="en-US" dirty="0"/>
          </a:p>
        </p:txBody>
      </p:sp>
      <p:sp>
        <p:nvSpPr>
          <p:cNvPr id="8" name="Text Placeholder 7"/>
          <p:cNvSpPr>
            <a:spLocks noGrp="1"/>
          </p:cNvSpPr>
          <p:nvPr>
            <p:ph type="body" sz="half" idx="41"/>
          </p:nvPr>
        </p:nvSpPr>
        <p:spPr>
          <a:xfrm>
            <a:off x="4876800" y="5583773"/>
            <a:ext cx="2438400" cy="885266"/>
          </a:xfrm>
        </p:spPr>
        <p:txBody>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 de tuder</a:t>
            </a:r>
            <a:endParaRPr lang="en-US" sz="1400" dirty="0">
              <a:solidFill>
                <a:schemeClr val="bg1">
                  <a:lumMod val="75000"/>
                </a:schemeClr>
              </a:solidFill>
            </a:endParaRPr>
          </a:p>
        </p:txBody>
      </p:sp>
      <p:sp>
        <p:nvSpPr>
          <p:cNvPr id="10" name="Freeform 9"/>
          <p:cNvSpPr/>
          <p:nvPr/>
        </p:nvSpPr>
        <p:spPr>
          <a:xfrm flipH="1">
            <a:off x="7227996" y="19092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12" name="Freeform 11"/>
          <p:cNvSpPr/>
          <p:nvPr/>
        </p:nvSpPr>
        <p:spPr>
          <a:xfrm flipH="1" flipV="1">
            <a:off x="7227996" y="41275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15" name="Straight Connector 14"/>
          <p:cNvCxnSpPr/>
          <p:nvPr/>
        </p:nvCxnSpPr>
        <p:spPr>
          <a:xfrm flipH="1">
            <a:off x="7465907" y="3377499"/>
            <a:ext cx="73152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6" name="Freeform 15"/>
          <p:cNvSpPr/>
          <p:nvPr/>
        </p:nvSpPr>
        <p:spPr>
          <a:xfrm>
            <a:off x="3976230" y="19092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18" name="Freeform 17"/>
          <p:cNvSpPr/>
          <p:nvPr/>
        </p:nvSpPr>
        <p:spPr>
          <a:xfrm flipV="1">
            <a:off x="3976230" y="41275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21" name="Straight Connector 20"/>
          <p:cNvCxnSpPr/>
          <p:nvPr/>
        </p:nvCxnSpPr>
        <p:spPr>
          <a:xfrm>
            <a:off x="3994575" y="3377499"/>
            <a:ext cx="73152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22" name="Group 21"/>
          <p:cNvGrpSpPr/>
          <p:nvPr/>
        </p:nvGrpSpPr>
        <p:grpSpPr>
          <a:xfrm>
            <a:off x="9131166" y="1397001"/>
            <a:ext cx="2437377" cy="1212940"/>
            <a:chOff x="1397640" y="1253075"/>
            <a:chExt cx="1828033" cy="909705"/>
          </a:xfrm>
        </p:grpSpPr>
        <p:sp>
          <p:nvSpPr>
            <p:cNvPr id="23" name="TextBox 22"/>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4" name="Rectangle 23"/>
            <p:cNvSpPr/>
            <p:nvPr/>
          </p:nvSpPr>
          <p:spPr>
            <a:xfrm>
              <a:off x="1397640" y="1253075"/>
              <a:ext cx="1828033" cy="300083"/>
            </a:xfrm>
            <a:prstGeom prst="rect">
              <a:avLst/>
            </a:prstGeom>
          </p:spPr>
          <p:txBody>
            <a:bodyPr wrap="square">
              <a:spAutoFit/>
            </a:bodyPr>
            <a:lstStyle/>
            <a:p>
              <a:r>
                <a:rPr lang="en-US" sz="2000" b="1" dirty="0">
                  <a:solidFill>
                    <a:srgbClr val="FFFF00"/>
                  </a:solidFill>
                </a:rPr>
                <a:t>Title Goes Here</a:t>
              </a:r>
            </a:p>
          </p:txBody>
        </p:sp>
      </p:grpSp>
      <p:grpSp>
        <p:nvGrpSpPr>
          <p:cNvPr id="25" name="Group 24"/>
          <p:cNvGrpSpPr/>
          <p:nvPr/>
        </p:nvGrpSpPr>
        <p:grpSpPr>
          <a:xfrm>
            <a:off x="679909" y="1397003"/>
            <a:ext cx="2380925" cy="1212941"/>
            <a:chOff x="1221773" y="1253075"/>
            <a:chExt cx="1785694" cy="909705"/>
          </a:xfrm>
        </p:grpSpPr>
        <p:sp>
          <p:nvSpPr>
            <p:cNvPr id="26" name="TextBox 25"/>
            <p:cNvSpPr txBox="1"/>
            <p:nvPr/>
          </p:nvSpPr>
          <p:spPr>
            <a:xfrm>
              <a:off x="1295283" y="1447200"/>
              <a:ext cx="1712184" cy="715580"/>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sp>
          <p:nvSpPr>
            <p:cNvPr id="27" name="Rectangle 26"/>
            <p:cNvSpPr/>
            <p:nvPr/>
          </p:nvSpPr>
          <p:spPr>
            <a:xfrm>
              <a:off x="1221773" y="1253075"/>
              <a:ext cx="1785692" cy="300082"/>
            </a:xfrm>
            <a:prstGeom prst="rect">
              <a:avLst/>
            </a:prstGeom>
          </p:spPr>
          <p:txBody>
            <a:bodyPr wrap="square">
              <a:spAutoFit/>
            </a:bodyPr>
            <a:lstStyle/>
            <a:p>
              <a:pPr algn="r"/>
              <a:r>
                <a:rPr lang="en-US" sz="2000" b="1" dirty="0">
                  <a:solidFill>
                    <a:srgbClr val="00B0F0"/>
                  </a:solidFill>
                </a:rPr>
                <a:t>Title Goes Here</a:t>
              </a:r>
            </a:p>
          </p:txBody>
        </p:sp>
      </p:grpSp>
      <p:grpSp>
        <p:nvGrpSpPr>
          <p:cNvPr id="28" name="Group 27"/>
          <p:cNvGrpSpPr/>
          <p:nvPr/>
        </p:nvGrpSpPr>
        <p:grpSpPr>
          <a:xfrm>
            <a:off x="9131167" y="2879810"/>
            <a:ext cx="2437375" cy="1212940"/>
            <a:chOff x="1397640" y="1253075"/>
            <a:chExt cx="1828031" cy="909705"/>
          </a:xfrm>
        </p:grpSpPr>
        <p:sp>
          <p:nvSpPr>
            <p:cNvPr id="29" name="TextBox 28"/>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0" name="Rectangle 29"/>
            <p:cNvSpPr/>
            <p:nvPr/>
          </p:nvSpPr>
          <p:spPr>
            <a:xfrm>
              <a:off x="1397640" y="1253075"/>
              <a:ext cx="1828031" cy="300083"/>
            </a:xfrm>
            <a:prstGeom prst="rect">
              <a:avLst/>
            </a:prstGeom>
          </p:spPr>
          <p:txBody>
            <a:bodyPr wrap="square">
              <a:spAutoFit/>
            </a:bodyPr>
            <a:lstStyle/>
            <a:p>
              <a:r>
                <a:rPr lang="en-US" sz="2000" b="1" dirty="0">
                  <a:solidFill>
                    <a:schemeClr val="bg2">
                      <a:lumMod val="50000"/>
                    </a:schemeClr>
                  </a:solidFill>
                </a:rPr>
                <a:t>Title Goes Here</a:t>
              </a:r>
            </a:p>
          </p:txBody>
        </p:sp>
      </p:grpSp>
      <p:grpSp>
        <p:nvGrpSpPr>
          <p:cNvPr id="31" name="Group 30"/>
          <p:cNvGrpSpPr/>
          <p:nvPr/>
        </p:nvGrpSpPr>
        <p:grpSpPr>
          <a:xfrm>
            <a:off x="777922" y="2879810"/>
            <a:ext cx="2282909" cy="1212940"/>
            <a:chOff x="1295283" y="1253075"/>
            <a:chExt cx="1712182" cy="909705"/>
          </a:xfrm>
        </p:grpSpPr>
        <p:sp>
          <p:nvSpPr>
            <p:cNvPr id="32" name="TextBox 31"/>
            <p:cNvSpPr txBox="1"/>
            <p:nvPr/>
          </p:nvSpPr>
          <p:spPr>
            <a:xfrm>
              <a:off x="1295283" y="1447200"/>
              <a:ext cx="1712182" cy="715580"/>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3" name="Rectangle 32"/>
            <p:cNvSpPr/>
            <p:nvPr/>
          </p:nvSpPr>
          <p:spPr>
            <a:xfrm>
              <a:off x="1295283" y="1253075"/>
              <a:ext cx="1712182" cy="300083"/>
            </a:xfrm>
            <a:prstGeom prst="rect">
              <a:avLst/>
            </a:prstGeom>
          </p:spPr>
          <p:txBody>
            <a:bodyPr wrap="square">
              <a:spAutoFit/>
            </a:bodyPr>
            <a:lstStyle/>
            <a:p>
              <a:pPr algn="r"/>
              <a:r>
                <a:rPr lang="en-US" sz="2000" b="1" dirty="0">
                  <a:solidFill>
                    <a:srgbClr val="FF0000"/>
                  </a:solidFill>
                </a:rPr>
                <a:t>Title Goes Here</a:t>
              </a:r>
            </a:p>
          </p:txBody>
        </p:sp>
      </p:grpSp>
      <p:grpSp>
        <p:nvGrpSpPr>
          <p:cNvPr id="34" name="Group 33"/>
          <p:cNvGrpSpPr/>
          <p:nvPr/>
        </p:nvGrpSpPr>
        <p:grpSpPr>
          <a:xfrm>
            <a:off x="9131168" y="4356101"/>
            <a:ext cx="2437374" cy="1212940"/>
            <a:chOff x="1397641" y="1253075"/>
            <a:chExt cx="1828030" cy="909705"/>
          </a:xfrm>
        </p:grpSpPr>
        <p:sp>
          <p:nvSpPr>
            <p:cNvPr id="35" name="TextBox 34"/>
            <p:cNvSpPr txBox="1"/>
            <p:nvPr/>
          </p:nvSpPr>
          <p:spPr>
            <a:xfrm>
              <a:off x="1397641" y="1447200"/>
              <a:ext cx="1736036"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6" name="Rectangle 35"/>
            <p:cNvSpPr/>
            <p:nvPr/>
          </p:nvSpPr>
          <p:spPr>
            <a:xfrm>
              <a:off x="1397641" y="1253075"/>
              <a:ext cx="1828030" cy="300083"/>
            </a:xfrm>
            <a:prstGeom prst="rect">
              <a:avLst/>
            </a:prstGeom>
          </p:spPr>
          <p:txBody>
            <a:bodyPr wrap="square">
              <a:spAutoFit/>
            </a:bodyPr>
            <a:lstStyle/>
            <a:p>
              <a:r>
                <a:rPr lang="en-US" sz="2000" b="1" dirty="0">
                  <a:solidFill>
                    <a:schemeClr val="accent3">
                      <a:lumMod val="40000"/>
                      <a:lumOff val="60000"/>
                    </a:schemeClr>
                  </a:solidFill>
                </a:rPr>
                <a:t>Title Goes Here</a:t>
              </a:r>
            </a:p>
          </p:txBody>
        </p:sp>
      </p:grpSp>
      <p:grpSp>
        <p:nvGrpSpPr>
          <p:cNvPr id="37" name="Group 36"/>
          <p:cNvGrpSpPr/>
          <p:nvPr/>
        </p:nvGrpSpPr>
        <p:grpSpPr>
          <a:xfrm>
            <a:off x="777921" y="4356101"/>
            <a:ext cx="2282912" cy="1212940"/>
            <a:chOff x="1295282" y="1253075"/>
            <a:chExt cx="1712184" cy="909705"/>
          </a:xfrm>
        </p:grpSpPr>
        <p:sp>
          <p:nvSpPr>
            <p:cNvPr id="38" name="TextBox 37"/>
            <p:cNvSpPr txBox="1"/>
            <p:nvPr/>
          </p:nvSpPr>
          <p:spPr>
            <a:xfrm>
              <a:off x="1295283" y="1447200"/>
              <a:ext cx="1712183" cy="715580"/>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9" name="Rectangle 38"/>
            <p:cNvSpPr/>
            <p:nvPr/>
          </p:nvSpPr>
          <p:spPr>
            <a:xfrm>
              <a:off x="1295282" y="1253075"/>
              <a:ext cx="1712182" cy="300083"/>
            </a:xfrm>
            <a:prstGeom prst="rect">
              <a:avLst/>
            </a:prstGeom>
          </p:spPr>
          <p:txBody>
            <a:bodyPr wrap="square">
              <a:spAutoFit/>
            </a:bodyPr>
            <a:lstStyle/>
            <a:p>
              <a:pPr algn="r"/>
              <a:r>
                <a:rPr lang="en-US" sz="2000" b="1" dirty="0">
                  <a:solidFill>
                    <a:schemeClr val="accent6">
                      <a:lumMod val="75000"/>
                    </a:schemeClr>
                  </a:solidFill>
                </a:rPr>
                <a:t>Title Goes Here</a:t>
              </a:r>
            </a:p>
          </p:txBody>
        </p:sp>
      </p:grpSp>
      <p:pic>
        <p:nvPicPr>
          <p:cNvPr id="2" name="Picture Placeholder 1"/>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t="29" b="29"/>
          <a:stretch>
            <a:fillRect/>
          </a:stretch>
        </p:blipFill>
        <p:spPr>
          <a:ln w="76200">
            <a:solidFill>
              <a:schemeClr val="bg1">
                <a:lumMod val="75000"/>
              </a:schemeClr>
            </a:solidFill>
          </a:ln>
        </p:spPr>
      </p:pic>
      <p:sp>
        <p:nvSpPr>
          <p:cNvPr id="65" name="TextBox 64"/>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9" name="Oval 8"/>
          <p:cNvSpPr/>
          <p:nvPr/>
        </p:nvSpPr>
        <p:spPr>
          <a:xfrm>
            <a:off x="3153267" y="1511401"/>
            <a:ext cx="822960" cy="822960"/>
          </a:xfrm>
          <a:prstGeom prst="ellipse">
            <a:avLst/>
          </a:prstGeom>
          <a:blipFill>
            <a:blip r:embed="rId4"/>
            <a:stretch>
              <a:fillRect/>
            </a:stretch>
          </a:blipFill>
          <a:ln w="25400">
            <a:solidFill>
              <a:srgbClr val="0699C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3157426" y="2953121"/>
            <a:ext cx="822960" cy="822960"/>
          </a:xfrm>
          <a:prstGeom prst="ellipse">
            <a:avLst/>
          </a:prstGeom>
          <a:blipFill>
            <a:blip r:embed="rId5"/>
            <a:stretch>
              <a:fillRect/>
            </a:stretch>
          </a:blipFill>
          <a:ln w="25400">
            <a:solidFill>
              <a:srgbClr val="E5030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3155948" y="4428659"/>
            <a:ext cx="822960" cy="822960"/>
          </a:xfrm>
          <a:prstGeom prst="ellipse">
            <a:avLst/>
          </a:prstGeom>
          <a:blipFill>
            <a:blip r:embed="rId6"/>
            <a:stretch>
              <a:fillRect/>
            </a:stretch>
          </a:blipFill>
          <a:ln w="25400">
            <a:solidFill>
              <a:srgbClr val="41602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8210194" y="1526921"/>
            <a:ext cx="822960" cy="822960"/>
          </a:xfrm>
          <a:prstGeom prst="ellipse">
            <a:avLst/>
          </a:prstGeom>
          <a:blipFill>
            <a:blip r:embed="rId7"/>
            <a:stretch>
              <a:fillRect/>
            </a:stretch>
          </a:blipFill>
          <a:ln w="25400">
            <a:solidFill>
              <a:srgbClr val="FFFF0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8210194" y="2968423"/>
            <a:ext cx="822960" cy="822960"/>
          </a:xfrm>
          <a:prstGeom prst="ellipse">
            <a:avLst/>
          </a:prstGeom>
          <a:blipFill>
            <a:blip r:embed="rId8"/>
            <a:stretch>
              <a:fillRect/>
            </a:stretch>
          </a:blipFill>
          <a:ln w="25400">
            <a:solidFill>
              <a:srgbClr val="76717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a:off x="8261990" y="4421834"/>
            <a:ext cx="822960" cy="822960"/>
          </a:xfrm>
          <a:prstGeom prst="ellipse">
            <a:avLst/>
          </a:prstGeom>
          <a:blipFill>
            <a:blip r:embed="rId9"/>
            <a:stretch>
              <a:fillRect/>
            </a:stretch>
          </a:blipFill>
          <a:ln w="25400">
            <a:solidFill>
              <a:srgbClr val="DBDBD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5360256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right)">
                                      <p:cBhvr>
                                        <p:cTn id="7" dur="500"/>
                                        <p:tgtEl>
                                          <p:spTgt spid="1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additive="base">
                                        <p:cTn id="17" dur="500" fill="hold"/>
                                        <p:tgtEl>
                                          <p:spTgt spid="25"/>
                                        </p:tgtEl>
                                        <p:attrNameLst>
                                          <p:attrName>ppt_x</p:attrName>
                                        </p:attrNameLst>
                                      </p:cBhvr>
                                      <p:tavLst>
                                        <p:tav tm="0">
                                          <p:val>
                                            <p:strVal val="0-#ppt_w/2"/>
                                          </p:val>
                                        </p:tav>
                                        <p:tav tm="100000">
                                          <p:val>
                                            <p:strVal val="#ppt_x"/>
                                          </p:val>
                                        </p:tav>
                                      </p:tavLst>
                                    </p:anim>
                                    <p:anim calcmode="lin" valueType="num">
                                      <p:cBhvr additive="base">
                                        <p:cTn id="18" dur="500" fill="hold"/>
                                        <p:tgtEl>
                                          <p:spTgt spid="25"/>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p:cTn id="26" dur="500" fill="hold"/>
                                        <p:tgtEl>
                                          <p:spTgt spid="69"/>
                                        </p:tgtEl>
                                        <p:attrNameLst>
                                          <p:attrName>ppt_w</p:attrName>
                                        </p:attrNameLst>
                                      </p:cBhvr>
                                      <p:tavLst>
                                        <p:tav tm="0">
                                          <p:val>
                                            <p:fltVal val="0"/>
                                          </p:val>
                                        </p:tav>
                                        <p:tav tm="100000">
                                          <p:val>
                                            <p:strVal val="#ppt_w"/>
                                          </p:val>
                                        </p:tav>
                                      </p:tavLst>
                                    </p:anim>
                                    <p:anim calcmode="lin" valueType="num">
                                      <p:cBhvr>
                                        <p:cTn id="27" dur="500" fill="hold"/>
                                        <p:tgtEl>
                                          <p:spTgt spid="69"/>
                                        </p:tgtEl>
                                        <p:attrNameLst>
                                          <p:attrName>ppt_h</p:attrName>
                                        </p:attrNameLst>
                                      </p:cBhvr>
                                      <p:tavLst>
                                        <p:tav tm="0">
                                          <p:val>
                                            <p:fltVal val="0"/>
                                          </p:val>
                                        </p:tav>
                                        <p:tav tm="100000">
                                          <p:val>
                                            <p:strVal val="#ppt_h"/>
                                          </p:val>
                                        </p:tav>
                                      </p:tavLst>
                                    </p:anim>
                                    <p:animEffect transition="in" filter="fade">
                                      <p:cBhvr>
                                        <p:cTn id="28" dur="500"/>
                                        <p:tgtEl>
                                          <p:spTgt spid="69"/>
                                        </p:tgtEl>
                                      </p:cBhvr>
                                    </p:animEffect>
                                  </p:childTnLst>
                                </p:cTn>
                              </p:par>
                            </p:childTnLst>
                          </p:cTn>
                        </p:par>
                        <p:par>
                          <p:cTn id="29" fill="hold">
                            <p:stCondLst>
                              <p:cond delay="2500"/>
                            </p:stCondLst>
                            <p:childTnLst>
                              <p:par>
                                <p:cTn id="30" presetID="2" presetClass="entr" presetSubtype="2" fill="hold"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fill="hold"/>
                                        <p:tgtEl>
                                          <p:spTgt spid="22"/>
                                        </p:tgtEl>
                                        <p:attrNameLst>
                                          <p:attrName>ppt_x</p:attrName>
                                        </p:attrNameLst>
                                      </p:cBhvr>
                                      <p:tavLst>
                                        <p:tav tm="0">
                                          <p:val>
                                            <p:strVal val="1+#ppt_w/2"/>
                                          </p:val>
                                        </p:tav>
                                        <p:tav tm="100000">
                                          <p:val>
                                            <p:strVal val="#ppt_x"/>
                                          </p:val>
                                        </p:tav>
                                      </p:tavLst>
                                    </p:anim>
                                    <p:anim calcmode="lin" valueType="num">
                                      <p:cBhvr additive="base">
                                        <p:cTn id="33" dur="500" fill="hold"/>
                                        <p:tgtEl>
                                          <p:spTgt spid="2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2" presetClass="entr" presetSubtype="2" fill="hold"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right)">
                                      <p:cBhvr>
                                        <p:cTn id="37" dur="500"/>
                                        <p:tgtEl>
                                          <p:spTgt spid="21"/>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67"/>
                                        </p:tgtEl>
                                        <p:attrNameLst>
                                          <p:attrName>style.visibility</p:attrName>
                                        </p:attrNameLst>
                                      </p:cBhvr>
                                      <p:to>
                                        <p:strVal val="visible"/>
                                      </p:to>
                                    </p:set>
                                    <p:anim calcmode="lin" valueType="num">
                                      <p:cBhvr>
                                        <p:cTn id="41" dur="500" fill="hold"/>
                                        <p:tgtEl>
                                          <p:spTgt spid="67"/>
                                        </p:tgtEl>
                                        <p:attrNameLst>
                                          <p:attrName>ppt_w</p:attrName>
                                        </p:attrNameLst>
                                      </p:cBhvr>
                                      <p:tavLst>
                                        <p:tav tm="0">
                                          <p:val>
                                            <p:fltVal val="0"/>
                                          </p:val>
                                        </p:tav>
                                        <p:tav tm="100000">
                                          <p:val>
                                            <p:strVal val="#ppt_w"/>
                                          </p:val>
                                        </p:tav>
                                      </p:tavLst>
                                    </p:anim>
                                    <p:anim calcmode="lin" valueType="num">
                                      <p:cBhvr>
                                        <p:cTn id="42" dur="500" fill="hold"/>
                                        <p:tgtEl>
                                          <p:spTgt spid="67"/>
                                        </p:tgtEl>
                                        <p:attrNameLst>
                                          <p:attrName>ppt_h</p:attrName>
                                        </p:attrNameLst>
                                      </p:cBhvr>
                                      <p:tavLst>
                                        <p:tav tm="0">
                                          <p:val>
                                            <p:fltVal val="0"/>
                                          </p:val>
                                        </p:tav>
                                        <p:tav tm="100000">
                                          <p:val>
                                            <p:strVal val="#ppt_h"/>
                                          </p:val>
                                        </p:tav>
                                      </p:tavLst>
                                    </p:anim>
                                    <p:animEffect transition="in" filter="fade">
                                      <p:cBhvr>
                                        <p:cTn id="43" dur="500"/>
                                        <p:tgtEl>
                                          <p:spTgt spid="67"/>
                                        </p:tgtEl>
                                      </p:cBhvr>
                                    </p:animEffect>
                                  </p:childTnLst>
                                </p:cTn>
                              </p:par>
                            </p:childTnLst>
                          </p:cTn>
                        </p:par>
                        <p:par>
                          <p:cTn id="44" fill="hold">
                            <p:stCondLst>
                              <p:cond delay="4000"/>
                            </p:stCondLst>
                            <p:childTnLst>
                              <p:par>
                                <p:cTn id="45" presetID="2" presetClass="entr" presetSubtype="8"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additive="base">
                                        <p:cTn id="47" dur="500" fill="hold"/>
                                        <p:tgtEl>
                                          <p:spTgt spid="31"/>
                                        </p:tgtEl>
                                        <p:attrNameLst>
                                          <p:attrName>ppt_x</p:attrName>
                                        </p:attrNameLst>
                                      </p:cBhvr>
                                      <p:tavLst>
                                        <p:tav tm="0">
                                          <p:val>
                                            <p:strVal val="0-#ppt_w/2"/>
                                          </p:val>
                                        </p:tav>
                                        <p:tav tm="100000">
                                          <p:val>
                                            <p:strVal val="#ppt_x"/>
                                          </p:val>
                                        </p:tav>
                                      </p:tavLst>
                                    </p:anim>
                                    <p:anim calcmode="lin" valueType="num">
                                      <p:cBhvr additive="base">
                                        <p:cTn id="48" dur="500" fill="hold"/>
                                        <p:tgtEl>
                                          <p:spTgt spid="31"/>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2" presetClass="entr" presetSubtype="8"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wipe(left)">
                                      <p:cBhvr>
                                        <p:cTn id="52" dur="500"/>
                                        <p:tgtEl>
                                          <p:spTgt spid="15"/>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70"/>
                                        </p:tgtEl>
                                        <p:attrNameLst>
                                          <p:attrName>style.visibility</p:attrName>
                                        </p:attrNameLst>
                                      </p:cBhvr>
                                      <p:to>
                                        <p:strVal val="visible"/>
                                      </p:to>
                                    </p:set>
                                    <p:anim calcmode="lin" valueType="num">
                                      <p:cBhvr>
                                        <p:cTn id="56" dur="500" fill="hold"/>
                                        <p:tgtEl>
                                          <p:spTgt spid="70"/>
                                        </p:tgtEl>
                                        <p:attrNameLst>
                                          <p:attrName>ppt_w</p:attrName>
                                        </p:attrNameLst>
                                      </p:cBhvr>
                                      <p:tavLst>
                                        <p:tav tm="0">
                                          <p:val>
                                            <p:fltVal val="0"/>
                                          </p:val>
                                        </p:tav>
                                        <p:tav tm="100000">
                                          <p:val>
                                            <p:strVal val="#ppt_w"/>
                                          </p:val>
                                        </p:tav>
                                      </p:tavLst>
                                    </p:anim>
                                    <p:anim calcmode="lin" valueType="num">
                                      <p:cBhvr>
                                        <p:cTn id="57" dur="500" fill="hold"/>
                                        <p:tgtEl>
                                          <p:spTgt spid="70"/>
                                        </p:tgtEl>
                                        <p:attrNameLst>
                                          <p:attrName>ppt_h</p:attrName>
                                        </p:attrNameLst>
                                      </p:cBhvr>
                                      <p:tavLst>
                                        <p:tav tm="0">
                                          <p:val>
                                            <p:fltVal val="0"/>
                                          </p:val>
                                        </p:tav>
                                        <p:tav tm="100000">
                                          <p:val>
                                            <p:strVal val="#ppt_h"/>
                                          </p:val>
                                        </p:tav>
                                      </p:tavLst>
                                    </p:anim>
                                    <p:animEffect transition="in" filter="fade">
                                      <p:cBhvr>
                                        <p:cTn id="58" dur="500"/>
                                        <p:tgtEl>
                                          <p:spTgt spid="70"/>
                                        </p:tgtEl>
                                      </p:cBhvr>
                                    </p:animEffect>
                                  </p:childTnLst>
                                </p:cTn>
                              </p:par>
                            </p:childTnLst>
                          </p:cTn>
                        </p:par>
                        <p:par>
                          <p:cTn id="59" fill="hold">
                            <p:stCondLst>
                              <p:cond delay="5500"/>
                            </p:stCondLst>
                            <p:childTnLst>
                              <p:par>
                                <p:cTn id="60" presetID="2" presetClass="entr" presetSubtype="2" fill="hold"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additive="base">
                                        <p:cTn id="62" dur="500" fill="hold"/>
                                        <p:tgtEl>
                                          <p:spTgt spid="28"/>
                                        </p:tgtEl>
                                        <p:attrNameLst>
                                          <p:attrName>ppt_x</p:attrName>
                                        </p:attrNameLst>
                                      </p:cBhvr>
                                      <p:tavLst>
                                        <p:tav tm="0">
                                          <p:val>
                                            <p:strVal val="1+#ppt_w/2"/>
                                          </p:val>
                                        </p:tav>
                                        <p:tav tm="100000">
                                          <p:val>
                                            <p:strVal val="#ppt_x"/>
                                          </p:val>
                                        </p:tav>
                                      </p:tavLst>
                                    </p:anim>
                                    <p:anim calcmode="lin" valueType="num">
                                      <p:cBhvr additive="base">
                                        <p:cTn id="63" dur="500" fill="hold"/>
                                        <p:tgtEl>
                                          <p:spTgt spid="28"/>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22" presetClass="entr" presetSubtype="2"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right)">
                                      <p:cBhvr>
                                        <p:cTn id="67" dur="500"/>
                                        <p:tgtEl>
                                          <p:spTgt spid="18"/>
                                        </p:tgtEl>
                                      </p:cBhvr>
                                    </p:animEffect>
                                  </p:childTnLst>
                                </p:cTn>
                              </p:par>
                            </p:childTnLst>
                          </p:cTn>
                        </p:par>
                        <p:par>
                          <p:cTn id="68" fill="hold">
                            <p:stCondLst>
                              <p:cond delay="6500"/>
                            </p:stCondLst>
                            <p:childTnLst>
                              <p:par>
                                <p:cTn id="69" presetID="53" presetClass="entr" presetSubtype="16"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 calcmode="lin" valueType="num">
                                      <p:cBhvr>
                                        <p:cTn id="71" dur="500" fill="hold"/>
                                        <p:tgtEl>
                                          <p:spTgt spid="68"/>
                                        </p:tgtEl>
                                        <p:attrNameLst>
                                          <p:attrName>ppt_w</p:attrName>
                                        </p:attrNameLst>
                                      </p:cBhvr>
                                      <p:tavLst>
                                        <p:tav tm="0">
                                          <p:val>
                                            <p:fltVal val="0"/>
                                          </p:val>
                                        </p:tav>
                                        <p:tav tm="100000">
                                          <p:val>
                                            <p:strVal val="#ppt_w"/>
                                          </p:val>
                                        </p:tav>
                                      </p:tavLst>
                                    </p:anim>
                                    <p:anim calcmode="lin" valueType="num">
                                      <p:cBhvr>
                                        <p:cTn id="72" dur="500" fill="hold"/>
                                        <p:tgtEl>
                                          <p:spTgt spid="68"/>
                                        </p:tgtEl>
                                        <p:attrNameLst>
                                          <p:attrName>ppt_h</p:attrName>
                                        </p:attrNameLst>
                                      </p:cBhvr>
                                      <p:tavLst>
                                        <p:tav tm="0">
                                          <p:val>
                                            <p:fltVal val="0"/>
                                          </p:val>
                                        </p:tav>
                                        <p:tav tm="100000">
                                          <p:val>
                                            <p:strVal val="#ppt_h"/>
                                          </p:val>
                                        </p:tav>
                                      </p:tavLst>
                                    </p:anim>
                                    <p:animEffect transition="in" filter="fade">
                                      <p:cBhvr>
                                        <p:cTn id="73" dur="500"/>
                                        <p:tgtEl>
                                          <p:spTgt spid="68"/>
                                        </p:tgtEl>
                                      </p:cBhvr>
                                    </p:animEffect>
                                  </p:childTnLst>
                                </p:cTn>
                              </p:par>
                            </p:childTnLst>
                          </p:cTn>
                        </p:par>
                        <p:par>
                          <p:cTn id="74" fill="hold">
                            <p:stCondLst>
                              <p:cond delay="7000"/>
                            </p:stCondLst>
                            <p:childTnLst>
                              <p:par>
                                <p:cTn id="75" presetID="2" presetClass="entr" presetSubtype="8" fill="hold" nodeType="afterEffect">
                                  <p:stCondLst>
                                    <p:cond delay="0"/>
                                  </p:stCondLst>
                                  <p:childTnLst>
                                    <p:set>
                                      <p:cBhvr>
                                        <p:cTn id="76" dur="1" fill="hold">
                                          <p:stCondLst>
                                            <p:cond delay="0"/>
                                          </p:stCondLst>
                                        </p:cTn>
                                        <p:tgtEl>
                                          <p:spTgt spid="37"/>
                                        </p:tgtEl>
                                        <p:attrNameLst>
                                          <p:attrName>style.visibility</p:attrName>
                                        </p:attrNameLst>
                                      </p:cBhvr>
                                      <p:to>
                                        <p:strVal val="visible"/>
                                      </p:to>
                                    </p:set>
                                    <p:anim calcmode="lin" valueType="num">
                                      <p:cBhvr additive="base">
                                        <p:cTn id="77" dur="500" fill="hold"/>
                                        <p:tgtEl>
                                          <p:spTgt spid="37"/>
                                        </p:tgtEl>
                                        <p:attrNameLst>
                                          <p:attrName>ppt_x</p:attrName>
                                        </p:attrNameLst>
                                      </p:cBhvr>
                                      <p:tavLst>
                                        <p:tav tm="0">
                                          <p:val>
                                            <p:strVal val="0-#ppt_w/2"/>
                                          </p:val>
                                        </p:tav>
                                        <p:tav tm="100000">
                                          <p:val>
                                            <p:strVal val="#ppt_x"/>
                                          </p:val>
                                        </p:tav>
                                      </p:tavLst>
                                    </p:anim>
                                    <p:anim calcmode="lin" valueType="num">
                                      <p:cBhvr additive="base">
                                        <p:cTn id="78" dur="500" fill="hold"/>
                                        <p:tgtEl>
                                          <p:spTgt spid="37"/>
                                        </p:tgtEl>
                                        <p:attrNameLst>
                                          <p:attrName>ppt_y</p:attrName>
                                        </p:attrNameLst>
                                      </p:cBhvr>
                                      <p:tavLst>
                                        <p:tav tm="0">
                                          <p:val>
                                            <p:strVal val="#ppt_y"/>
                                          </p:val>
                                        </p:tav>
                                        <p:tav tm="100000">
                                          <p:val>
                                            <p:strVal val="#ppt_y"/>
                                          </p:val>
                                        </p:tav>
                                      </p:tavLst>
                                    </p:anim>
                                  </p:childTnLst>
                                </p:cTn>
                              </p:par>
                            </p:childTnLst>
                          </p:cTn>
                        </p:par>
                        <p:par>
                          <p:cTn id="79" fill="hold">
                            <p:stCondLst>
                              <p:cond delay="7500"/>
                            </p:stCondLst>
                            <p:childTnLst>
                              <p:par>
                                <p:cTn id="80" presetID="22" presetClass="entr" presetSubtype="8" fill="hold" grpId="0" nodeType="afterEffect">
                                  <p:stCondLst>
                                    <p:cond delay="0"/>
                                  </p:stCondLst>
                                  <p:childTnLst>
                                    <p:set>
                                      <p:cBhvr>
                                        <p:cTn id="81" dur="1" fill="hold">
                                          <p:stCondLst>
                                            <p:cond delay="0"/>
                                          </p:stCondLst>
                                        </p:cTn>
                                        <p:tgtEl>
                                          <p:spTgt spid="12"/>
                                        </p:tgtEl>
                                        <p:attrNameLst>
                                          <p:attrName>style.visibility</p:attrName>
                                        </p:attrNameLst>
                                      </p:cBhvr>
                                      <p:to>
                                        <p:strVal val="visible"/>
                                      </p:to>
                                    </p:set>
                                    <p:animEffect transition="in" filter="wipe(left)">
                                      <p:cBhvr>
                                        <p:cTn id="82" dur="500"/>
                                        <p:tgtEl>
                                          <p:spTgt spid="12"/>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71"/>
                                        </p:tgtEl>
                                        <p:attrNameLst>
                                          <p:attrName>style.visibility</p:attrName>
                                        </p:attrNameLst>
                                      </p:cBhvr>
                                      <p:to>
                                        <p:strVal val="visible"/>
                                      </p:to>
                                    </p:set>
                                    <p:anim calcmode="lin" valueType="num">
                                      <p:cBhvr>
                                        <p:cTn id="86" dur="500" fill="hold"/>
                                        <p:tgtEl>
                                          <p:spTgt spid="71"/>
                                        </p:tgtEl>
                                        <p:attrNameLst>
                                          <p:attrName>ppt_w</p:attrName>
                                        </p:attrNameLst>
                                      </p:cBhvr>
                                      <p:tavLst>
                                        <p:tav tm="0">
                                          <p:val>
                                            <p:fltVal val="0"/>
                                          </p:val>
                                        </p:tav>
                                        <p:tav tm="100000">
                                          <p:val>
                                            <p:strVal val="#ppt_w"/>
                                          </p:val>
                                        </p:tav>
                                      </p:tavLst>
                                    </p:anim>
                                    <p:anim calcmode="lin" valueType="num">
                                      <p:cBhvr>
                                        <p:cTn id="87" dur="500" fill="hold"/>
                                        <p:tgtEl>
                                          <p:spTgt spid="71"/>
                                        </p:tgtEl>
                                        <p:attrNameLst>
                                          <p:attrName>ppt_h</p:attrName>
                                        </p:attrNameLst>
                                      </p:cBhvr>
                                      <p:tavLst>
                                        <p:tav tm="0">
                                          <p:val>
                                            <p:fltVal val="0"/>
                                          </p:val>
                                        </p:tav>
                                        <p:tav tm="100000">
                                          <p:val>
                                            <p:strVal val="#ppt_h"/>
                                          </p:val>
                                        </p:tav>
                                      </p:tavLst>
                                    </p:anim>
                                    <p:animEffect transition="in" filter="fade">
                                      <p:cBhvr>
                                        <p:cTn id="88" dur="500"/>
                                        <p:tgtEl>
                                          <p:spTgt spid="71"/>
                                        </p:tgtEl>
                                      </p:cBhvr>
                                    </p:animEffect>
                                  </p:childTnLst>
                                </p:cTn>
                              </p:par>
                            </p:childTnLst>
                          </p:cTn>
                        </p:par>
                        <p:par>
                          <p:cTn id="89" fill="hold">
                            <p:stCondLst>
                              <p:cond delay="8500"/>
                            </p:stCondLst>
                            <p:childTnLst>
                              <p:par>
                                <p:cTn id="90" presetID="2" presetClass="entr" presetSubtype="2" fill="hold" nodeType="afterEffect">
                                  <p:stCondLst>
                                    <p:cond delay="0"/>
                                  </p:stCondLst>
                                  <p:childTnLst>
                                    <p:set>
                                      <p:cBhvr>
                                        <p:cTn id="91" dur="1" fill="hold">
                                          <p:stCondLst>
                                            <p:cond delay="0"/>
                                          </p:stCondLst>
                                        </p:cTn>
                                        <p:tgtEl>
                                          <p:spTgt spid="34"/>
                                        </p:tgtEl>
                                        <p:attrNameLst>
                                          <p:attrName>style.visibility</p:attrName>
                                        </p:attrNameLst>
                                      </p:cBhvr>
                                      <p:to>
                                        <p:strVal val="visible"/>
                                      </p:to>
                                    </p:set>
                                    <p:anim calcmode="lin" valueType="num">
                                      <p:cBhvr additive="base">
                                        <p:cTn id="92" dur="500" fill="hold"/>
                                        <p:tgtEl>
                                          <p:spTgt spid="34"/>
                                        </p:tgtEl>
                                        <p:attrNameLst>
                                          <p:attrName>ppt_x</p:attrName>
                                        </p:attrNameLst>
                                      </p:cBhvr>
                                      <p:tavLst>
                                        <p:tav tm="0">
                                          <p:val>
                                            <p:strVal val="1+#ppt_w/2"/>
                                          </p:val>
                                        </p:tav>
                                        <p:tav tm="100000">
                                          <p:val>
                                            <p:strVal val="#ppt_x"/>
                                          </p:val>
                                        </p:tav>
                                      </p:tavLst>
                                    </p:anim>
                                    <p:anim calcmode="lin" valueType="num">
                                      <p:cBhvr additive="base">
                                        <p:cTn id="93" dur="5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6" grpId="0" animBg="1"/>
      <p:bldP spid="18" grpId="0" animBg="1"/>
      <p:bldP spid="9" grpId="0" animBg="1"/>
      <p:bldP spid="67" grpId="0" animBg="1"/>
      <p:bldP spid="68" grpId="0" animBg="1"/>
      <p:bldP spid="69" grpId="0" animBg="1"/>
      <p:bldP spid="70" grpId="0" animBg="1"/>
      <p:bldP spid="7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14" name="Rectangle 13"/>
          <p:cNvSpPr/>
          <p:nvPr/>
        </p:nvSpPr>
        <p:spPr bwMode="auto">
          <a:xfrm>
            <a:off x="0" y="968991"/>
            <a:ext cx="12209929" cy="5889009"/>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8" name="Group 27"/>
          <p:cNvGrpSpPr/>
          <p:nvPr/>
        </p:nvGrpSpPr>
        <p:grpSpPr>
          <a:xfrm>
            <a:off x="895559" y="4197139"/>
            <a:ext cx="1706880" cy="508000"/>
            <a:chOff x="6572357" y="3914649"/>
            <a:chExt cx="1706880" cy="508000"/>
          </a:xfrm>
        </p:grpSpPr>
        <p:cxnSp>
          <p:nvCxnSpPr>
            <p:cNvPr id="29" name="Straight Connector 28"/>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0" name="Trapezoid 29"/>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1" name="Parallelogram 30"/>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38" name="Group 37"/>
          <p:cNvGrpSpPr/>
          <p:nvPr/>
        </p:nvGrpSpPr>
        <p:grpSpPr>
          <a:xfrm>
            <a:off x="6649613" y="4206553"/>
            <a:ext cx="1706880" cy="508000"/>
            <a:chOff x="6572359" y="1313899"/>
            <a:chExt cx="1706880" cy="508000"/>
          </a:xfrm>
        </p:grpSpPr>
        <p:cxnSp>
          <p:nvCxnSpPr>
            <p:cNvPr id="39" name="Straight Connector 38"/>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0" name="Trapezoid 39"/>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Parallelogram 40"/>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 name="Oval 1"/>
          <p:cNvSpPr/>
          <p:nvPr/>
        </p:nvSpPr>
        <p:spPr>
          <a:xfrm>
            <a:off x="2106998" y="1348614"/>
            <a:ext cx="2743200" cy="2743200"/>
          </a:xfrm>
          <a:prstGeom prst="ellipse">
            <a:avLst/>
          </a:prstGeom>
          <a:blipFill>
            <a:blip r:embed="rId3"/>
            <a:stretch>
              <a:fillRect l="-3000" t="-3000" r="-3000" b="-3000"/>
            </a:stretch>
          </a:blipFill>
          <a:ln w="76200">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7892103" y="1348795"/>
            <a:ext cx="2743200" cy="2743200"/>
          </a:xfrm>
          <a:prstGeom prst="ellipse">
            <a:avLst/>
          </a:prstGeom>
          <a:blipFill>
            <a:blip r:embed="rId4"/>
            <a:stretch>
              <a:fillRect l="-3000" t="-3000" r="-3000" b="-3000"/>
            </a:stretch>
          </a:blipFill>
          <a:ln w="7620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04601" y="1973844"/>
            <a:ext cx="2141368" cy="1569660"/>
          </a:xfrm>
          <a:prstGeom prst="rect">
            <a:avLst/>
          </a:prstGeom>
          <a:noFill/>
        </p:spPr>
        <p:txBody>
          <a:bodyPr wrap="square" rtlCol="0">
            <a:spAutoFit/>
          </a:bodyPr>
          <a:lstStyle/>
          <a:p>
            <a:pPr algn="ctr"/>
            <a:r>
              <a:rPr lang="en-US" sz="9600" dirty="0" smtClean="0">
                <a:solidFill>
                  <a:schemeClr val="bg2">
                    <a:lumMod val="10000"/>
                  </a:schemeClr>
                </a:solidFill>
                <a:latin typeface="Calibri" panose="020F0502020204030204" pitchFamily="34" charset="0"/>
                <a:cs typeface="Estrangelo Edessa" panose="03080600000000000000" pitchFamily="66" charset="0"/>
              </a:rPr>
              <a:t>VS</a:t>
            </a:r>
            <a:endParaRPr lang="en-US" sz="9600" dirty="0">
              <a:solidFill>
                <a:schemeClr val="bg2">
                  <a:lumMod val="10000"/>
                </a:schemeClr>
              </a:solidFill>
              <a:latin typeface="Calibri" panose="020F0502020204030204" pitchFamily="34" charset="0"/>
              <a:cs typeface="Estrangelo Edessa" panose="03080600000000000000" pitchFamily="66" charset="0"/>
            </a:endParaRPr>
          </a:p>
        </p:txBody>
      </p:sp>
      <p:sp>
        <p:nvSpPr>
          <p:cNvPr id="16" name="Freeform 15"/>
          <p:cNvSpPr/>
          <p:nvPr/>
        </p:nvSpPr>
        <p:spPr>
          <a:xfrm rot="15825055">
            <a:off x="728702" y="3009401"/>
            <a:ext cx="1487955" cy="134018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21" name="Rectangle 20"/>
          <p:cNvSpPr/>
          <p:nvPr/>
        </p:nvSpPr>
        <p:spPr>
          <a:xfrm>
            <a:off x="881197" y="4482733"/>
            <a:ext cx="4268601"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7" name="Text Placeholder 3"/>
          <p:cNvSpPr txBox="1">
            <a:spLocks/>
          </p:cNvSpPr>
          <p:nvPr/>
        </p:nvSpPr>
        <p:spPr>
          <a:xfrm>
            <a:off x="2168857" y="4921038"/>
            <a:ext cx="2980941" cy="158812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4472C4"/>
                </a:solidFill>
              </a:rPr>
              <a:t>Lorem Ipsum Dolor</a:t>
            </a:r>
            <a:endParaRPr lang="en-US" sz="2000" dirty="0">
              <a:solidFill>
                <a:srgbClr val="4472C4"/>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sp>
        <p:nvSpPr>
          <p:cNvPr id="36" name="Freeform 35"/>
          <p:cNvSpPr/>
          <p:nvPr/>
        </p:nvSpPr>
        <p:spPr>
          <a:xfrm rot="16200000" flipH="1" flipV="1">
            <a:off x="791304" y="4427325"/>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2" name="Rectangle 41"/>
          <p:cNvSpPr/>
          <p:nvPr/>
        </p:nvSpPr>
        <p:spPr>
          <a:xfrm>
            <a:off x="6631739" y="4482733"/>
            <a:ext cx="4270248"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Text Placeholder 3"/>
          <p:cNvSpPr txBox="1">
            <a:spLocks/>
          </p:cNvSpPr>
          <p:nvPr/>
        </p:nvSpPr>
        <p:spPr>
          <a:xfrm>
            <a:off x="7919399" y="4921038"/>
            <a:ext cx="2980941" cy="158812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ED7D31"/>
                </a:solidFill>
              </a:rPr>
              <a:t>Lorem Ipsum Dolor</a:t>
            </a:r>
            <a:endParaRPr lang="en-US" sz="2000" dirty="0">
              <a:solidFill>
                <a:srgbClr val="ED7D31"/>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sp>
        <p:nvSpPr>
          <p:cNvPr id="33" name="Freeform 32"/>
          <p:cNvSpPr/>
          <p:nvPr/>
        </p:nvSpPr>
        <p:spPr>
          <a:xfrm rot="16200000" flipH="1" flipV="1">
            <a:off x="6545358" y="4437664"/>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Freeform 62"/>
          <p:cNvSpPr>
            <a:spLocks noChangeAspect="1" noEditPoints="1"/>
          </p:cNvSpPr>
          <p:nvPr/>
        </p:nvSpPr>
        <p:spPr bwMode="auto">
          <a:xfrm>
            <a:off x="1247799" y="4431185"/>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47" name="Group 91"/>
          <p:cNvGrpSpPr>
            <a:grpSpLocks noChangeAspect="1"/>
          </p:cNvGrpSpPr>
          <p:nvPr/>
        </p:nvGrpSpPr>
        <p:grpSpPr>
          <a:xfrm>
            <a:off x="7072852" y="4424547"/>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48"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TextBox 49"/>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51" name="Freeform 50"/>
          <p:cNvSpPr/>
          <p:nvPr/>
        </p:nvSpPr>
        <p:spPr>
          <a:xfrm rot="15825055">
            <a:off x="6510052" y="2984320"/>
            <a:ext cx="1487955" cy="134018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Tree>
    <p:extLst>
      <p:ext uri="{BB962C8B-B14F-4D97-AF65-F5344CB8AC3E}">
        <p14:creationId xmlns:p14="http://schemas.microsoft.com/office/powerpoint/2010/main" val="60779266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1000"/>
                                        <p:tgtEl>
                                          <p:spTgt spid="1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750" fill="hold"/>
                                        <p:tgtEl>
                                          <p:spTgt spid="2"/>
                                        </p:tgtEl>
                                        <p:attrNameLst>
                                          <p:attrName>ppt_w</p:attrName>
                                        </p:attrNameLst>
                                      </p:cBhvr>
                                      <p:tavLst>
                                        <p:tav tm="0">
                                          <p:val>
                                            <p:fltVal val="0"/>
                                          </p:val>
                                        </p:tav>
                                        <p:tav tm="100000">
                                          <p:val>
                                            <p:strVal val="#ppt_w"/>
                                          </p:val>
                                        </p:tav>
                                      </p:tavLst>
                                    </p:anim>
                                    <p:anim calcmode="lin" valueType="num">
                                      <p:cBhvr>
                                        <p:cTn id="12" dur="750" fill="hold"/>
                                        <p:tgtEl>
                                          <p:spTgt spid="2"/>
                                        </p:tgtEl>
                                        <p:attrNameLst>
                                          <p:attrName>ppt_h</p:attrName>
                                        </p:attrNameLst>
                                      </p:cBhvr>
                                      <p:tavLst>
                                        <p:tav tm="0">
                                          <p:val>
                                            <p:fltVal val="0"/>
                                          </p:val>
                                        </p:tav>
                                        <p:tav tm="100000">
                                          <p:val>
                                            <p:strVal val="#ppt_h"/>
                                          </p:val>
                                        </p:tav>
                                      </p:tavLst>
                                    </p:anim>
                                    <p:animEffect transition="in" filter="fade">
                                      <p:cBhvr>
                                        <p:cTn id="13" dur="750"/>
                                        <p:tgtEl>
                                          <p:spTgt spid="2"/>
                                        </p:tgtEl>
                                      </p:cBhvr>
                                    </p:animEffect>
                                  </p:childTnLst>
                                </p:cTn>
                              </p:par>
                            </p:childTnLst>
                          </p:cTn>
                        </p:par>
                        <p:par>
                          <p:cTn id="14" fill="hold">
                            <p:stCondLst>
                              <p:cond delay="1750"/>
                            </p:stCondLst>
                            <p:childTnLst>
                              <p:par>
                                <p:cTn id="15" presetID="22" presetClass="entr" presetSubtype="1"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up)">
                                      <p:cBhvr>
                                        <p:cTn id="17" dur="750"/>
                                        <p:tgtEl>
                                          <p:spTgt spid="16"/>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up)">
                                      <p:cBhvr>
                                        <p:cTn id="21" dur="500"/>
                                        <p:tgtEl>
                                          <p:spTgt spid="21"/>
                                        </p:tgtEl>
                                      </p:cBhvr>
                                    </p:animEffect>
                                  </p:childTnLst>
                                </p:cTn>
                              </p:par>
                            </p:childTnLst>
                          </p:cTn>
                        </p:par>
                        <p:par>
                          <p:cTn id="22" fill="hold">
                            <p:stCondLst>
                              <p:cond delay="3000"/>
                            </p:stCondLst>
                            <p:childTnLst>
                              <p:par>
                                <p:cTn id="23" presetID="26" presetClass="entr" presetSubtype="0" fill="hold" nodeType="after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wipe(down)">
                                      <p:cBhvr>
                                        <p:cTn id="25" dur="362">
                                          <p:stCondLst>
                                            <p:cond delay="0"/>
                                          </p:stCondLst>
                                        </p:cTn>
                                        <p:tgtEl>
                                          <p:spTgt spid="28"/>
                                        </p:tgtEl>
                                      </p:cBhvr>
                                    </p:animEffect>
                                    <p:anim calcmode="lin" valueType="num">
                                      <p:cBhvr>
                                        <p:cTn id="26" dur="1139"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27" dur="415"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28" dur="415" tmFilter="0, 0; 0.125,0.2665; 0.25,0.4; 0.375,0.465; 0.5,0.5;  0.625,0.535; 0.75,0.6; 0.875,0.7335; 1,1">
                                          <p:stCondLst>
                                            <p:cond delay="415"/>
                                          </p:stCondLst>
                                        </p:cTn>
                                        <p:tgtEl>
                                          <p:spTgt spid="28"/>
                                        </p:tgtEl>
                                        <p:attrNameLst>
                                          <p:attrName>ppt_y</p:attrName>
                                        </p:attrNameLst>
                                      </p:cBhvr>
                                      <p:tavLst>
                                        <p:tav tm="0" fmla="#ppt_y-sin(pi*$)/9">
                                          <p:val>
                                            <p:fltVal val="0"/>
                                          </p:val>
                                        </p:tav>
                                        <p:tav tm="100000">
                                          <p:val>
                                            <p:fltVal val="1"/>
                                          </p:val>
                                        </p:tav>
                                      </p:tavLst>
                                    </p:anim>
                                    <p:anim calcmode="lin" valueType="num">
                                      <p:cBhvr>
                                        <p:cTn id="29" dur="207" tmFilter="0, 0; 0.125,0.2665; 0.25,0.4; 0.375,0.465; 0.5,0.5;  0.625,0.535; 0.75,0.6; 0.875,0.7335; 1,1">
                                          <p:stCondLst>
                                            <p:cond delay="828"/>
                                          </p:stCondLst>
                                        </p:cTn>
                                        <p:tgtEl>
                                          <p:spTgt spid="28"/>
                                        </p:tgtEl>
                                        <p:attrNameLst>
                                          <p:attrName>ppt_y</p:attrName>
                                        </p:attrNameLst>
                                      </p:cBhvr>
                                      <p:tavLst>
                                        <p:tav tm="0" fmla="#ppt_y-sin(pi*$)/27">
                                          <p:val>
                                            <p:fltVal val="0"/>
                                          </p:val>
                                        </p:tav>
                                        <p:tav tm="100000">
                                          <p:val>
                                            <p:fltVal val="1"/>
                                          </p:val>
                                        </p:tav>
                                      </p:tavLst>
                                    </p:anim>
                                    <p:anim calcmode="lin" valueType="num">
                                      <p:cBhvr>
                                        <p:cTn id="30" dur="103" tmFilter="0, 0; 0.125,0.2665; 0.25,0.4; 0.375,0.465; 0.5,0.5;  0.625,0.535; 0.75,0.6; 0.875,0.7335; 1,1">
                                          <p:stCondLst>
                                            <p:cond delay="1035"/>
                                          </p:stCondLst>
                                        </p:cTn>
                                        <p:tgtEl>
                                          <p:spTgt spid="28"/>
                                        </p:tgtEl>
                                        <p:attrNameLst>
                                          <p:attrName>ppt_y</p:attrName>
                                        </p:attrNameLst>
                                      </p:cBhvr>
                                      <p:tavLst>
                                        <p:tav tm="0" fmla="#ppt_y-sin(pi*$)/81">
                                          <p:val>
                                            <p:fltVal val="0"/>
                                          </p:val>
                                        </p:tav>
                                        <p:tav tm="100000">
                                          <p:val>
                                            <p:fltVal val="1"/>
                                          </p:val>
                                        </p:tav>
                                      </p:tavLst>
                                    </p:anim>
                                    <p:animScale>
                                      <p:cBhvr>
                                        <p:cTn id="31" dur="16">
                                          <p:stCondLst>
                                            <p:cond delay="406"/>
                                          </p:stCondLst>
                                        </p:cTn>
                                        <p:tgtEl>
                                          <p:spTgt spid="28"/>
                                        </p:tgtEl>
                                      </p:cBhvr>
                                      <p:to x="100000" y="60000"/>
                                    </p:animScale>
                                    <p:animScale>
                                      <p:cBhvr>
                                        <p:cTn id="32" dur="104" decel="50000">
                                          <p:stCondLst>
                                            <p:cond delay="423"/>
                                          </p:stCondLst>
                                        </p:cTn>
                                        <p:tgtEl>
                                          <p:spTgt spid="28"/>
                                        </p:tgtEl>
                                      </p:cBhvr>
                                      <p:to x="100000" y="100000"/>
                                    </p:animScale>
                                    <p:animScale>
                                      <p:cBhvr>
                                        <p:cTn id="33" dur="16">
                                          <p:stCondLst>
                                            <p:cond delay="820"/>
                                          </p:stCondLst>
                                        </p:cTn>
                                        <p:tgtEl>
                                          <p:spTgt spid="28"/>
                                        </p:tgtEl>
                                      </p:cBhvr>
                                      <p:to x="100000" y="80000"/>
                                    </p:animScale>
                                    <p:animScale>
                                      <p:cBhvr>
                                        <p:cTn id="34" dur="104" decel="50000">
                                          <p:stCondLst>
                                            <p:cond delay="836"/>
                                          </p:stCondLst>
                                        </p:cTn>
                                        <p:tgtEl>
                                          <p:spTgt spid="28"/>
                                        </p:tgtEl>
                                      </p:cBhvr>
                                      <p:to x="100000" y="100000"/>
                                    </p:animScale>
                                    <p:animScale>
                                      <p:cBhvr>
                                        <p:cTn id="35" dur="16">
                                          <p:stCondLst>
                                            <p:cond delay="1026"/>
                                          </p:stCondLst>
                                        </p:cTn>
                                        <p:tgtEl>
                                          <p:spTgt spid="28"/>
                                        </p:tgtEl>
                                      </p:cBhvr>
                                      <p:to x="100000" y="90000"/>
                                    </p:animScale>
                                    <p:animScale>
                                      <p:cBhvr>
                                        <p:cTn id="36" dur="104" decel="50000">
                                          <p:stCondLst>
                                            <p:cond delay="1042"/>
                                          </p:stCondLst>
                                        </p:cTn>
                                        <p:tgtEl>
                                          <p:spTgt spid="28"/>
                                        </p:tgtEl>
                                      </p:cBhvr>
                                      <p:to x="100000" y="100000"/>
                                    </p:animScale>
                                    <p:animScale>
                                      <p:cBhvr>
                                        <p:cTn id="37" dur="16">
                                          <p:stCondLst>
                                            <p:cond delay="1130"/>
                                          </p:stCondLst>
                                        </p:cTn>
                                        <p:tgtEl>
                                          <p:spTgt spid="28"/>
                                        </p:tgtEl>
                                      </p:cBhvr>
                                      <p:to x="100000" y="95000"/>
                                    </p:animScale>
                                    <p:animScale>
                                      <p:cBhvr>
                                        <p:cTn id="38" dur="104" decel="50000">
                                          <p:stCondLst>
                                            <p:cond delay="1146"/>
                                          </p:stCondLst>
                                        </p:cTn>
                                        <p:tgtEl>
                                          <p:spTgt spid="28"/>
                                        </p:tgtEl>
                                      </p:cBhvr>
                                      <p:to x="100000" y="100000"/>
                                    </p:animScale>
                                  </p:childTnLst>
                                </p:cTn>
                              </p:par>
                              <p:par>
                                <p:cTn id="39" presetID="26" presetClass="entr" presetSubtype="0"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wipe(down)">
                                      <p:cBhvr>
                                        <p:cTn id="41" dur="362">
                                          <p:stCondLst>
                                            <p:cond delay="0"/>
                                          </p:stCondLst>
                                        </p:cTn>
                                        <p:tgtEl>
                                          <p:spTgt spid="36"/>
                                        </p:tgtEl>
                                      </p:cBhvr>
                                    </p:animEffect>
                                    <p:anim calcmode="lin" valueType="num">
                                      <p:cBhvr>
                                        <p:cTn id="42" dur="1139" tmFilter="0,0; 0.14,0.36; 0.43,0.73; 0.71,0.91; 1.0,1.0">
                                          <p:stCondLst>
                                            <p:cond delay="0"/>
                                          </p:stCondLst>
                                        </p:cTn>
                                        <p:tgtEl>
                                          <p:spTgt spid="36"/>
                                        </p:tgtEl>
                                        <p:attrNameLst>
                                          <p:attrName>ppt_x</p:attrName>
                                        </p:attrNameLst>
                                      </p:cBhvr>
                                      <p:tavLst>
                                        <p:tav tm="0">
                                          <p:val>
                                            <p:strVal val="#ppt_x-0.25"/>
                                          </p:val>
                                        </p:tav>
                                        <p:tav tm="100000">
                                          <p:val>
                                            <p:strVal val="#ppt_x"/>
                                          </p:val>
                                        </p:tav>
                                      </p:tavLst>
                                    </p:anim>
                                    <p:anim calcmode="lin" valueType="num">
                                      <p:cBhvr>
                                        <p:cTn id="43" dur="415" tmFilter="0.0,0.0; 0.25,0.07; 0.50,0.2; 0.75,0.467; 1.0,1.0">
                                          <p:stCondLst>
                                            <p:cond delay="0"/>
                                          </p:stCondLst>
                                        </p:cTn>
                                        <p:tgtEl>
                                          <p:spTgt spid="36"/>
                                        </p:tgtEl>
                                        <p:attrNameLst>
                                          <p:attrName>ppt_y</p:attrName>
                                        </p:attrNameLst>
                                      </p:cBhvr>
                                      <p:tavLst>
                                        <p:tav tm="0" fmla="#ppt_y-sin(pi*$)/3">
                                          <p:val>
                                            <p:fltVal val="0.5"/>
                                          </p:val>
                                        </p:tav>
                                        <p:tav tm="100000">
                                          <p:val>
                                            <p:fltVal val="1"/>
                                          </p:val>
                                        </p:tav>
                                      </p:tavLst>
                                    </p:anim>
                                    <p:anim calcmode="lin" valueType="num">
                                      <p:cBhvr>
                                        <p:cTn id="44" dur="415" tmFilter="0, 0; 0.125,0.2665; 0.25,0.4; 0.375,0.465; 0.5,0.5;  0.625,0.535; 0.75,0.6; 0.875,0.7335; 1,1">
                                          <p:stCondLst>
                                            <p:cond delay="415"/>
                                          </p:stCondLst>
                                        </p:cTn>
                                        <p:tgtEl>
                                          <p:spTgt spid="36"/>
                                        </p:tgtEl>
                                        <p:attrNameLst>
                                          <p:attrName>ppt_y</p:attrName>
                                        </p:attrNameLst>
                                      </p:cBhvr>
                                      <p:tavLst>
                                        <p:tav tm="0" fmla="#ppt_y-sin(pi*$)/9">
                                          <p:val>
                                            <p:fltVal val="0"/>
                                          </p:val>
                                        </p:tav>
                                        <p:tav tm="100000">
                                          <p:val>
                                            <p:fltVal val="1"/>
                                          </p:val>
                                        </p:tav>
                                      </p:tavLst>
                                    </p:anim>
                                    <p:anim calcmode="lin" valueType="num">
                                      <p:cBhvr>
                                        <p:cTn id="45" dur="207" tmFilter="0, 0; 0.125,0.2665; 0.25,0.4; 0.375,0.465; 0.5,0.5;  0.625,0.535; 0.75,0.6; 0.875,0.7335; 1,1">
                                          <p:stCondLst>
                                            <p:cond delay="828"/>
                                          </p:stCondLst>
                                        </p:cTn>
                                        <p:tgtEl>
                                          <p:spTgt spid="36"/>
                                        </p:tgtEl>
                                        <p:attrNameLst>
                                          <p:attrName>ppt_y</p:attrName>
                                        </p:attrNameLst>
                                      </p:cBhvr>
                                      <p:tavLst>
                                        <p:tav tm="0" fmla="#ppt_y-sin(pi*$)/27">
                                          <p:val>
                                            <p:fltVal val="0"/>
                                          </p:val>
                                        </p:tav>
                                        <p:tav tm="100000">
                                          <p:val>
                                            <p:fltVal val="1"/>
                                          </p:val>
                                        </p:tav>
                                      </p:tavLst>
                                    </p:anim>
                                    <p:anim calcmode="lin" valueType="num">
                                      <p:cBhvr>
                                        <p:cTn id="46" dur="103" tmFilter="0, 0; 0.125,0.2665; 0.25,0.4; 0.375,0.465; 0.5,0.5;  0.625,0.535; 0.75,0.6; 0.875,0.7335; 1,1">
                                          <p:stCondLst>
                                            <p:cond delay="1035"/>
                                          </p:stCondLst>
                                        </p:cTn>
                                        <p:tgtEl>
                                          <p:spTgt spid="36"/>
                                        </p:tgtEl>
                                        <p:attrNameLst>
                                          <p:attrName>ppt_y</p:attrName>
                                        </p:attrNameLst>
                                      </p:cBhvr>
                                      <p:tavLst>
                                        <p:tav tm="0" fmla="#ppt_y-sin(pi*$)/81">
                                          <p:val>
                                            <p:fltVal val="0"/>
                                          </p:val>
                                        </p:tav>
                                        <p:tav tm="100000">
                                          <p:val>
                                            <p:fltVal val="1"/>
                                          </p:val>
                                        </p:tav>
                                      </p:tavLst>
                                    </p:anim>
                                    <p:animScale>
                                      <p:cBhvr>
                                        <p:cTn id="47" dur="16">
                                          <p:stCondLst>
                                            <p:cond delay="406"/>
                                          </p:stCondLst>
                                        </p:cTn>
                                        <p:tgtEl>
                                          <p:spTgt spid="36"/>
                                        </p:tgtEl>
                                      </p:cBhvr>
                                      <p:to x="100000" y="60000"/>
                                    </p:animScale>
                                    <p:animScale>
                                      <p:cBhvr>
                                        <p:cTn id="48" dur="104" decel="50000">
                                          <p:stCondLst>
                                            <p:cond delay="423"/>
                                          </p:stCondLst>
                                        </p:cTn>
                                        <p:tgtEl>
                                          <p:spTgt spid="36"/>
                                        </p:tgtEl>
                                      </p:cBhvr>
                                      <p:to x="100000" y="100000"/>
                                    </p:animScale>
                                    <p:animScale>
                                      <p:cBhvr>
                                        <p:cTn id="49" dur="16">
                                          <p:stCondLst>
                                            <p:cond delay="820"/>
                                          </p:stCondLst>
                                        </p:cTn>
                                        <p:tgtEl>
                                          <p:spTgt spid="36"/>
                                        </p:tgtEl>
                                      </p:cBhvr>
                                      <p:to x="100000" y="80000"/>
                                    </p:animScale>
                                    <p:animScale>
                                      <p:cBhvr>
                                        <p:cTn id="50" dur="104" decel="50000">
                                          <p:stCondLst>
                                            <p:cond delay="836"/>
                                          </p:stCondLst>
                                        </p:cTn>
                                        <p:tgtEl>
                                          <p:spTgt spid="36"/>
                                        </p:tgtEl>
                                      </p:cBhvr>
                                      <p:to x="100000" y="100000"/>
                                    </p:animScale>
                                    <p:animScale>
                                      <p:cBhvr>
                                        <p:cTn id="51" dur="16">
                                          <p:stCondLst>
                                            <p:cond delay="1026"/>
                                          </p:stCondLst>
                                        </p:cTn>
                                        <p:tgtEl>
                                          <p:spTgt spid="36"/>
                                        </p:tgtEl>
                                      </p:cBhvr>
                                      <p:to x="100000" y="90000"/>
                                    </p:animScale>
                                    <p:animScale>
                                      <p:cBhvr>
                                        <p:cTn id="52" dur="104" decel="50000">
                                          <p:stCondLst>
                                            <p:cond delay="1042"/>
                                          </p:stCondLst>
                                        </p:cTn>
                                        <p:tgtEl>
                                          <p:spTgt spid="36"/>
                                        </p:tgtEl>
                                      </p:cBhvr>
                                      <p:to x="100000" y="100000"/>
                                    </p:animScale>
                                    <p:animScale>
                                      <p:cBhvr>
                                        <p:cTn id="53" dur="16">
                                          <p:stCondLst>
                                            <p:cond delay="1130"/>
                                          </p:stCondLst>
                                        </p:cTn>
                                        <p:tgtEl>
                                          <p:spTgt spid="36"/>
                                        </p:tgtEl>
                                      </p:cBhvr>
                                      <p:to x="100000" y="95000"/>
                                    </p:animScale>
                                    <p:animScale>
                                      <p:cBhvr>
                                        <p:cTn id="54" dur="104" decel="50000">
                                          <p:stCondLst>
                                            <p:cond delay="1146"/>
                                          </p:stCondLst>
                                        </p:cTn>
                                        <p:tgtEl>
                                          <p:spTgt spid="36"/>
                                        </p:tgtEl>
                                      </p:cBhvr>
                                      <p:to x="100000" y="100000"/>
                                    </p:animScale>
                                  </p:childTnLst>
                                </p:cTn>
                              </p:par>
                            </p:childTnLst>
                          </p:cTn>
                        </p:par>
                        <p:par>
                          <p:cTn id="55" fill="hold">
                            <p:stCondLst>
                              <p:cond delay="4250"/>
                            </p:stCondLst>
                            <p:childTnLst>
                              <p:par>
                                <p:cTn id="56" presetID="53" presetClass="entr" presetSubtype="16"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childTnLst>
                                </p:cTn>
                              </p:par>
                            </p:childTnLst>
                          </p:cTn>
                        </p:par>
                        <p:par>
                          <p:cTn id="61" fill="hold">
                            <p:stCondLst>
                              <p:cond delay="4750"/>
                            </p:stCondLst>
                            <p:childTnLst>
                              <p:par>
                                <p:cTn id="62" presetID="22" presetClass="entr" presetSubtype="1"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wipe(up)">
                                      <p:cBhvr>
                                        <p:cTn id="64" dur="500"/>
                                        <p:tgtEl>
                                          <p:spTgt spid="27"/>
                                        </p:tgtEl>
                                      </p:cBhvr>
                                    </p:animEffect>
                                  </p:childTnLst>
                                </p:cTn>
                              </p:par>
                            </p:childTnLst>
                          </p:cTn>
                        </p:par>
                        <p:par>
                          <p:cTn id="65" fill="hold">
                            <p:stCondLst>
                              <p:cond delay="5250"/>
                            </p:stCondLst>
                            <p:childTnLst>
                              <p:par>
                                <p:cTn id="66" presetID="31" presetClass="entr" presetSubtype="0" fill="hold" grpId="0" nodeType="afterEffect">
                                  <p:stCondLst>
                                    <p:cond delay="0"/>
                                  </p:stCondLst>
                                  <p:childTnLst>
                                    <p:set>
                                      <p:cBhvr>
                                        <p:cTn id="67" dur="1" fill="hold">
                                          <p:stCondLst>
                                            <p:cond delay="0"/>
                                          </p:stCondLst>
                                        </p:cTn>
                                        <p:tgtEl>
                                          <p:spTgt spid="13"/>
                                        </p:tgtEl>
                                        <p:attrNameLst>
                                          <p:attrName>style.visibility</p:attrName>
                                        </p:attrNameLst>
                                      </p:cBhvr>
                                      <p:to>
                                        <p:strVal val="visible"/>
                                      </p:to>
                                    </p:set>
                                    <p:anim calcmode="lin" valueType="num">
                                      <p:cBhvr>
                                        <p:cTn id="68" dur="1000" fill="hold"/>
                                        <p:tgtEl>
                                          <p:spTgt spid="13"/>
                                        </p:tgtEl>
                                        <p:attrNameLst>
                                          <p:attrName>ppt_w</p:attrName>
                                        </p:attrNameLst>
                                      </p:cBhvr>
                                      <p:tavLst>
                                        <p:tav tm="0">
                                          <p:val>
                                            <p:fltVal val="0"/>
                                          </p:val>
                                        </p:tav>
                                        <p:tav tm="100000">
                                          <p:val>
                                            <p:strVal val="#ppt_w"/>
                                          </p:val>
                                        </p:tav>
                                      </p:tavLst>
                                    </p:anim>
                                    <p:anim calcmode="lin" valueType="num">
                                      <p:cBhvr>
                                        <p:cTn id="69" dur="1000" fill="hold"/>
                                        <p:tgtEl>
                                          <p:spTgt spid="13"/>
                                        </p:tgtEl>
                                        <p:attrNameLst>
                                          <p:attrName>ppt_h</p:attrName>
                                        </p:attrNameLst>
                                      </p:cBhvr>
                                      <p:tavLst>
                                        <p:tav tm="0">
                                          <p:val>
                                            <p:fltVal val="0"/>
                                          </p:val>
                                        </p:tav>
                                        <p:tav tm="100000">
                                          <p:val>
                                            <p:strVal val="#ppt_h"/>
                                          </p:val>
                                        </p:tav>
                                      </p:tavLst>
                                    </p:anim>
                                    <p:anim calcmode="lin" valueType="num">
                                      <p:cBhvr>
                                        <p:cTn id="70" dur="1000" fill="hold"/>
                                        <p:tgtEl>
                                          <p:spTgt spid="13"/>
                                        </p:tgtEl>
                                        <p:attrNameLst>
                                          <p:attrName>style.rotation</p:attrName>
                                        </p:attrNameLst>
                                      </p:cBhvr>
                                      <p:tavLst>
                                        <p:tav tm="0">
                                          <p:val>
                                            <p:fltVal val="90"/>
                                          </p:val>
                                        </p:tav>
                                        <p:tav tm="100000">
                                          <p:val>
                                            <p:fltVal val="0"/>
                                          </p:val>
                                        </p:tav>
                                      </p:tavLst>
                                    </p:anim>
                                    <p:animEffect transition="in" filter="fade">
                                      <p:cBhvr>
                                        <p:cTn id="71" dur="1000"/>
                                        <p:tgtEl>
                                          <p:spTgt spid="13"/>
                                        </p:tgtEl>
                                      </p:cBhvr>
                                    </p:animEffect>
                                  </p:childTnLst>
                                </p:cTn>
                              </p:par>
                            </p:childTnLst>
                          </p:cTn>
                        </p:par>
                        <p:par>
                          <p:cTn id="72" fill="hold">
                            <p:stCondLst>
                              <p:cond delay="6250"/>
                            </p:stCondLst>
                            <p:childTnLst>
                              <p:par>
                                <p:cTn id="73" presetID="53" presetClass="entr" presetSubtype="16" fill="hold" grpId="0" nodeType="afterEffect">
                                  <p:stCondLst>
                                    <p:cond delay="0"/>
                                  </p:stCondLst>
                                  <p:childTnLst>
                                    <p:set>
                                      <p:cBhvr>
                                        <p:cTn id="74" dur="1" fill="hold">
                                          <p:stCondLst>
                                            <p:cond delay="0"/>
                                          </p:stCondLst>
                                        </p:cTn>
                                        <p:tgtEl>
                                          <p:spTgt spid="12"/>
                                        </p:tgtEl>
                                        <p:attrNameLst>
                                          <p:attrName>style.visibility</p:attrName>
                                        </p:attrNameLst>
                                      </p:cBhvr>
                                      <p:to>
                                        <p:strVal val="visible"/>
                                      </p:to>
                                    </p:set>
                                    <p:anim calcmode="lin" valueType="num">
                                      <p:cBhvr>
                                        <p:cTn id="75" dur="750" fill="hold"/>
                                        <p:tgtEl>
                                          <p:spTgt spid="12"/>
                                        </p:tgtEl>
                                        <p:attrNameLst>
                                          <p:attrName>ppt_w</p:attrName>
                                        </p:attrNameLst>
                                      </p:cBhvr>
                                      <p:tavLst>
                                        <p:tav tm="0">
                                          <p:val>
                                            <p:fltVal val="0"/>
                                          </p:val>
                                        </p:tav>
                                        <p:tav tm="100000">
                                          <p:val>
                                            <p:strVal val="#ppt_w"/>
                                          </p:val>
                                        </p:tav>
                                      </p:tavLst>
                                    </p:anim>
                                    <p:anim calcmode="lin" valueType="num">
                                      <p:cBhvr>
                                        <p:cTn id="76" dur="750" fill="hold"/>
                                        <p:tgtEl>
                                          <p:spTgt spid="12"/>
                                        </p:tgtEl>
                                        <p:attrNameLst>
                                          <p:attrName>ppt_h</p:attrName>
                                        </p:attrNameLst>
                                      </p:cBhvr>
                                      <p:tavLst>
                                        <p:tav tm="0">
                                          <p:val>
                                            <p:fltVal val="0"/>
                                          </p:val>
                                        </p:tav>
                                        <p:tav tm="100000">
                                          <p:val>
                                            <p:strVal val="#ppt_h"/>
                                          </p:val>
                                        </p:tav>
                                      </p:tavLst>
                                    </p:anim>
                                    <p:animEffect transition="in" filter="fade">
                                      <p:cBhvr>
                                        <p:cTn id="77" dur="750"/>
                                        <p:tgtEl>
                                          <p:spTgt spid="12"/>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750"/>
                                        <p:tgtEl>
                                          <p:spTgt spid="51"/>
                                        </p:tgtEl>
                                      </p:cBhvr>
                                    </p:animEffect>
                                  </p:childTnLst>
                                </p:cTn>
                              </p:par>
                            </p:childTnLst>
                          </p:cTn>
                        </p:par>
                        <p:par>
                          <p:cTn id="82" fill="hold">
                            <p:stCondLst>
                              <p:cond delay="7750"/>
                            </p:stCondLst>
                            <p:childTnLst>
                              <p:par>
                                <p:cTn id="83" presetID="22" presetClass="entr" presetSubtype="1" fill="hold" grpId="0" nodeType="afterEffect">
                                  <p:stCondLst>
                                    <p:cond delay="0"/>
                                  </p:stCondLst>
                                  <p:childTnLst>
                                    <p:set>
                                      <p:cBhvr>
                                        <p:cTn id="84" dur="1" fill="hold">
                                          <p:stCondLst>
                                            <p:cond delay="0"/>
                                          </p:stCondLst>
                                        </p:cTn>
                                        <p:tgtEl>
                                          <p:spTgt spid="42"/>
                                        </p:tgtEl>
                                        <p:attrNameLst>
                                          <p:attrName>style.visibility</p:attrName>
                                        </p:attrNameLst>
                                      </p:cBhvr>
                                      <p:to>
                                        <p:strVal val="visible"/>
                                      </p:to>
                                    </p:set>
                                    <p:animEffect transition="in" filter="wipe(up)">
                                      <p:cBhvr>
                                        <p:cTn id="85" dur="500"/>
                                        <p:tgtEl>
                                          <p:spTgt spid="42"/>
                                        </p:tgtEl>
                                      </p:cBhvr>
                                    </p:animEffect>
                                  </p:childTnLst>
                                </p:cTn>
                              </p:par>
                            </p:childTnLst>
                          </p:cTn>
                        </p:par>
                        <p:par>
                          <p:cTn id="86" fill="hold">
                            <p:stCondLst>
                              <p:cond delay="8250"/>
                            </p:stCondLst>
                            <p:childTnLst>
                              <p:par>
                                <p:cTn id="87" presetID="26" presetClass="entr" presetSubtype="0" fill="hold"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wipe(down)">
                                      <p:cBhvr>
                                        <p:cTn id="89" dur="362">
                                          <p:stCondLst>
                                            <p:cond delay="0"/>
                                          </p:stCondLst>
                                        </p:cTn>
                                        <p:tgtEl>
                                          <p:spTgt spid="38"/>
                                        </p:tgtEl>
                                      </p:cBhvr>
                                    </p:animEffect>
                                    <p:anim calcmode="lin" valueType="num">
                                      <p:cBhvr>
                                        <p:cTn id="90" dur="1139"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91" dur="415"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92" dur="415" tmFilter="0, 0; 0.125,0.2665; 0.25,0.4; 0.375,0.465; 0.5,0.5;  0.625,0.535; 0.75,0.6; 0.875,0.7335; 1,1">
                                          <p:stCondLst>
                                            <p:cond delay="415"/>
                                          </p:stCondLst>
                                        </p:cTn>
                                        <p:tgtEl>
                                          <p:spTgt spid="38"/>
                                        </p:tgtEl>
                                        <p:attrNameLst>
                                          <p:attrName>ppt_y</p:attrName>
                                        </p:attrNameLst>
                                      </p:cBhvr>
                                      <p:tavLst>
                                        <p:tav tm="0" fmla="#ppt_y-sin(pi*$)/9">
                                          <p:val>
                                            <p:fltVal val="0"/>
                                          </p:val>
                                        </p:tav>
                                        <p:tav tm="100000">
                                          <p:val>
                                            <p:fltVal val="1"/>
                                          </p:val>
                                        </p:tav>
                                      </p:tavLst>
                                    </p:anim>
                                    <p:anim calcmode="lin" valueType="num">
                                      <p:cBhvr>
                                        <p:cTn id="93" dur="207" tmFilter="0, 0; 0.125,0.2665; 0.25,0.4; 0.375,0.465; 0.5,0.5;  0.625,0.535; 0.75,0.6; 0.875,0.7335; 1,1">
                                          <p:stCondLst>
                                            <p:cond delay="828"/>
                                          </p:stCondLst>
                                        </p:cTn>
                                        <p:tgtEl>
                                          <p:spTgt spid="38"/>
                                        </p:tgtEl>
                                        <p:attrNameLst>
                                          <p:attrName>ppt_y</p:attrName>
                                        </p:attrNameLst>
                                      </p:cBhvr>
                                      <p:tavLst>
                                        <p:tav tm="0" fmla="#ppt_y-sin(pi*$)/27">
                                          <p:val>
                                            <p:fltVal val="0"/>
                                          </p:val>
                                        </p:tav>
                                        <p:tav tm="100000">
                                          <p:val>
                                            <p:fltVal val="1"/>
                                          </p:val>
                                        </p:tav>
                                      </p:tavLst>
                                    </p:anim>
                                    <p:anim calcmode="lin" valueType="num">
                                      <p:cBhvr>
                                        <p:cTn id="94" dur="103" tmFilter="0, 0; 0.125,0.2665; 0.25,0.4; 0.375,0.465; 0.5,0.5;  0.625,0.535; 0.75,0.6; 0.875,0.7335; 1,1">
                                          <p:stCondLst>
                                            <p:cond delay="1035"/>
                                          </p:stCondLst>
                                        </p:cTn>
                                        <p:tgtEl>
                                          <p:spTgt spid="38"/>
                                        </p:tgtEl>
                                        <p:attrNameLst>
                                          <p:attrName>ppt_y</p:attrName>
                                        </p:attrNameLst>
                                      </p:cBhvr>
                                      <p:tavLst>
                                        <p:tav tm="0" fmla="#ppt_y-sin(pi*$)/81">
                                          <p:val>
                                            <p:fltVal val="0"/>
                                          </p:val>
                                        </p:tav>
                                        <p:tav tm="100000">
                                          <p:val>
                                            <p:fltVal val="1"/>
                                          </p:val>
                                        </p:tav>
                                      </p:tavLst>
                                    </p:anim>
                                    <p:animScale>
                                      <p:cBhvr>
                                        <p:cTn id="95" dur="16">
                                          <p:stCondLst>
                                            <p:cond delay="406"/>
                                          </p:stCondLst>
                                        </p:cTn>
                                        <p:tgtEl>
                                          <p:spTgt spid="38"/>
                                        </p:tgtEl>
                                      </p:cBhvr>
                                      <p:to x="100000" y="60000"/>
                                    </p:animScale>
                                    <p:animScale>
                                      <p:cBhvr>
                                        <p:cTn id="96" dur="104" decel="50000">
                                          <p:stCondLst>
                                            <p:cond delay="423"/>
                                          </p:stCondLst>
                                        </p:cTn>
                                        <p:tgtEl>
                                          <p:spTgt spid="38"/>
                                        </p:tgtEl>
                                      </p:cBhvr>
                                      <p:to x="100000" y="100000"/>
                                    </p:animScale>
                                    <p:animScale>
                                      <p:cBhvr>
                                        <p:cTn id="97" dur="16">
                                          <p:stCondLst>
                                            <p:cond delay="820"/>
                                          </p:stCondLst>
                                        </p:cTn>
                                        <p:tgtEl>
                                          <p:spTgt spid="38"/>
                                        </p:tgtEl>
                                      </p:cBhvr>
                                      <p:to x="100000" y="80000"/>
                                    </p:animScale>
                                    <p:animScale>
                                      <p:cBhvr>
                                        <p:cTn id="98" dur="104" decel="50000">
                                          <p:stCondLst>
                                            <p:cond delay="836"/>
                                          </p:stCondLst>
                                        </p:cTn>
                                        <p:tgtEl>
                                          <p:spTgt spid="38"/>
                                        </p:tgtEl>
                                      </p:cBhvr>
                                      <p:to x="100000" y="100000"/>
                                    </p:animScale>
                                    <p:animScale>
                                      <p:cBhvr>
                                        <p:cTn id="99" dur="16">
                                          <p:stCondLst>
                                            <p:cond delay="1026"/>
                                          </p:stCondLst>
                                        </p:cTn>
                                        <p:tgtEl>
                                          <p:spTgt spid="38"/>
                                        </p:tgtEl>
                                      </p:cBhvr>
                                      <p:to x="100000" y="90000"/>
                                    </p:animScale>
                                    <p:animScale>
                                      <p:cBhvr>
                                        <p:cTn id="100" dur="104" decel="50000">
                                          <p:stCondLst>
                                            <p:cond delay="1042"/>
                                          </p:stCondLst>
                                        </p:cTn>
                                        <p:tgtEl>
                                          <p:spTgt spid="38"/>
                                        </p:tgtEl>
                                      </p:cBhvr>
                                      <p:to x="100000" y="100000"/>
                                    </p:animScale>
                                    <p:animScale>
                                      <p:cBhvr>
                                        <p:cTn id="101" dur="16">
                                          <p:stCondLst>
                                            <p:cond delay="1130"/>
                                          </p:stCondLst>
                                        </p:cTn>
                                        <p:tgtEl>
                                          <p:spTgt spid="38"/>
                                        </p:tgtEl>
                                      </p:cBhvr>
                                      <p:to x="100000" y="95000"/>
                                    </p:animScale>
                                    <p:animScale>
                                      <p:cBhvr>
                                        <p:cTn id="102" dur="104" decel="50000">
                                          <p:stCondLst>
                                            <p:cond delay="1146"/>
                                          </p:stCondLst>
                                        </p:cTn>
                                        <p:tgtEl>
                                          <p:spTgt spid="38"/>
                                        </p:tgtEl>
                                      </p:cBhvr>
                                      <p:to x="100000" y="100000"/>
                                    </p:animScale>
                                  </p:childTnLst>
                                </p:cTn>
                              </p:par>
                              <p:par>
                                <p:cTn id="103" presetID="26" presetClass="entr" presetSubtype="0" fill="hold" grpId="0" nodeType="withEffect">
                                  <p:stCondLst>
                                    <p:cond delay="0"/>
                                  </p:stCondLst>
                                  <p:childTnLst>
                                    <p:set>
                                      <p:cBhvr>
                                        <p:cTn id="104" dur="1" fill="hold">
                                          <p:stCondLst>
                                            <p:cond delay="0"/>
                                          </p:stCondLst>
                                        </p:cTn>
                                        <p:tgtEl>
                                          <p:spTgt spid="33"/>
                                        </p:tgtEl>
                                        <p:attrNameLst>
                                          <p:attrName>style.visibility</p:attrName>
                                        </p:attrNameLst>
                                      </p:cBhvr>
                                      <p:to>
                                        <p:strVal val="visible"/>
                                      </p:to>
                                    </p:set>
                                    <p:animEffect transition="in" filter="wipe(down)">
                                      <p:cBhvr>
                                        <p:cTn id="105" dur="362">
                                          <p:stCondLst>
                                            <p:cond delay="0"/>
                                          </p:stCondLst>
                                        </p:cTn>
                                        <p:tgtEl>
                                          <p:spTgt spid="33"/>
                                        </p:tgtEl>
                                      </p:cBhvr>
                                    </p:animEffect>
                                    <p:anim calcmode="lin" valueType="num">
                                      <p:cBhvr>
                                        <p:cTn id="106" dur="1139" tmFilter="0,0; 0.14,0.36; 0.43,0.73; 0.71,0.91; 1.0,1.0">
                                          <p:stCondLst>
                                            <p:cond delay="0"/>
                                          </p:stCondLst>
                                        </p:cTn>
                                        <p:tgtEl>
                                          <p:spTgt spid="33"/>
                                        </p:tgtEl>
                                        <p:attrNameLst>
                                          <p:attrName>ppt_x</p:attrName>
                                        </p:attrNameLst>
                                      </p:cBhvr>
                                      <p:tavLst>
                                        <p:tav tm="0">
                                          <p:val>
                                            <p:strVal val="#ppt_x-0.25"/>
                                          </p:val>
                                        </p:tav>
                                        <p:tav tm="100000">
                                          <p:val>
                                            <p:strVal val="#ppt_x"/>
                                          </p:val>
                                        </p:tav>
                                      </p:tavLst>
                                    </p:anim>
                                    <p:anim calcmode="lin" valueType="num">
                                      <p:cBhvr>
                                        <p:cTn id="107" dur="415" tmFilter="0.0,0.0; 0.25,0.07; 0.50,0.2; 0.75,0.467; 1.0,1.0">
                                          <p:stCondLst>
                                            <p:cond delay="0"/>
                                          </p:stCondLst>
                                        </p:cTn>
                                        <p:tgtEl>
                                          <p:spTgt spid="33"/>
                                        </p:tgtEl>
                                        <p:attrNameLst>
                                          <p:attrName>ppt_y</p:attrName>
                                        </p:attrNameLst>
                                      </p:cBhvr>
                                      <p:tavLst>
                                        <p:tav tm="0" fmla="#ppt_y-sin(pi*$)/3">
                                          <p:val>
                                            <p:fltVal val="0.5"/>
                                          </p:val>
                                        </p:tav>
                                        <p:tav tm="100000">
                                          <p:val>
                                            <p:fltVal val="1"/>
                                          </p:val>
                                        </p:tav>
                                      </p:tavLst>
                                    </p:anim>
                                    <p:anim calcmode="lin" valueType="num">
                                      <p:cBhvr>
                                        <p:cTn id="108" dur="415" tmFilter="0, 0; 0.125,0.2665; 0.25,0.4; 0.375,0.465; 0.5,0.5;  0.625,0.535; 0.75,0.6; 0.875,0.7335; 1,1">
                                          <p:stCondLst>
                                            <p:cond delay="415"/>
                                          </p:stCondLst>
                                        </p:cTn>
                                        <p:tgtEl>
                                          <p:spTgt spid="33"/>
                                        </p:tgtEl>
                                        <p:attrNameLst>
                                          <p:attrName>ppt_y</p:attrName>
                                        </p:attrNameLst>
                                      </p:cBhvr>
                                      <p:tavLst>
                                        <p:tav tm="0" fmla="#ppt_y-sin(pi*$)/9">
                                          <p:val>
                                            <p:fltVal val="0"/>
                                          </p:val>
                                        </p:tav>
                                        <p:tav tm="100000">
                                          <p:val>
                                            <p:fltVal val="1"/>
                                          </p:val>
                                        </p:tav>
                                      </p:tavLst>
                                    </p:anim>
                                    <p:anim calcmode="lin" valueType="num">
                                      <p:cBhvr>
                                        <p:cTn id="109" dur="207" tmFilter="0, 0; 0.125,0.2665; 0.25,0.4; 0.375,0.465; 0.5,0.5;  0.625,0.535; 0.75,0.6; 0.875,0.7335; 1,1">
                                          <p:stCondLst>
                                            <p:cond delay="828"/>
                                          </p:stCondLst>
                                        </p:cTn>
                                        <p:tgtEl>
                                          <p:spTgt spid="33"/>
                                        </p:tgtEl>
                                        <p:attrNameLst>
                                          <p:attrName>ppt_y</p:attrName>
                                        </p:attrNameLst>
                                      </p:cBhvr>
                                      <p:tavLst>
                                        <p:tav tm="0" fmla="#ppt_y-sin(pi*$)/27">
                                          <p:val>
                                            <p:fltVal val="0"/>
                                          </p:val>
                                        </p:tav>
                                        <p:tav tm="100000">
                                          <p:val>
                                            <p:fltVal val="1"/>
                                          </p:val>
                                        </p:tav>
                                      </p:tavLst>
                                    </p:anim>
                                    <p:anim calcmode="lin" valueType="num">
                                      <p:cBhvr>
                                        <p:cTn id="110" dur="103" tmFilter="0, 0; 0.125,0.2665; 0.25,0.4; 0.375,0.465; 0.5,0.5;  0.625,0.535; 0.75,0.6; 0.875,0.7335; 1,1">
                                          <p:stCondLst>
                                            <p:cond delay="1035"/>
                                          </p:stCondLst>
                                        </p:cTn>
                                        <p:tgtEl>
                                          <p:spTgt spid="33"/>
                                        </p:tgtEl>
                                        <p:attrNameLst>
                                          <p:attrName>ppt_y</p:attrName>
                                        </p:attrNameLst>
                                      </p:cBhvr>
                                      <p:tavLst>
                                        <p:tav tm="0" fmla="#ppt_y-sin(pi*$)/81">
                                          <p:val>
                                            <p:fltVal val="0"/>
                                          </p:val>
                                        </p:tav>
                                        <p:tav tm="100000">
                                          <p:val>
                                            <p:fltVal val="1"/>
                                          </p:val>
                                        </p:tav>
                                      </p:tavLst>
                                    </p:anim>
                                    <p:animScale>
                                      <p:cBhvr>
                                        <p:cTn id="111" dur="16">
                                          <p:stCondLst>
                                            <p:cond delay="406"/>
                                          </p:stCondLst>
                                        </p:cTn>
                                        <p:tgtEl>
                                          <p:spTgt spid="33"/>
                                        </p:tgtEl>
                                      </p:cBhvr>
                                      <p:to x="100000" y="60000"/>
                                    </p:animScale>
                                    <p:animScale>
                                      <p:cBhvr>
                                        <p:cTn id="112" dur="104" decel="50000">
                                          <p:stCondLst>
                                            <p:cond delay="423"/>
                                          </p:stCondLst>
                                        </p:cTn>
                                        <p:tgtEl>
                                          <p:spTgt spid="33"/>
                                        </p:tgtEl>
                                      </p:cBhvr>
                                      <p:to x="100000" y="100000"/>
                                    </p:animScale>
                                    <p:animScale>
                                      <p:cBhvr>
                                        <p:cTn id="113" dur="16">
                                          <p:stCondLst>
                                            <p:cond delay="820"/>
                                          </p:stCondLst>
                                        </p:cTn>
                                        <p:tgtEl>
                                          <p:spTgt spid="33"/>
                                        </p:tgtEl>
                                      </p:cBhvr>
                                      <p:to x="100000" y="80000"/>
                                    </p:animScale>
                                    <p:animScale>
                                      <p:cBhvr>
                                        <p:cTn id="114" dur="104" decel="50000">
                                          <p:stCondLst>
                                            <p:cond delay="836"/>
                                          </p:stCondLst>
                                        </p:cTn>
                                        <p:tgtEl>
                                          <p:spTgt spid="33"/>
                                        </p:tgtEl>
                                      </p:cBhvr>
                                      <p:to x="100000" y="100000"/>
                                    </p:animScale>
                                    <p:animScale>
                                      <p:cBhvr>
                                        <p:cTn id="115" dur="16">
                                          <p:stCondLst>
                                            <p:cond delay="1026"/>
                                          </p:stCondLst>
                                        </p:cTn>
                                        <p:tgtEl>
                                          <p:spTgt spid="33"/>
                                        </p:tgtEl>
                                      </p:cBhvr>
                                      <p:to x="100000" y="90000"/>
                                    </p:animScale>
                                    <p:animScale>
                                      <p:cBhvr>
                                        <p:cTn id="116" dur="104" decel="50000">
                                          <p:stCondLst>
                                            <p:cond delay="1042"/>
                                          </p:stCondLst>
                                        </p:cTn>
                                        <p:tgtEl>
                                          <p:spTgt spid="33"/>
                                        </p:tgtEl>
                                      </p:cBhvr>
                                      <p:to x="100000" y="100000"/>
                                    </p:animScale>
                                    <p:animScale>
                                      <p:cBhvr>
                                        <p:cTn id="117" dur="16">
                                          <p:stCondLst>
                                            <p:cond delay="1130"/>
                                          </p:stCondLst>
                                        </p:cTn>
                                        <p:tgtEl>
                                          <p:spTgt spid="33"/>
                                        </p:tgtEl>
                                      </p:cBhvr>
                                      <p:to x="100000" y="95000"/>
                                    </p:animScale>
                                    <p:animScale>
                                      <p:cBhvr>
                                        <p:cTn id="118" dur="104" decel="50000">
                                          <p:stCondLst>
                                            <p:cond delay="1146"/>
                                          </p:stCondLst>
                                        </p:cTn>
                                        <p:tgtEl>
                                          <p:spTgt spid="33"/>
                                        </p:tgtEl>
                                      </p:cBhvr>
                                      <p:to x="100000" y="100000"/>
                                    </p:animScale>
                                  </p:childTnLst>
                                </p:cTn>
                              </p:par>
                            </p:childTnLst>
                          </p:cTn>
                        </p:par>
                        <p:par>
                          <p:cTn id="119" fill="hold">
                            <p:stCondLst>
                              <p:cond delay="9500"/>
                            </p:stCondLst>
                            <p:childTnLst>
                              <p:par>
                                <p:cTn id="120" presetID="53" presetClass="entr" presetSubtype="16" fill="hold" nodeType="afterEffect">
                                  <p:stCondLst>
                                    <p:cond delay="0"/>
                                  </p:stCondLst>
                                  <p:childTnLst>
                                    <p:set>
                                      <p:cBhvr>
                                        <p:cTn id="121" dur="1" fill="hold">
                                          <p:stCondLst>
                                            <p:cond delay="0"/>
                                          </p:stCondLst>
                                        </p:cTn>
                                        <p:tgtEl>
                                          <p:spTgt spid="47"/>
                                        </p:tgtEl>
                                        <p:attrNameLst>
                                          <p:attrName>style.visibility</p:attrName>
                                        </p:attrNameLst>
                                      </p:cBhvr>
                                      <p:to>
                                        <p:strVal val="visible"/>
                                      </p:to>
                                    </p:set>
                                    <p:anim calcmode="lin" valueType="num">
                                      <p:cBhvr>
                                        <p:cTn id="122" dur="500" fill="hold"/>
                                        <p:tgtEl>
                                          <p:spTgt spid="47"/>
                                        </p:tgtEl>
                                        <p:attrNameLst>
                                          <p:attrName>ppt_w</p:attrName>
                                        </p:attrNameLst>
                                      </p:cBhvr>
                                      <p:tavLst>
                                        <p:tav tm="0">
                                          <p:val>
                                            <p:fltVal val="0"/>
                                          </p:val>
                                        </p:tav>
                                        <p:tav tm="100000">
                                          <p:val>
                                            <p:strVal val="#ppt_w"/>
                                          </p:val>
                                        </p:tav>
                                      </p:tavLst>
                                    </p:anim>
                                    <p:anim calcmode="lin" valueType="num">
                                      <p:cBhvr>
                                        <p:cTn id="123" dur="500" fill="hold"/>
                                        <p:tgtEl>
                                          <p:spTgt spid="47"/>
                                        </p:tgtEl>
                                        <p:attrNameLst>
                                          <p:attrName>ppt_h</p:attrName>
                                        </p:attrNameLst>
                                      </p:cBhvr>
                                      <p:tavLst>
                                        <p:tav tm="0">
                                          <p:val>
                                            <p:fltVal val="0"/>
                                          </p:val>
                                        </p:tav>
                                        <p:tav tm="100000">
                                          <p:val>
                                            <p:strVal val="#ppt_h"/>
                                          </p:val>
                                        </p:tav>
                                      </p:tavLst>
                                    </p:anim>
                                    <p:animEffect transition="in" filter="fade">
                                      <p:cBhvr>
                                        <p:cTn id="124" dur="500"/>
                                        <p:tgtEl>
                                          <p:spTgt spid="47"/>
                                        </p:tgtEl>
                                      </p:cBhvr>
                                    </p:animEffect>
                                  </p:childTnLst>
                                </p:cTn>
                              </p:par>
                            </p:childTnLst>
                          </p:cTn>
                        </p:par>
                        <p:par>
                          <p:cTn id="125" fill="hold">
                            <p:stCondLst>
                              <p:cond delay="10000"/>
                            </p:stCondLst>
                            <p:childTnLst>
                              <p:par>
                                <p:cTn id="126" presetID="22" presetClass="entr" presetSubtype="1" fill="hold" grpId="0" nodeType="afterEffect">
                                  <p:stCondLst>
                                    <p:cond delay="0"/>
                                  </p:stCondLst>
                                  <p:childTnLst>
                                    <p:set>
                                      <p:cBhvr>
                                        <p:cTn id="127" dur="1" fill="hold">
                                          <p:stCondLst>
                                            <p:cond delay="0"/>
                                          </p:stCondLst>
                                        </p:cTn>
                                        <p:tgtEl>
                                          <p:spTgt spid="43"/>
                                        </p:tgtEl>
                                        <p:attrNameLst>
                                          <p:attrName>style.visibility</p:attrName>
                                        </p:attrNameLst>
                                      </p:cBhvr>
                                      <p:to>
                                        <p:strVal val="visible"/>
                                      </p:to>
                                    </p:set>
                                    <p:animEffect transition="in" filter="wipe(up)">
                                      <p:cBhvr>
                                        <p:cTn id="128"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 grpId="0" animBg="1"/>
      <p:bldP spid="12" grpId="0" animBg="1"/>
      <p:bldP spid="13" grpId="0"/>
      <p:bldP spid="16" grpId="0" animBg="1"/>
      <p:bldP spid="21" grpId="0" animBg="1"/>
      <p:bldP spid="27" grpId="0"/>
      <p:bldP spid="36" grpId="0" animBg="1"/>
      <p:bldP spid="42" grpId="0" animBg="1"/>
      <p:bldP spid="43" grpId="0"/>
      <p:bldP spid="33" grpId="0" animBg="1"/>
      <p:bldP spid="46" grpId="0" animBg="1"/>
      <p:bldP spid="5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688122"/>
            <a:ext cx="12192000" cy="4895557"/>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3" name="Group 62"/>
          <p:cNvGrpSpPr/>
          <p:nvPr/>
        </p:nvGrpSpPr>
        <p:grpSpPr>
          <a:xfrm>
            <a:off x="9823600" y="1854761"/>
            <a:ext cx="2012520" cy="4572000"/>
            <a:chOff x="9823600" y="1854761"/>
            <a:chExt cx="2012520" cy="4572000"/>
          </a:xfrm>
        </p:grpSpPr>
        <p:sp>
          <p:nvSpPr>
            <p:cNvPr id="12" name="Rectangle 11"/>
            <p:cNvSpPr/>
            <p:nvPr/>
          </p:nvSpPr>
          <p:spPr>
            <a:xfrm>
              <a:off x="9824440" y="1854761"/>
              <a:ext cx="2011680" cy="45720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823600" y="1854761"/>
              <a:ext cx="2011680" cy="1371600"/>
            </a:xfrm>
            <a:prstGeom prst="rect">
              <a:avLst/>
            </a:prstGeom>
            <a:solidFill>
              <a:srgbClr val="4472C4"/>
            </a:solid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9823600" y="6282972"/>
              <a:ext cx="2011680" cy="143099"/>
            </a:xfrm>
            <a:prstGeom prst="rect">
              <a:avLst/>
            </a:prstGeom>
            <a:solidFill>
              <a:schemeClr val="accent5"/>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62" name="Group 61"/>
          <p:cNvGrpSpPr/>
          <p:nvPr/>
        </p:nvGrpSpPr>
        <p:grpSpPr>
          <a:xfrm>
            <a:off x="7444885" y="1845243"/>
            <a:ext cx="2029968" cy="4581518"/>
            <a:chOff x="7444885" y="1845243"/>
            <a:chExt cx="2029968" cy="4581518"/>
          </a:xfrm>
        </p:grpSpPr>
        <p:sp>
          <p:nvSpPr>
            <p:cNvPr id="11" name="Rectangle 10"/>
            <p:cNvSpPr/>
            <p:nvPr/>
          </p:nvSpPr>
          <p:spPr>
            <a:xfrm>
              <a:off x="7444885" y="1854761"/>
              <a:ext cx="2029968" cy="45720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7457300" y="1845243"/>
              <a:ext cx="2011680" cy="1371600"/>
            </a:xfrm>
            <a:prstGeom prst="rect">
              <a:avLst/>
            </a:prstGeom>
            <a:solidFill>
              <a:schemeClr val="bg2">
                <a:lumMod val="25000"/>
              </a:schemeClr>
            </a:solid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446841" y="6282973"/>
              <a:ext cx="2011680" cy="143099"/>
            </a:xfrm>
            <a:prstGeom prst="rect">
              <a:avLst/>
            </a:prstGeom>
            <a:solidFill>
              <a:schemeClr val="bg2">
                <a:lumMod val="2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61" name="Group 60"/>
          <p:cNvGrpSpPr/>
          <p:nvPr/>
        </p:nvGrpSpPr>
        <p:grpSpPr>
          <a:xfrm>
            <a:off x="5089320" y="1854761"/>
            <a:ext cx="2020459" cy="4572001"/>
            <a:chOff x="5089320" y="1854761"/>
            <a:chExt cx="2020459" cy="4572001"/>
          </a:xfrm>
        </p:grpSpPr>
        <p:sp>
          <p:nvSpPr>
            <p:cNvPr id="9" name="Rectangle 8"/>
            <p:cNvSpPr/>
            <p:nvPr/>
          </p:nvSpPr>
          <p:spPr>
            <a:xfrm>
              <a:off x="5090160" y="1854762"/>
              <a:ext cx="2011680" cy="45720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089320" y="1854761"/>
              <a:ext cx="2011680" cy="1371600"/>
            </a:xfrm>
            <a:prstGeom prst="rect">
              <a:avLst/>
            </a:prstGeom>
            <a:solidFill>
              <a:srgbClr val="A5A5A5"/>
            </a:solid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5098099" y="6282974"/>
              <a:ext cx="2011680" cy="143099"/>
            </a:xfrm>
            <a:prstGeom prst="rect">
              <a:avLst/>
            </a:prstGeom>
            <a:solidFill>
              <a:schemeClr val="accent3"/>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10" name="Group 9"/>
          <p:cNvGrpSpPr/>
          <p:nvPr/>
        </p:nvGrpSpPr>
        <p:grpSpPr>
          <a:xfrm>
            <a:off x="2711445" y="1845243"/>
            <a:ext cx="2022835" cy="4595264"/>
            <a:chOff x="2711445" y="1845243"/>
            <a:chExt cx="2022835" cy="4595264"/>
          </a:xfrm>
        </p:grpSpPr>
        <p:sp>
          <p:nvSpPr>
            <p:cNvPr id="7" name="Rectangle 6"/>
            <p:cNvSpPr/>
            <p:nvPr/>
          </p:nvSpPr>
          <p:spPr>
            <a:xfrm>
              <a:off x="2711445" y="1854761"/>
              <a:ext cx="2011680" cy="45720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2722600" y="1845243"/>
              <a:ext cx="2011680" cy="1371600"/>
            </a:xfrm>
            <a:prstGeom prst="rect">
              <a:avLst/>
            </a:prstGeom>
            <a:solidFill>
              <a:srgbClr val="ED7D31"/>
            </a:solidFill>
            <a:ln w="2540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2716727" y="6297408"/>
              <a:ext cx="2011680" cy="143099"/>
            </a:xfrm>
            <a:prstGeom prst="rect">
              <a:avLst/>
            </a:prstGeom>
            <a:solidFill>
              <a:schemeClr val="accent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8" name="Group 7"/>
          <p:cNvGrpSpPr/>
          <p:nvPr/>
        </p:nvGrpSpPr>
        <p:grpSpPr>
          <a:xfrm>
            <a:off x="355460" y="1845243"/>
            <a:ext cx="2012100" cy="4619509"/>
            <a:chOff x="355460" y="1845243"/>
            <a:chExt cx="2012100" cy="4619509"/>
          </a:xfrm>
        </p:grpSpPr>
        <p:sp>
          <p:nvSpPr>
            <p:cNvPr id="2" name="Rectangle 1"/>
            <p:cNvSpPr/>
            <p:nvPr/>
          </p:nvSpPr>
          <p:spPr>
            <a:xfrm>
              <a:off x="355880" y="1854763"/>
              <a:ext cx="2011680" cy="457200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55460" y="1845243"/>
              <a:ext cx="2011680" cy="1371600"/>
            </a:xfrm>
            <a:prstGeom prst="rect">
              <a:avLst/>
            </a:prstGeom>
            <a:solidFill>
              <a:srgbClr val="00B0F0"/>
            </a:solidFill>
            <a:ln w="2540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355460" y="6321653"/>
              <a:ext cx="2011680" cy="143099"/>
            </a:xfrm>
            <a:prstGeom prst="rect">
              <a:avLst/>
            </a:prstGeom>
            <a:solidFill>
              <a:srgbClr val="00B0F0"/>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41" name="Freeform 280"/>
          <p:cNvSpPr>
            <a:spLocks noChangeAspect="1" noEditPoints="1"/>
          </p:cNvSpPr>
          <p:nvPr/>
        </p:nvSpPr>
        <p:spPr bwMode="auto">
          <a:xfrm>
            <a:off x="10343958" y="2088550"/>
            <a:ext cx="747086" cy="82296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62"/>
          <p:cNvSpPr>
            <a:spLocks noChangeAspect="1" noEditPoints="1"/>
          </p:cNvSpPr>
          <p:nvPr/>
        </p:nvSpPr>
        <p:spPr bwMode="auto">
          <a:xfrm>
            <a:off x="912651" y="2052297"/>
            <a:ext cx="816433" cy="82296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pic>
        <p:nvPicPr>
          <p:cNvPr id="43" name="Picture 4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27892" y="2083361"/>
            <a:ext cx="822960" cy="822960"/>
          </a:xfrm>
          <a:prstGeom prst="rect">
            <a:avLst/>
          </a:prstGeom>
          <a:effectLst>
            <a:outerShdw blurRad="50800" dist="38100" dir="2700000" algn="tl" rotWithShape="0">
              <a:prstClr val="black">
                <a:alpha val="40000"/>
              </a:prstClr>
            </a:outerShdw>
          </a:effectLst>
        </p:spPr>
      </p:pic>
      <p:pic>
        <p:nvPicPr>
          <p:cNvPr id="44" name="Picture 4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94806" y="2073843"/>
            <a:ext cx="690699" cy="822960"/>
          </a:xfrm>
          <a:prstGeom prst="rect">
            <a:avLst/>
          </a:prstGeom>
          <a:effectLst>
            <a:outerShdw blurRad="50800" dist="38100" dir="2700000" algn="tl" rotWithShape="0">
              <a:prstClr val="black">
                <a:alpha val="40000"/>
              </a:prstClr>
            </a:outerShdw>
          </a:effectLst>
        </p:spPr>
      </p:pic>
      <p:pic>
        <p:nvPicPr>
          <p:cNvPr id="45" name="Picture 4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49106" y="2115846"/>
            <a:ext cx="894522" cy="822960"/>
          </a:xfrm>
          <a:prstGeom prst="rect">
            <a:avLst/>
          </a:prstGeom>
          <a:effectLst>
            <a:outerShdw blurRad="50800" dist="38100" dir="2700000" algn="tl" rotWithShape="0">
              <a:prstClr val="black">
                <a:alpha val="40000"/>
              </a:prstClr>
            </a:outerShdw>
          </a:effectLst>
        </p:spPr>
      </p:pic>
      <p:sp>
        <p:nvSpPr>
          <p:cNvPr id="50" name="Text Placeholder 3"/>
          <p:cNvSpPr txBox="1">
            <a:spLocks/>
          </p:cNvSpPr>
          <p:nvPr/>
        </p:nvSpPr>
        <p:spPr>
          <a:xfrm>
            <a:off x="450343" y="3349600"/>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5B9BD5"/>
                </a:solidFill>
                <a:cs typeface="+mj-cs"/>
              </a:rPr>
              <a:t>Title Goes </a:t>
            </a:r>
            <a:r>
              <a:rPr lang="en-US" sz="2000" b="1" dirty="0" smtClean="0">
                <a:solidFill>
                  <a:srgbClr val="5B9BD5"/>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2">
                    <a:lumMod val="10000"/>
                  </a:schemeClr>
                </a:solidFill>
              </a:rPr>
              <a:t>nisi</a:t>
            </a:r>
            <a:endParaRPr lang="en-US" sz="1400" dirty="0">
              <a:solidFill>
                <a:schemeClr val="bg2">
                  <a:lumMod val="10000"/>
                </a:schemeClr>
              </a:solidFill>
            </a:endParaRPr>
          </a:p>
        </p:txBody>
      </p:sp>
      <p:sp>
        <p:nvSpPr>
          <p:cNvPr id="57" name="Text Placeholder 3"/>
          <p:cNvSpPr txBox="1">
            <a:spLocks/>
          </p:cNvSpPr>
          <p:nvPr/>
        </p:nvSpPr>
        <p:spPr>
          <a:xfrm>
            <a:off x="2835713" y="3349601"/>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ED7D31"/>
                </a:solidFill>
                <a:cs typeface="+mj-cs"/>
              </a:rPr>
              <a:t>Title Goes </a:t>
            </a:r>
            <a:r>
              <a:rPr lang="en-US" sz="2000" b="1" dirty="0" smtClean="0">
                <a:solidFill>
                  <a:srgbClr val="ED7D31"/>
                </a:solidFill>
                <a:cs typeface="+mj-cs"/>
              </a:rPr>
              <a:t>Here</a:t>
            </a:r>
          </a:p>
          <a:p>
            <a:pPr defTabSz="1219170">
              <a:spcBef>
                <a:spcPct val="20000"/>
              </a:spcBef>
              <a:defRPr/>
            </a:pPr>
            <a:endParaRPr lang="en-US" sz="1000" b="1" dirty="0">
              <a:solidFill>
                <a:schemeClr val="bg2">
                  <a:lumMod val="10000"/>
                </a:schemeClr>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2">
                    <a:lumMod val="10000"/>
                  </a:schemeClr>
                </a:solidFill>
              </a:rPr>
              <a:t>nisi</a:t>
            </a:r>
            <a:endParaRPr lang="en-US" sz="1400" dirty="0">
              <a:solidFill>
                <a:schemeClr val="bg2">
                  <a:lumMod val="10000"/>
                </a:schemeClr>
              </a:solidFill>
            </a:endParaRPr>
          </a:p>
        </p:txBody>
      </p:sp>
      <p:sp>
        <p:nvSpPr>
          <p:cNvPr id="58" name="Text Placeholder 3"/>
          <p:cNvSpPr txBox="1">
            <a:spLocks/>
          </p:cNvSpPr>
          <p:nvPr/>
        </p:nvSpPr>
        <p:spPr>
          <a:xfrm>
            <a:off x="5187134" y="3349600"/>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A5A5A5"/>
                </a:solidFill>
                <a:cs typeface="+mj-cs"/>
              </a:rPr>
              <a:t>Title Goes </a:t>
            </a:r>
            <a:r>
              <a:rPr lang="en-US" sz="2000" b="1" dirty="0" smtClean="0">
                <a:solidFill>
                  <a:srgbClr val="A5A5A5"/>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2">
                    <a:lumMod val="10000"/>
                  </a:schemeClr>
                </a:solidFill>
              </a:rPr>
              <a:t>nisi</a:t>
            </a:r>
            <a:endParaRPr lang="en-US" sz="1400" dirty="0">
              <a:solidFill>
                <a:schemeClr val="bg2">
                  <a:lumMod val="10000"/>
                </a:schemeClr>
              </a:solidFill>
            </a:endParaRPr>
          </a:p>
        </p:txBody>
      </p:sp>
      <p:sp>
        <p:nvSpPr>
          <p:cNvPr id="59" name="Text Placeholder 3"/>
          <p:cNvSpPr txBox="1">
            <a:spLocks/>
          </p:cNvSpPr>
          <p:nvPr/>
        </p:nvSpPr>
        <p:spPr>
          <a:xfrm>
            <a:off x="7560770" y="3355521"/>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25000"/>
                  </a:schemeClr>
                </a:solidFill>
                <a:cs typeface="+mj-cs"/>
              </a:rPr>
              <a:t>Title Goes </a:t>
            </a:r>
            <a:r>
              <a:rPr lang="en-US" sz="2000" b="1" dirty="0" smtClean="0">
                <a:solidFill>
                  <a:schemeClr val="bg2">
                    <a:lumMod val="25000"/>
                  </a:schemeClr>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2">
                    <a:lumMod val="10000"/>
                  </a:schemeClr>
                </a:solidFill>
              </a:rPr>
              <a:t>nisi</a:t>
            </a:r>
            <a:endParaRPr lang="en-US" sz="1400" dirty="0">
              <a:solidFill>
                <a:schemeClr val="bg2">
                  <a:lumMod val="10000"/>
                </a:schemeClr>
              </a:solidFill>
            </a:endParaRPr>
          </a:p>
        </p:txBody>
      </p:sp>
      <p:sp>
        <p:nvSpPr>
          <p:cNvPr id="60" name="Text Placeholder 3"/>
          <p:cNvSpPr txBox="1">
            <a:spLocks/>
          </p:cNvSpPr>
          <p:nvPr/>
        </p:nvSpPr>
        <p:spPr>
          <a:xfrm>
            <a:off x="9948708" y="3349600"/>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4472C4"/>
                </a:solidFill>
                <a:cs typeface="+mj-cs"/>
              </a:rPr>
              <a:t>Title Goes </a:t>
            </a:r>
            <a:r>
              <a:rPr lang="en-US" sz="2000" b="1" dirty="0" smtClean="0">
                <a:solidFill>
                  <a:srgbClr val="4472C4"/>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2">
                    <a:lumMod val="10000"/>
                  </a:schemeClr>
                </a:solidFill>
              </a:rPr>
              <a:t>nisi</a:t>
            </a:r>
            <a:endParaRPr lang="en-US" sz="1400" dirty="0">
              <a:solidFill>
                <a:schemeClr val="bg2">
                  <a:lumMod val="10000"/>
                </a:schemeClr>
              </a:solidFill>
            </a:endParaRPr>
          </a:p>
        </p:txBody>
      </p:sp>
    </p:spTree>
    <p:extLst>
      <p:ext uri="{BB962C8B-B14F-4D97-AF65-F5344CB8AC3E}">
        <p14:creationId xmlns:p14="http://schemas.microsoft.com/office/powerpoint/2010/main" val="60945808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ppt_x"/>
                                          </p:val>
                                        </p:tav>
                                        <p:tav tm="100000">
                                          <p:val>
                                            <p:strVal val="#ppt_x"/>
                                          </p:val>
                                        </p:tav>
                                      </p:tavLst>
                                    </p:anim>
                                    <p:anim calcmode="lin" valueType="num">
                                      <p:cBhvr additive="base">
                                        <p:cTn id="12" dur="10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53" presetClass="entr" presetSubtype="16" fill="hold" grpId="0" nodeType="after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50"/>
                                        </p:tgtEl>
                                        <p:attrNameLst>
                                          <p:attrName>style.visibility</p:attrName>
                                        </p:attrNameLst>
                                      </p:cBhvr>
                                      <p:to>
                                        <p:strVal val="visible"/>
                                      </p:to>
                                    </p:set>
                                    <p:animEffect transition="in" filter="wipe(up)">
                                      <p:cBhvr>
                                        <p:cTn id="22" dur="1000"/>
                                        <p:tgtEl>
                                          <p:spTgt spid="50"/>
                                        </p:tgtEl>
                                      </p:cBhvr>
                                    </p:animEffect>
                                  </p:childTnLst>
                                </p:cTn>
                              </p:par>
                            </p:childTnLst>
                          </p:cTn>
                        </p:par>
                        <p:par>
                          <p:cTn id="23" fill="hold">
                            <p:stCondLst>
                              <p:cond delay="3500"/>
                            </p:stCondLst>
                            <p:childTnLst>
                              <p:par>
                                <p:cTn id="24" presetID="2" presetClass="entr" presetSubtype="1" fill="hold" nodeType="after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additive="base">
                                        <p:cTn id="26" dur="1000" fill="hold"/>
                                        <p:tgtEl>
                                          <p:spTgt spid="10"/>
                                        </p:tgtEl>
                                        <p:attrNameLst>
                                          <p:attrName>ppt_x</p:attrName>
                                        </p:attrNameLst>
                                      </p:cBhvr>
                                      <p:tavLst>
                                        <p:tav tm="0">
                                          <p:val>
                                            <p:strVal val="#ppt_x"/>
                                          </p:val>
                                        </p:tav>
                                        <p:tav tm="100000">
                                          <p:val>
                                            <p:strVal val="#ppt_x"/>
                                          </p:val>
                                        </p:tav>
                                      </p:tavLst>
                                    </p:anim>
                                    <p:anim calcmode="lin" valueType="num">
                                      <p:cBhvr additive="base">
                                        <p:cTn id="27" dur="1000" fill="hold"/>
                                        <p:tgtEl>
                                          <p:spTgt spid="10"/>
                                        </p:tgtEl>
                                        <p:attrNameLst>
                                          <p:attrName>ppt_y</p:attrName>
                                        </p:attrNameLst>
                                      </p:cBhvr>
                                      <p:tavLst>
                                        <p:tav tm="0">
                                          <p:val>
                                            <p:strVal val="0-#ppt_h/2"/>
                                          </p:val>
                                        </p:tav>
                                        <p:tav tm="100000">
                                          <p:val>
                                            <p:strVal val="#ppt_y"/>
                                          </p:val>
                                        </p:tav>
                                      </p:tavLst>
                                    </p:anim>
                                  </p:childTnLst>
                                </p:cTn>
                              </p:par>
                            </p:childTnLst>
                          </p:cTn>
                        </p:par>
                        <p:par>
                          <p:cTn id="28" fill="hold">
                            <p:stCondLst>
                              <p:cond delay="4500"/>
                            </p:stCondLst>
                            <p:childTnLst>
                              <p:par>
                                <p:cTn id="29" presetID="53" presetClass="entr" presetSubtype="16"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p:cTn id="31" dur="500" fill="hold"/>
                                        <p:tgtEl>
                                          <p:spTgt spid="44"/>
                                        </p:tgtEl>
                                        <p:attrNameLst>
                                          <p:attrName>ppt_w</p:attrName>
                                        </p:attrNameLst>
                                      </p:cBhvr>
                                      <p:tavLst>
                                        <p:tav tm="0">
                                          <p:val>
                                            <p:fltVal val="0"/>
                                          </p:val>
                                        </p:tav>
                                        <p:tav tm="100000">
                                          <p:val>
                                            <p:strVal val="#ppt_w"/>
                                          </p:val>
                                        </p:tav>
                                      </p:tavLst>
                                    </p:anim>
                                    <p:anim calcmode="lin" valueType="num">
                                      <p:cBhvr>
                                        <p:cTn id="32" dur="500" fill="hold"/>
                                        <p:tgtEl>
                                          <p:spTgt spid="44"/>
                                        </p:tgtEl>
                                        <p:attrNameLst>
                                          <p:attrName>ppt_h</p:attrName>
                                        </p:attrNameLst>
                                      </p:cBhvr>
                                      <p:tavLst>
                                        <p:tav tm="0">
                                          <p:val>
                                            <p:fltVal val="0"/>
                                          </p:val>
                                        </p:tav>
                                        <p:tav tm="100000">
                                          <p:val>
                                            <p:strVal val="#ppt_h"/>
                                          </p:val>
                                        </p:tav>
                                      </p:tavLst>
                                    </p:anim>
                                    <p:animEffect transition="in" filter="fade">
                                      <p:cBhvr>
                                        <p:cTn id="33" dur="500"/>
                                        <p:tgtEl>
                                          <p:spTgt spid="44"/>
                                        </p:tgtEl>
                                      </p:cBhvr>
                                    </p:animEffect>
                                  </p:childTnLst>
                                </p:cTn>
                              </p:par>
                            </p:childTnLst>
                          </p:cTn>
                        </p:par>
                        <p:par>
                          <p:cTn id="34" fill="hold">
                            <p:stCondLst>
                              <p:cond delay="5000"/>
                            </p:stCondLst>
                            <p:childTnLst>
                              <p:par>
                                <p:cTn id="35" presetID="22" presetClass="entr" presetSubtype="1" fill="hold" grpId="0" nodeType="afterEffect">
                                  <p:stCondLst>
                                    <p:cond delay="0"/>
                                  </p:stCondLst>
                                  <p:childTnLst>
                                    <p:set>
                                      <p:cBhvr>
                                        <p:cTn id="36" dur="1" fill="hold">
                                          <p:stCondLst>
                                            <p:cond delay="0"/>
                                          </p:stCondLst>
                                        </p:cTn>
                                        <p:tgtEl>
                                          <p:spTgt spid="57"/>
                                        </p:tgtEl>
                                        <p:attrNameLst>
                                          <p:attrName>style.visibility</p:attrName>
                                        </p:attrNameLst>
                                      </p:cBhvr>
                                      <p:to>
                                        <p:strVal val="visible"/>
                                      </p:to>
                                    </p:set>
                                    <p:animEffect transition="in" filter="wipe(up)">
                                      <p:cBhvr>
                                        <p:cTn id="37" dur="1000"/>
                                        <p:tgtEl>
                                          <p:spTgt spid="57"/>
                                        </p:tgtEl>
                                      </p:cBhvr>
                                    </p:animEffect>
                                  </p:childTnLst>
                                </p:cTn>
                              </p:par>
                            </p:childTnLst>
                          </p:cTn>
                        </p:par>
                        <p:par>
                          <p:cTn id="38" fill="hold">
                            <p:stCondLst>
                              <p:cond delay="6000"/>
                            </p:stCondLst>
                            <p:childTnLst>
                              <p:par>
                                <p:cTn id="39" presetID="2" presetClass="entr" presetSubtype="1" fill="hold" nodeType="afterEffect">
                                  <p:stCondLst>
                                    <p:cond delay="0"/>
                                  </p:stCondLst>
                                  <p:childTnLst>
                                    <p:set>
                                      <p:cBhvr>
                                        <p:cTn id="40" dur="1" fill="hold">
                                          <p:stCondLst>
                                            <p:cond delay="0"/>
                                          </p:stCondLst>
                                        </p:cTn>
                                        <p:tgtEl>
                                          <p:spTgt spid="61"/>
                                        </p:tgtEl>
                                        <p:attrNameLst>
                                          <p:attrName>style.visibility</p:attrName>
                                        </p:attrNameLst>
                                      </p:cBhvr>
                                      <p:to>
                                        <p:strVal val="visible"/>
                                      </p:to>
                                    </p:set>
                                    <p:anim calcmode="lin" valueType="num">
                                      <p:cBhvr additive="base">
                                        <p:cTn id="41" dur="1000" fill="hold"/>
                                        <p:tgtEl>
                                          <p:spTgt spid="61"/>
                                        </p:tgtEl>
                                        <p:attrNameLst>
                                          <p:attrName>ppt_x</p:attrName>
                                        </p:attrNameLst>
                                      </p:cBhvr>
                                      <p:tavLst>
                                        <p:tav tm="0">
                                          <p:val>
                                            <p:strVal val="#ppt_x"/>
                                          </p:val>
                                        </p:tav>
                                        <p:tav tm="100000">
                                          <p:val>
                                            <p:strVal val="#ppt_x"/>
                                          </p:val>
                                        </p:tav>
                                      </p:tavLst>
                                    </p:anim>
                                    <p:anim calcmode="lin" valueType="num">
                                      <p:cBhvr additive="base">
                                        <p:cTn id="42" dur="1000" fill="hold"/>
                                        <p:tgtEl>
                                          <p:spTgt spid="61"/>
                                        </p:tgtEl>
                                        <p:attrNameLst>
                                          <p:attrName>ppt_y</p:attrName>
                                        </p:attrNameLst>
                                      </p:cBhvr>
                                      <p:tavLst>
                                        <p:tav tm="0">
                                          <p:val>
                                            <p:strVal val="0-#ppt_h/2"/>
                                          </p:val>
                                        </p:tav>
                                        <p:tav tm="100000">
                                          <p:val>
                                            <p:strVal val="#ppt_y"/>
                                          </p:val>
                                        </p:tav>
                                      </p:tavLst>
                                    </p:anim>
                                  </p:childTnLst>
                                </p:cTn>
                              </p:par>
                            </p:childTnLst>
                          </p:cTn>
                        </p:par>
                        <p:par>
                          <p:cTn id="43" fill="hold">
                            <p:stCondLst>
                              <p:cond delay="7000"/>
                            </p:stCondLst>
                            <p:childTnLst>
                              <p:par>
                                <p:cTn id="44" presetID="53" presetClass="entr" presetSubtype="16" fill="hold" nodeType="after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p:cTn id="46" dur="500" fill="hold"/>
                                        <p:tgtEl>
                                          <p:spTgt spid="45"/>
                                        </p:tgtEl>
                                        <p:attrNameLst>
                                          <p:attrName>ppt_w</p:attrName>
                                        </p:attrNameLst>
                                      </p:cBhvr>
                                      <p:tavLst>
                                        <p:tav tm="0">
                                          <p:val>
                                            <p:fltVal val="0"/>
                                          </p:val>
                                        </p:tav>
                                        <p:tav tm="100000">
                                          <p:val>
                                            <p:strVal val="#ppt_w"/>
                                          </p:val>
                                        </p:tav>
                                      </p:tavLst>
                                    </p:anim>
                                    <p:anim calcmode="lin" valueType="num">
                                      <p:cBhvr>
                                        <p:cTn id="47" dur="500" fill="hold"/>
                                        <p:tgtEl>
                                          <p:spTgt spid="45"/>
                                        </p:tgtEl>
                                        <p:attrNameLst>
                                          <p:attrName>ppt_h</p:attrName>
                                        </p:attrNameLst>
                                      </p:cBhvr>
                                      <p:tavLst>
                                        <p:tav tm="0">
                                          <p:val>
                                            <p:fltVal val="0"/>
                                          </p:val>
                                        </p:tav>
                                        <p:tav tm="100000">
                                          <p:val>
                                            <p:strVal val="#ppt_h"/>
                                          </p:val>
                                        </p:tav>
                                      </p:tavLst>
                                    </p:anim>
                                    <p:animEffect transition="in" filter="fade">
                                      <p:cBhvr>
                                        <p:cTn id="48" dur="500"/>
                                        <p:tgtEl>
                                          <p:spTgt spid="45"/>
                                        </p:tgtEl>
                                      </p:cBhvr>
                                    </p:animEffect>
                                  </p:childTnLst>
                                </p:cTn>
                              </p:par>
                            </p:childTnLst>
                          </p:cTn>
                        </p:par>
                        <p:par>
                          <p:cTn id="49" fill="hold">
                            <p:stCondLst>
                              <p:cond delay="7500"/>
                            </p:stCondLst>
                            <p:childTnLst>
                              <p:par>
                                <p:cTn id="50" presetID="22" presetClass="entr" presetSubtype="1" fill="hold" grpId="0" nodeType="afterEffect">
                                  <p:stCondLst>
                                    <p:cond delay="0"/>
                                  </p:stCondLst>
                                  <p:childTnLst>
                                    <p:set>
                                      <p:cBhvr>
                                        <p:cTn id="51" dur="1" fill="hold">
                                          <p:stCondLst>
                                            <p:cond delay="0"/>
                                          </p:stCondLst>
                                        </p:cTn>
                                        <p:tgtEl>
                                          <p:spTgt spid="58"/>
                                        </p:tgtEl>
                                        <p:attrNameLst>
                                          <p:attrName>style.visibility</p:attrName>
                                        </p:attrNameLst>
                                      </p:cBhvr>
                                      <p:to>
                                        <p:strVal val="visible"/>
                                      </p:to>
                                    </p:set>
                                    <p:animEffect transition="in" filter="wipe(up)">
                                      <p:cBhvr>
                                        <p:cTn id="52" dur="1000"/>
                                        <p:tgtEl>
                                          <p:spTgt spid="58"/>
                                        </p:tgtEl>
                                      </p:cBhvr>
                                    </p:animEffect>
                                  </p:childTnLst>
                                </p:cTn>
                              </p:par>
                            </p:childTnLst>
                          </p:cTn>
                        </p:par>
                        <p:par>
                          <p:cTn id="53" fill="hold">
                            <p:stCondLst>
                              <p:cond delay="8500"/>
                            </p:stCondLst>
                            <p:childTnLst>
                              <p:par>
                                <p:cTn id="54" presetID="2" presetClass="entr" presetSubtype="1" fill="hold" nodeType="afterEffect">
                                  <p:stCondLst>
                                    <p:cond delay="0"/>
                                  </p:stCondLst>
                                  <p:childTnLst>
                                    <p:set>
                                      <p:cBhvr>
                                        <p:cTn id="55" dur="1" fill="hold">
                                          <p:stCondLst>
                                            <p:cond delay="0"/>
                                          </p:stCondLst>
                                        </p:cTn>
                                        <p:tgtEl>
                                          <p:spTgt spid="62"/>
                                        </p:tgtEl>
                                        <p:attrNameLst>
                                          <p:attrName>style.visibility</p:attrName>
                                        </p:attrNameLst>
                                      </p:cBhvr>
                                      <p:to>
                                        <p:strVal val="visible"/>
                                      </p:to>
                                    </p:set>
                                    <p:anim calcmode="lin" valueType="num">
                                      <p:cBhvr additive="base">
                                        <p:cTn id="56" dur="1000" fill="hold"/>
                                        <p:tgtEl>
                                          <p:spTgt spid="62"/>
                                        </p:tgtEl>
                                        <p:attrNameLst>
                                          <p:attrName>ppt_x</p:attrName>
                                        </p:attrNameLst>
                                      </p:cBhvr>
                                      <p:tavLst>
                                        <p:tav tm="0">
                                          <p:val>
                                            <p:strVal val="#ppt_x"/>
                                          </p:val>
                                        </p:tav>
                                        <p:tav tm="100000">
                                          <p:val>
                                            <p:strVal val="#ppt_x"/>
                                          </p:val>
                                        </p:tav>
                                      </p:tavLst>
                                    </p:anim>
                                    <p:anim calcmode="lin" valueType="num">
                                      <p:cBhvr additive="base">
                                        <p:cTn id="57" dur="1000" fill="hold"/>
                                        <p:tgtEl>
                                          <p:spTgt spid="62"/>
                                        </p:tgtEl>
                                        <p:attrNameLst>
                                          <p:attrName>ppt_y</p:attrName>
                                        </p:attrNameLst>
                                      </p:cBhvr>
                                      <p:tavLst>
                                        <p:tav tm="0">
                                          <p:val>
                                            <p:strVal val="0-#ppt_h/2"/>
                                          </p:val>
                                        </p:tav>
                                        <p:tav tm="100000">
                                          <p:val>
                                            <p:strVal val="#ppt_y"/>
                                          </p:val>
                                        </p:tav>
                                      </p:tavLst>
                                    </p:anim>
                                  </p:childTnLst>
                                </p:cTn>
                              </p:par>
                            </p:childTnLst>
                          </p:cTn>
                        </p:par>
                        <p:par>
                          <p:cTn id="58" fill="hold">
                            <p:stCondLst>
                              <p:cond delay="9500"/>
                            </p:stCondLst>
                            <p:childTnLst>
                              <p:par>
                                <p:cTn id="59" presetID="53" presetClass="entr" presetSubtype="16"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10000"/>
                            </p:stCondLst>
                            <p:childTnLst>
                              <p:par>
                                <p:cTn id="65" presetID="22" presetClass="entr" presetSubtype="1" fill="hold" grpId="0"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wipe(up)">
                                      <p:cBhvr>
                                        <p:cTn id="67" dur="1000"/>
                                        <p:tgtEl>
                                          <p:spTgt spid="59"/>
                                        </p:tgtEl>
                                      </p:cBhvr>
                                    </p:animEffect>
                                  </p:childTnLst>
                                </p:cTn>
                              </p:par>
                            </p:childTnLst>
                          </p:cTn>
                        </p:par>
                        <p:par>
                          <p:cTn id="68" fill="hold">
                            <p:stCondLst>
                              <p:cond delay="11000"/>
                            </p:stCondLst>
                            <p:childTnLst>
                              <p:par>
                                <p:cTn id="69" presetID="2" presetClass="entr" presetSubtype="1" fill="hold" nodeType="afterEffect">
                                  <p:stCondLst>
                                    <p:cond delay="0"/>
                                  </p:stCondLst>
                                  <p:childTnLst>
                                    <p:set>
                                      <p:cBhvr>
                                        <p:cTn id="70" dur="1" fill="hold">
                                          <p:stCondLst>
                                            <p:cond delay="0"/>
                                          </p:stCondLst>
                                        </p:cTn>
                                        <p:tgtEl>
                                          <p:spTgt spid="63"/>
                                        </p:tgtEl>
                                        <p:attrNameLst>
                                          <p:attrName>style.visibility</p:attrName>
                                        </p:attrNameLst>
                                      </p:cBhvr>
                                      <p:to>
                                        <p:strVal val="visible"/>
                                      </p:to>
                                    </p:set>
                                    <p:anim calcmode="lin" valueType="num">
                                      <p:cBhvr additive="base">
                                        <p:cTn id="71" dur="1000" fill="hold"/>
                                        <p:tgtEl>
                                          <p:spTgt spid="63"/>
                                        </p:tgtEl>
                                        <p:attrNameLst>
                                          <p:attrName>ppt_x</p:attrName>
                                        </p:attrNameLst>
                                      </p:cBhvr>
                                      <p:tavLst>
                                        <p:tav tm="0">
                                          <p:val>
                                            <p:strVal val="#ppt_x"/>
                                          </p:val>
                                        </p:tav>
                                        <p:tav tm="100000">
                                          <p:val>
                                            <p:strVal val="#ppt_x"/>
                                          </p:val>
                                        </p:tav>
                                      </p:tavLst>
                                    </p:anim>
                                    <p:anim calcmode="lin" valueType="num">
                                      <p:cBhvr additive="base">
                                        <p:cTn id="72" dur="1000" fill="hold"/>
                                        <p:tgtEl>
                                          <p:spTgt spid="63"/>
                                        </p:tgtEl>
                                        <p:attrNameLst>
                                          <p:attrName>ppt_y</p:attrName>
                                        </p:attrNameLst>
                                      </p:cBhvr>
                                      <p:tavLst>
                                        <p:tav tm="0">
                                          <p:val>
                                            <p:strVal val="0-#ppt_h/2"/>
                                          </p:val>
                                        </p:tav>
                                        <p:tav tm="100000">
                                          <p:val>
                                            <p:strVal val="#ppt_y"/>
                                          </p:val>
                                        </p:tav>
                                      </p:tavLst>
                                    </p:anim>
                                  </p:childTnLst>
                                </p:cTn>
                              </p:par>
                            </p:childTnLst>
                          </p:cTn>
                        </p:par>
                        <p:par>
                          <p:cTn id="73" fill="hold">
                            <p:stCondLst>
                              <p:cond delay="12000"/>
                            </p:stCondLst>
                            <p:childTnLst>
                              <p:par>
                                <p:cTn id="74" presetID="53" presetClass="entr" presetSubtype="16"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 calcmode="lin" valueType="num">
                                      <p:cBhvr>
                                        <p:cTn id="76" dur="500" fill="hold"/>
                                        <p:tgtEl>
                                          <p:spTgt spid="41"/>
                                        </p:tgtEl>
                                        <p:attrNameLst>
                                          <p:attrName>ppt_w</p:attrName>
                                        </p:attrNameLst>
                                      </p:cBhvr>
                                      <p:tavLst>
                                        <p:tav tm="0">
                                          <p:val>
                                            <p:fltVal val="0"/>
                                          </p:val>
                                        </p:tav>
                                        <p:tav tm="100000">
                                          <p:val>
                                            <p:strVal val="#ppt_w"/>
                                          </p:val>
                                        </p:tav>
                                      </p:tavLst>
                                    </p:anim>
                                    <p:anim calcmode="lin" valueType="num">
                                      <p:cBhvr>
                                        <p:cTn id="77" dur="500" fill="hold"/>
                                        <p:tgtEl>
                                          <p:spTgt spid="41"/>
                                        </p:tgtEl>
                                        <p:attrNameLst>
                                          <p:attrName>ppt_h</p:attrName>
                                        </p:attrNameLst>
                                      </p:cBhvr>
                                      <p:tavLst>
                                        <p:tav tm="0">
                                          <p:val>
                                            <p:fltVal val="0"/>
                                          </p:val>
                                        </p:tav>
                                        <p:tav tm="100000">
                                          <p:val>
                                            <p:strVal val="#ppt_h"/>
                                          </p:val>
                                        </p:tav>
                                      </p:tavLst>
                                    </p:anim>
                                    <p:animEffect transition="in" filter="fade">
                                      <p:cBhvr>
                                        <p:cTn id="78" dur="500"/>
                                        <p:tgtEl>
                                          <p:spTgt spid="41"/>
                                        </p:tgtEl>
                                      </p:cBhvr>
                                    </p:animEffect>
                                  </p:childTnLst>
                                </p:cTn>
                              </p:par>
                            </p:childTnLst>
                          </p:cTn>
                        </p:par>
                        <p:par>
                          <p:cTn id="79" fill="hold">
                            <p:stCondLst>
                              <p:cond delay="12500"/>
                            </p:stCondLst>
                            <p:childTnLst>
                              <p:par>
                                <p:cTn id="80" presetID="22" presetClass="entr" presetSubtype="1" fill="hold" grpId="0" nodeType="afterEffect">
                                  <p:stCondLst>
                                    <p:cond delay="0"/>
                                  </p:stCondLst>
                                  <p:childTnLst>
                                    <p:set>
                                      <p:cBhvr>
                                        <p:cTn id="81" dur="1" fill="hold">
                                          <p:stCondLst>
                                            <p:cond delay="0"/>
                                          </p:stCondLst>
                                        </p:cTn>
                                        <p:tgtEl>
                                          <p:spTgt spid="60"/>
                                        </p:tgtEl>
                                        <p:attrNameLst>
                                          <p:attrName>style.visibility</p:attrName>
                                        </p:attrNameLst>
                                      </p:cBhvr>
                                      <p:to>
                                        <p:strVal val="visible"/>
                                      </p:to>
                                    </p:set>
                                    <p:animEffect transition="in" filter="wipe(up)">
                                      <p:cBhvr>
                                        <p:cTn id="82" dur="10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1" grpId="0" animBg="1"/>
      <p:bldP spid="42" grpId="0" animBg="1"/>
      <p:bldP spid="50" grpId="0"/>
      <p:bldP spid="57" grpId="0"/>
      <p:bldP spid="58" grpId="0"/>
      <p:bldP spid="59" grpId="0"/>
      <p:bldP spid="6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8000" b="-28000"/>
          </a:stretch>
        </a:blipFill>
        <a:effectLst/>
      </p:bgPr>
    </p:bg>
    <p:spTree>
      <p:nvGrpSpPr>
        <p:cNvPr id="1" name=""/>
        <p:cNvGrpSpPr/>
        <p:nvPr/>
      </p:nvGrpSpPr>
      <p:grpSpPr>
        <a:xfrm>
          <a:off x="0" y="0"/>
          <a:ext cx="0" cy="0"/>
          <a:chOff x="0" y="0"/>
          <a:chExt cx="0" cy="0"/>
        </a:xfrm>
      </p:grpSpPr>
      <p:sp>
        <p:nvSpPr>
          <p:cNvPr id="27" name="Rectangle 26"/>
          <p:cNvSpPr/>
          <p:nvPr/>
        </p:nvSpPr>
        <p:spPr bwMode="auto">
          <a:xfrm>
            <a:off x="0" y="1201004"/>
            <a:ext cx="12192000" cy="539674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1718697" y="6653311"/>
            <a:ext cx="329610" cy="107722"/>
          </a:xfrm>
          <a:prstGeom prst="rect">
            <a:avLst/>
          </a:prstGeom>
          <a:noFill/>
        </p:spPr>
        <p:txBody>
          <a:bodyPr wrap="square" rtlCol="0">
            <a:spAutoFit/>
          </a:bodyPr>
          <a:lstStyle/>
          <a:p>
            <a:r>
              <a:rPr lang="en-US" sz="100" dirty="0" smtClean="0">
                <a:solidFill>
                  <a:schemeClr val="bg1">
                    <a:lumMod val="75000"/>
                  </a:schemeClr>
                </a:solidFill>
                <a:hlinkClick r:id="rId4"/>
              </a:rPr>
              <a:t>Free PowerPoint Templates</a:t>
            </a:r>
            <a:endParaRPr lang="en-US" sz="100" dirty="0">
              <a:solidFill>
                <a:schemeClr val="bg1">
                  <a:lumMod val="75000"/>
                </a:schemeClr>
              </a:solidFill>
            </a:endParaRPr>
          </a:p>
        </p:txBody>
      </p:sp>
      <p:sp>
        <p:nvSpPr>
          <p:cNvPr id="4" name="Chevron 3"/>
          <p:cNvSpPr/>
          <p:nvPr/>
        </p:nvSpPr>
        <p:spPr>
          <a:xfrm>
            <a:off x="313564" y="1985216"/>
            <a:ext cx="3200400" cy="1664676"/>
          </a:xfrm>
          <a:prstGeom prst="chevron">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Chevron 31"/>
          <p:cNvSpPr/>
          <p:nvPr/>
        </p:nvSpPr>
        <p:spPr>
          <a:xfrm>
            <a:off x="3049695" y="1985216"/>
            <a:ext cx="3200400" cy="1664676"/>
          </a:xfrm>
          <a:prstGeom prst="chevron">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Chevron 32"/>
          <p:cNvSpPr/>
          <p:nvPr/>
        </p:nvSpPr>
        <p:spPr>
          <a:xfrm>
            <a:off x="5805355" y="1992803"/>
            <a:ext cx="3200400" cy="1664676"/>
          </a:xfrm>
          <a:prstGeom prst="chevron">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Chevron 33"/>
          <p:cNvSpPr/>
          <p:nvPr/>
        </p:nvSpPr>
        <p:spPr>
          <a:xfrm>
            <a:off x="8541486" y="2008650"/>
            <a:ext cx="3200400" cy="1664676"/>
          </a:xfrm>
          <a:prstGeom prst="chevron">
            <a:avLst/>
          </a:pr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TextBox 25"/>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grpSp>
        <p:nvGrpSpPr>
          <p:cNvPr id="35" name="Group 34"/>
          <p:cNvGrpSpPr/>
          <p:nvPr/>
        </p:nvGrpSpPr>
        <p:grpSpPr>
          <a:xfrm>
            <a:off x="518524" y="4820336"/>
            <a:ext cx="2531171" cy="1324937"/>
            <a:chOff x="3681122" y="2227944"/>
            <a:chExt cx="2531171" cy="1324937"/>
          </a:xfrm>
        </p:grpSpPr>
        <p:sp>
          <p:nvSpPr>
            <p:cNvPr id="36" name="TextBox 35"/>
            <p:cNvSpPr txBox="1"/>
            <p:nvPr/>
          </p:nvSpPr>
          <p:spPr>
            <a:xfrm>
              <a:off x="3681122" y="2227944"/>
              <a:ext cx="2416756" cy="400110"/>
            </a:xfrm>
            <a:prstGeom prst="rect">
              <a:avLst/>
            </a:prstGeom>
            <a:noFill/>
          </p:spPr>
          <p:txBody>
            <a:bodyPr wrap="square" rtlCol="0">
              <a:spAutoFit/>
            </a:bodyPr>
            <a:lstStyle/>
            <a:p>
              <a:r>
                <a:rPr lang="en-US" sz="2000" b="1" dirty="0">
                  <a:solidFill>
                    <a:srgbClr val="00B0F0"/>
                  </a:solidFill>
                </a:rPr>
                <a:t>Title Goes Here</a:t>
              </a:r>
            </a:p>
          </p:txBody>
        </p:sp>
        <p:sp>
          <p:nvSpPr>
            <p:cNvPr id="37" name="TextBox 36"/>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a:t>
              </a:r>
              <a:r>
                <a:rPr lang="en-US" sz="1400" dirty="0" smtClean="0">
                  <a:solidFill>
                    <a:schemeClr val="bg2">
                      <a:lumMod val="10000"/>
                    </a:schemeClr>
                  </a:solidFill>
                </a:rPr>
                <a:t>magna</a:t>
              </a:r>
              <a:endParaRPr lang="en-US" sz="1400" dirty="0">
                <a:solidFill>
                  <a:schemeClr val="bg2">
                    <a:lumMod val="10000"/>
                  </a:schemeClr>
                </a:solidFill>
              </a:endParaRPr>
            </a:p>
          </p:txBody>
        </p:sp>
      </p:grpSp>
      <p:grpSp>
        <p:nvGrpSpPr>
          <p:cNvPr id="39" name="Group 38"/>
          <p:cNvGrpSpPr/>
          <p:nvPr/>
        </p:nvGrpSpPr>
        <p:grpSpPr>
          <a:xfrm>
            <a:off x="3521273" y="4102129"/>
            <a:ext cx="2531171" cy="1324937"/>
            <a:chOff x="3681122" y="2227944"/>
            <a:chExt cx="2531171" cy="1324937"/>
          </a:xfrm>
        </p:grpSpPr>
        <p:sp>
          <p:nvSpPr>
            <p:cNvPr id="40" name="TextBox 39"/>
            <p:cNvSpPr txBox="1"/>
            <p:nvPr/>
          </p:nvSpPr>
          <p:spPr>
            <a:xfrm>
              <a:off x="3681122" y="2227944"/>
              <a:ext cx="2416756" cy="400110"/>
            </a:xfrm>
            <a:prstGeom prst="rect">
              <a:avLst/>
            </a:prstGeom>
            <a:noFill/>
          </p:spPr>
          <p:txBody>
            <a:bodyPr wrap="square" rtlCol="0">
              <a:spAutoFit/>
            </a:bodyPr>
            <a:lstStyle/>
            <a:p>
              <a:r>
                <a:rPr lang="en-US" sz="2000" b="1" dirty="0">
                  <a:solidFill>
                    <a:srgbClr val="ED7D31"/>
                  </a:solidFill>
                </a:rPr>
                <a:t>Title Goes Here</a:t>
              </a:r>
            </a:p>
          </p:txBody>
        </p:sp>
        <p:sp>
          <p:nvSpPr>
            <p:cNvPr id="41" name="TextBox 40"/>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a:t>
              </a:r>
              <a:r>
                <a:rPr lang="en-US" sz="1400" dirty="0" smtClean="0">
                  <a:solidFill>
                    <a:schemeClr val="bg2">
                      <a:lumMod val="10000"/>
                    </a:schemeClr>
                  </a:solidFill>
                </a:rPr>
                <a:t>magna</a:t>
              </a:r>
              <a:endParaRPr lang="en-US" sz="1400" dirty="0">
                <a:solidFill>
                  <a:schemeClr val="bg2">
                    <a:lumMod val="10000"/>
                  </a:schemeClr>
                </a:solidFill>
              </a:endParaRPr>
            </a:p>
          </p:txBody>
        </p:sp>
      </p:grpSp>
      <p:grpSp>
        <p:nvGrpSpPr>
          <p:cNvPr id="46" name="Group 45"/>
          <p:cNvGrpSpPr/>
          <p:nvPr/>
        </p:nvGrpSpPr>
        <p:grpSpPr>
          <a:xfrm>
            <a:off x="6240847" y="4820336"/>
            <a:ext cx="2531171" cy="1324937"/>
            <a:chOff x="3681122" y="2227944"/>
            <a:chExt cx="2531171" cy="1324937"/>
          </a:xfrm>
        </p:grpSpPr>
        <p:sp>
          <p:nvSpPr>
            <p:cNvPr id="47" name="TextBox 46"/>
            <p:cNvSpPr txBox="1"/>
            <p:nvPr/>
          </p:nvSpPr>
          <p:spPr>
            <a:xfrm>
              <a:off x="3681122" y="2227944"/>
              <a:ext cx="2416756" cy="400110"/>
            </a:xfrm>
            <a:prstGeom prst="rect">
              <a:avLst/>
            </a:prstGeom>
            <a:noFill/>
          </p:spPr>
          <p:txBody>
            <a:bodyPr wrap="square" rtlCol="0">
              <a:spAutoFit/>
            </a:bodyPr>
            <a:lstStyle/>
            <a:p>
              <a:r>
                <a:rPr lang="en-US" sz="2000" b="1" dirty="0">
                  <a:solidFill>
                    <a:srgbClr val="A5A5A5"/>
                  </a:solidFill>
                </a:rPr>
                <a:t>Title Goes Here</a:t>
              </a:r>
            </a:p>
          </p:txBody>
        </p:sp>
        <p:sp>
          <p:nvSpPr>
            <p:cNvPr id="49" name="TextBox 48"/>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a:t>
              </a:r>
              <a:r>
                <a:rPr lang="en-US" sz="1400" dirty="0" smtClean="0">
                  <a:solidFill>
                    <a:schemeClr val="bg2">
                      <a:lumMod val="10000"/>
                    </a:schemeClr>
                  </a:solidFill>
                </a:rPr>
                <a:t>magna</a:t>
              </a:r>
              <a:endParaRPr lang="en-US" sz="1400" dirty="0">
                <a:solidFill>
                  <a:schemeClr val="bg2">
                    <a:lumMod val="10000"/>
                  </a:schemeClr>
                </a:solidFill>
              </a:endParaRPr>
            </a:p>
          </p:txBody>
        </p:sp>
      </p:grpSp>
      <p:grpSp>
        <p:nvGrpSpPr>
          <p:cNvPr id="50" name="Group 49"/>
          <p:cNvGrpSpPr/>
          <p:nvPr/>
        </p:nvGrpSpPr>
        <p:grpSpPr>
          <a:xfrm>
            <a:off x="9136759" y="4102129"/>
            <a:ext cx="2531171" cy="1324937"/>
            <a:chOff x="3681122" y="2227944"/>
            <a:chExt cx="2531171" cy="1324937"/>
          </a:xfrm>
        </p:grpSpPr>
        <p:sp>
          <p:nvSpPr>
            <p:cNvPr id="52" name="TextBox 51"/>
            <p:cNvSpPr txBox="1"/>
            <p:nvPr/>
          </p:nvSpPr>
          <p:spPr>
            <a:xfrm>
              <a:off x="3681122" y="2227944"/>
              <a:ext cx="2416756" cy="400110"/>
            </a:xfrm>
            <a:prstGeom prst="rect">
              <a:avLst/>
            </a:prstGeom>
            <a:noFill/>
          </p:spPr>
          <p:txBody>
            <a:bodyPr wrap="square" rtlCol="0">
              <a:spAutoFit/>
            </a:bodyPr>
            <a:lstStyle/>
            <a:p>
              <a:r>
                <a:rPr lang="en-US" sz="2000" b="1" dirty="0">
                  <a:solidFill>
                    <a:schemeClr val="accent6">
                      <a:lumMod val="75000"/>
                    </a:schemeClr>
                  </a:solidFill>
                </a:rPr>
                <a:t>Title Goes Here</a:t>
              </a:r>
            </a:p>
          </p:txBody>
        </p:sp>
        <p:sp>
          <p:nvSpPr>
            <p:cNvPr id="53" name="TextBox 52"/>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a:t>
              </a:r>
              <a:r>
                <a:rPr lang="en-US" sz="1400" dirty="0" smtClean="0">
                  <a:solidFill>
                    <a:schemeClr val="bg2">
                      <a:lumMod val="10000"/>
                    </a:schemeClr>
                  </a:solidFill>
                </a:rPr>
                <a:t>magna</a:t>
              </a:r>
              <a:endParaRPr lang="en-US" sz="1400" dirty="0">
                <a:solidFill>
                  <a:schemeClr val="bg2">
                    <a:lumMod val="10000"/>
                  </a:schemeClr>
                </a:solidFill>
              </a:endParaRPr>
            </a:p>
          </p:txBody>
        </p:sp>
      </p:grpSp>
      <p:sp>
        <p:nvSpPr>
          <p:cNvPr id="54" name="Freeform 53"/>
          <p:cNvSpPr/>
          <p:nvPr/>
        </p:nvSpPr>
        <p:spPr>
          <a:xfrm rot="8641847" flipH="1">
            <a:off x="1881703" y="3917046"/>
            <a:ext cx="1114441" cy="772819"/>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3" name="Freeform 62"/>
          <p:cNvSpPr/>
          <p:nvPr/>
        </p:nvSpPr>
        <p:spPr>
          <a:xfrm rot="8641847" flipH="1">
            <a:off x="7552982" y="3838312"/>
            <a:ext cx="939193" cy="916740"/>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4" name="Freeform 63"/>
          <p:cNvSpPr/>
          <p:nvPr/>
        </p:nvSpPr>
        <p:spPr>
          <a:xfrm rot="8641847" flipH="1">
            <a:off x="5019152" y="3788342"/>
            <a:ext cx="550850" cy="324179"/>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5" name="Freeform 64"/>
          <p:cNvSpPr/>
          <p:nvPr/>
        </p:nvSpPr>
        <p:spPr>
          <a:xfrm rot="8641847" flipH="1">
            <a:off x="10635731" y="3777207"/>
            <a:ext cx="422522" cy="37814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17299" y="2537113"/>
            <a:ext cx="353599" cy="560881"/>
          </a:xfrm>
          <a:prstGeom prst="rect">
            <a:avLst/>
          </a:prstGeom>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02847" y="2605860"/>
            <a:ext cx="573074" cy="548688"/>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239329" y="2616367"/>
            <a:ext cx="548688" cy="402371"/>
          </a:xfrm>
          <a:prstGeom prst="rect">
            <a:avLst/>
          </a:prstGeom>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961403" y="2554451"/>
            <a:ext cx="603556" cy="573074"/>
          </a:xfrm>
          <a:prstGeom prst="rect">
            <a:avLst/>
          </a:prstGeom>
        </p:spPr>
      </p:pic>
    </p:spTree>
    <p:extLst>
      <p:ext uri="{BB962C8B-B14F-4D97-AF65-F5344CB8AC3E}">
        <p14:creationId xmlns:p14="http://schemas.microsoft.com/office/powerpoint/2010/main" val="115306313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1000"/>
                                        <p:tgtEl>
                                          <p:spTgt spid="27"/>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Effect transition="in" filter="wipe(up)">
                                      <p:cBhvr>
                                        <p:cTn id="21" dur="500"/>
                                        <p:tgtEl>
                                          <p:spTgt spid="54"/>
                                        </p:tgtEl>
                                      </p:cBhvr>
                                    </p:animEffect>
                                  </p:childTnLst>
                                </p:cTn>
                              </p:par>
                            </p:childTnLst>
                          </p:cTn>
                        </p:par>
                        <p:par>
                          <p:cTn id="22" fill="hold">
                            <p:stCondLst>
                              <p:cond delay="2500"/>
                            </p:stCondLst>
                            <p:childTnLst>
                              <p:par>
                                <p:cTn id="23" presetID="22" presetClass="entr" presetSubtype="1" fill="hold" nodeType="afterEffect">
                                  <p:stCondLst>
                                    <p:cond delay="0"/>
                                  </p:stCondLst>
                                  <p:childTnLst>
                                    <p:set>
                                      <p:cBhvr>
                                        <p:cTn id="24" dur="1" fill="hold">
                                          <p:stCondLst>
                                            <p:cond delay="0"/>
                                          </p:stCondLst>
                                        </p:cTn>
                                        <p:tgtEl>
                                          <p:spTgt spid="35"/>
                                        </p:tgtEl>
                                        <p:attrNameLst>
                                          <p:attrName>style.visibility</p:attrName>
                                        </p:attrNameLst>
                                      </p:cBhvr>
                                      <p:to>
                                        <p:strVal val="visible"/>
                                      </p:to>
                                    </p:set>
                                    <p:animEffect transition="in" filter="wipe(up)">
                                      <p:cBhvr>
                                        <p:cTn id="25" dur="500"/>
                                        <p:tgtEl>
                                          <p:spTgt spid="35"/>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500"/>
                                        <p:tgtEl>
                                          <p:spTgt spid="32"/>
                                        </p:tgtEl>
                                      </p:cBhvr>
                                    </p:animEffect>
                                  </p:childTnLst>
                                </p:cTn>
                              </p:par>
                            </p:childTnLst>
                          </p:cTn>
                        </p:par>
                        <p:par>
                          <p:cTn id="30" fill="hold">
                            <p:stCondLst>
                              <p:cond delay="3500"/>
                            </p:stCondLst>
                            <p:childTnLst>
                              <p:par>
                                <p:cTn id="31" presetID="53" presetClass="entr" presetSubtype="16" fill="hold"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64"/>
                                        </p:tgtEl>
                                        <p:attrNameLst>
                                          <p:attrName>style.visibility</p:attrName>
                                        </p:attrNameLst>
                                      </p:cBhvr>
                                      <p:to>
                                        <p:strVal val="visible"/>
                                      </p:to>
                                    </p:set>
                                    <p:animEffect transition="in" filter="wipe(up)">
                                      <p:cBhvr>
                                        <p:cTn id="39" dur="500"/>
                                        <p:tgtEl>
                                          <p:spTgt spid="64"/>
                                        </p:tgtEl>
                                      </p:cBhvr>
                                    </p:animEffect>
                                  </p:childTnLst>
                                </p:cTn>
                              </p:par>
                            </p:childTnLst>
                          </p:cTn>
                        </p:par>
                        <p:par>
                          <p:cTn id="40" fill="hold">
                            <p:stCondLst>
                              <p:cond delay="4500"/>
                            </p:stCondLst>
                            <p:childTnLst>
                              <p:par>
                                <p:cTn id="41" presetID="22" presetClass="entr" presetSubtype="1"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wipe(up)">
                                      <p:cBhvr>
                                        <p:cTn id="43" dur="500"/>
                                        <p:tgtEl>
                                          <p:spTgt spid="39"/>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ipe(left)">
                                      <p:cBhvr>
                                        <p:cTn id="47" dur="500"/>
                                        <p:tgtEl>
                                          <p:spTgt spid="33"/>
                                        </p:tgtEl>
                                      </p:cBhvr>
                                    </p:animEffect>
                                  </p:childTnLst>
                                </p:cTn>
                              </p:par>
                            </p:childTnLst>
                          </p:cTn>
                        </p:par>
                        <p:par>
                          <p:cTn id="48" fill="hold">
                            <p:stCondLst>
                              <p:cond delay="5500"/>
                            </p:stCondLst>
                            <p:childTnLst>
                              <p:par>
                                <p:cTn id="49" presetID="53" presetClass="entr" presetSubtype="16"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63"/>
                                        </p:tgtEl>
                                        <p:attrNameLst>
                                          <p:attrName>style.visibility</p:attrName>
                                        </p:attrNameLst>
                                      </p:cBhvr>
                                      <p:to>
                                        <p:strVal val="visible"/>
                                      </p:to>
                                    </p:set>
                                    <p:animEffect transition="in" filter="wipe(up)">
                                      <p:cBhvr>
                                        <p:cTn id="57" dur="500"/>
                                        <p:tgtEl>
                                          <p:spTgt spid="63"/>
                                        </p:tgtEl>
                                      </p:cBhvr>
                                    </p:animEffect>
                                  </p:childTnLst>
                                </p:cTn>
                              </p:par>
                            </p:childTnLst>
                          </p:cTn>
                        </p:par>
                        <p:par>
                          <p:cTn id="58" fill="hold">
                            <p:stCondLst>
                              <p:cond delay="6500"/>
                            </p:stCondLst>
                            <p:childTnLst>
                              <p:par>
                                <p:cTn id="59" presetID="22" presetClass="entr" presetSubtype="1" fill="hold" nodeType="afterEffect">
                                  <p:stCondLst>
                                    <p:cond delay="0"/>
                                  </p:stCondLst>
                                  <p:childTnLst>
                                    <p:set>
                                      <p:cBhvr>
                                        <p:cTn id="60" dur="1" fill="hold">
                                          <p:stCondLst>
                                            <p:cond delay="0"/>
                                          </p:stCondLst>
                                        </p:cTn>
                                        <p:tgtEl>
                                          <p:spTgt spid="46"/>
                                        </p:tgtEl>
                                        <p:attrNameLst>
                                          <p:attrName>style.visibility</p:attrName>
                                        </p:attrNameLst>
                                      </p:cBhvr>
                                      <p:to>
                                        <p:strVal val="visible"/>
                                      </p:to>
                                    </p:set>
                                    <p:animEffect transition="in" filter="wipe(up)">
                                      <p:cBhvr>
                                        <p:cTn id="61" dur="500"/>
                                        <p:tgtEl>
                                          <p:spTgt spid="46"/>
                                        </p:tgtEl>
                                      </p:cBhvr>
                                    </p:animEffect>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wipe(left)">
                                      <p:cBhvr>
                                        <p:cTn id="65" dur="500"/>
                                        <p:tgtEl>
                                          <p:spTgt spid="34"/>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0"/>
                                        </p:tgtEl>
                                        <p:attrNameLst>
                                          <p:attrName>style.visibility</p:attrName>
                                        </p:attrNameLst>
                                      </p:cBhvr>
                                      <p:to>
                                        <p:strVal val="visible"/>
                                      </p:to>
                                    </p:set>
                                    <p:anim calcmode="lin" valueType="num">
                                      <p:cBhvr>
                                        <p:cTn id="69" dur="500" fill="hold"/>
                                        <p:tgtEl>
                                          <p:spTgt spid="10"/>
                                        </p:tgtEl>
                                        <p:attrNameLst>
                                          <p:attrName>ppt_w</p:attrName>
                                        </p:attrNameLst>
                                      </p:cBhvr>
                                      <p:tavLst>
                                        <p:tav tm="0">
                                          <p:val>
                                            <p:fltVal val="0"/>
                                          </p:val>
                                        </p:tav>
                                        <p:tav tm="100000">
                                          <p:val>
                                            <p:strVal val="#ppt_w"/>
                                          </p:val>
                                        </p:tav>
                                      </p:tavLst>
                                    </p:anim>
                                    <p:anim calcmode="lin" valueType="num">
                                      <p:cBhvr>
                                        <p:cTn id="70" dur="500" fill="hold"/>
                                        <p:tgtEl>
                                          <p:spTgt spid="10"/>
                                        </p:tgtEl>
                                        <p:attrNameLst>
                                          <p:attrName>ppt_h</p:attrName>
                                        </p:attrNameLst>
                                      </p:cBhvr>
                                      <p:tavLst>
                                        <p:tav tm="0">
                                          <p:val>
                                            <p:fltVal val="0"/>
                                          </p:val>
                                        </p:tav>
                                        <p:tav tm="100000">
                                          <p:val>
                                            <p:strVal val="#ppt_h"/>
                                          </p:val>
                                        </p:tav>
                                      </p:tavLst>
                                    </p:anim>
                                    <p:animEffect transition="in" filter="fade">
                                      <p:cBhvr>
                                        <p:cTn id="71" dur="500"/>
                                        <p:tgtEl>
                                          <p:spTgt spid="10"/>
                                        </p:tgtEl>
                                      </p:cBhvr>
                                    </p:animEffect>
                                  </p:childTnLst>
                                </p:cTn>
                              </p:par>
                            </p:childTnLst>
                          </p:cTn>
                        </p:par>
                        <p:par>
                          <p:cTn id="72" fill="hold">
                            <p:stCondLst>
                              <p:cond delay="8000"/>
                            </p:stCondLst>
                            <p:childTnLst>
                              <p:par>
                                <p:cTn id="73" presetID="22" presetClass="entr" presetSubtype="1" fill="hold" grpId="0" nodeType="afterEffect">
                                  <p:stCondLst>
                                    <p:cond delay="0"/>
                                  </p:stCondLst>
                                  <p:childTnLst>
                                    <p:set>
                                      <p:cBhvr>
                                        <p:cTn id="74" dur="1" fill="hold">
                                          <p:stCondLst>
                                            <p:cond delay="0"/>
                                          </p:stCondLst>
                                        </p:cTn>
                                        <p:tgtEl>
                                          <p:spTgt spid="65"/>
                                        </p:tgtEl>
                                        <p:attrNameLst>
                                          <p:attrName>style.visibility</p:attrName>
                                        </p:attrNameLst>
                                      </p:cBhvr>
                                      <p:to>
                                        <p:strVal val="visible"/>
                                      </p:to>
                                    </p:set>
                                    <p:animEffect transition="in" filter="wipe(up)">
                                      <p:cBhvr>
                                        <p:cTn id="75" dur="500"/>
                                        <p:tgtEl>
                                          <p:spTgt spid="65"/>
                                        </p:tgtEl>
                                      </p:cBhvr>
                                    </p:animEffect>
                                  </p:childTnLst>
                                </p:cTn>
                              </p:par>
                            </p:childTnLst>
                          </p:cTn>
                        </p:par>
                        <p:par>
                          <p:cTn id="76" fill="hold">
                            <p:stCondLst>
                              <p:cond delay="8500"/>
                            </p:stCondLst>
                            <p:childTnLst>
                              <p:par>
                                <p:cTn id="77" presetID="22" presetClass="entr" presetSubtype="4" fill="hold" nodeType="afterEffect">
                                  <p:stCondLst>
                                    <p:cond delay="0"/>
                                  </p:stCondLst>
                                  <p:childTnLst>
                                    <p:set>
                                      <p:cBhvr>
                                        <p:cTn id="78" dur="1" fill="hold">
                                          <p:stCondLst>
                                            <p:cond delay="0"/>
                                          </p:stCondLst>
                                        </p:cTn>
                                        <p:tgtEl>
                                          <p:spTgt spid="50"/>
                                        </p:tgtEl>
                                        <p:attrNameLst>
                                          <p:attrName>style.visibility</p:attrName>
                                        </p:attrNameLst>
                                      </p:cBhvr>
                                      <p:to>
                                        <p:strVal val="visible"/>
                                      </p:to>
                                    </p:set>
                                    <p:animEffect transition="in" filter="wipe(down)">
                                      <p:cBhvr>
                                        <p:cTn id="79"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4" grpId="0" animBg="1"/>
      <p:bldP spid="32" grpId="0" animBg="1"/>
      <p:bldP spid="33" grpId="0" animBg="1"/>
      <p:bldP spid="34" grpId="0" animBg="1"/>
      <p:bldP spid="54" grpId="0" animBg="1"/>
      <p:bldP spid="63" grpId="0" animBg="1"/>
      <p:bldP spid="64" grpId="0" animBg="1"/>
      <p:bldP spid="6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16" name="Rectangle 15"/>
          <p:cNvSpPr/>
          <p:nvPr/>
        </p:nvSpPr>
        <p:spPr bwMode="auto">
          <a:xfrm>
            <a:off x="0" y="914400"/>
            <a:ext cx="12192000" cy="5683347"/>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Trapezoid 27"/>
          <p:cNvSpPr/>
          <p:nvPr/>
        </p:nvSpPr>
        <p:spPr>
          <a:xfrm>
            <a:off x="9653895" y="976763"/>
            <a:ext cx="1498600" cy="208280"/>
          </a:xfrm>
          <a:prstGeom prst="trapezoid">
            <a:avLst>
              <a:gd name="adj" fmla="val 67927"/>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Trapezoid 17"/>
          <p:cNvSpPr/>
          <p:nvPr/>
        </p:nvSpPr>
        <p:spPr>
          <a:xfrm>
            <a:off x="6202770" y="955773"/>
            <a:ext cx="1498600" cy="208280"/>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8091605" y="1113168"/>
            <a:ext cx="3200400" cy="430289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561646" y="1113169"/>
            <a:ext cx="3200400" cy="430289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561647" y="5560236"/>
            <a:ext cx="6747128" cy="92333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solidFill>
          </a:ln>
          <a:effectLst>
            <a:outerShdw blurRad="50800" dist="38100" dir="2700000" algn="tl" rotWithShape="0">
              <a:prstClr val="black">
                <a:alpha val="40000"/>
              </a:prstClr>
            </a:outerShdw>
          </a:effectLst>
        </p:spPr>
        <p:txBody>
          <a:bodyPr wrap="square" rtlCol="0">
            <a:spAutoFit/>
          </a:bodyPr>
          <a:lstStyle/>
          <a:p>
            <a:pPr defTabSz="1219170">
              <a:spcBef>
                <a:spcPct val="20000"/>
              </a:spcBef>
              <a:defRPr/>
            </a:pPr>
            <a:r>
              <a:rPr lang="en-US" dirty="0">
                <a:solidFill>
                  <a:schemeClr val="bg2">
                    <a:lumMod val="10000"/>
                  </a:schemeClr>
                </a:solidFill>
              </a:rPr>
              <a:t>Lorem ipsum dolor sit amet, consectetur adipiscing elit, sed do eiusmod tempor incididunt ut labore et dolore magna aliqua. Ut enim ad minim veniam</a:t>
            </a:r>
          </a:p>
        </p:txBody>
      </p:sp>
      <p:sp>
        <p:nvSpPr>
          <p:cNvPr id="10" name="Rectangle 9"/>
          <p:cNvSpPr/>
          <p:nvPr/>
        </p:nvSpPr>
        <p:spPr>
          <a:xfrm>
            <a:off x="735264" y="1113169"/>
            <a:ext cx="3375280" cy="5332459"/>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p:cNvCxnSpPr/>
          <p:nvPr/>
        </p:nvCxnSpPr>
        <p:spPr>
          <a:xfrm>
            <a:off x="1267691" y="3323792"/>
            <a:ext cx="0" cy="11690"/>
          </a:xfrm>
          <a:prstGeom prst="line">
            <a:avLst/>
          </a:prstGeom>
        </p:spPr>
        <p:style>
          <a:lnRef idx="1">
            <a:schemeClr val="accent1"/>
          </a:lnRef>
          <a:fillRef idx="0">
            <a:schemeClr val="accent1"/>
          </a:fillRef>
          <a:effectRef idx="0">
            <a:schemeClr val="accent1"/>
          </a:effectRef>
          <a:fontRef idx="minor">
            <a:schemeClr val="tx1"/>
          </a:fontRef>
        </p:style>
      </p:cxnSp>
      <p:sp>
        <p:nvSpPr>
          <p:cNvPr id="24" name="Pentagon 23"/>
          <p:cNvSpPr/>
          <p:nvPr/>
        </p:nvSpPr>
        <p:spPr>
          <a:xfrm rot="5400000">
            <a:off x="6454313" y="843085"/>
            <a:ext cx="995516" cy="1219200"/>
          </a:xfrm>
          <a:prstGeom prst="homePlate">
            <a:avLst>
              <a:gd name="adj" fmla="val 31720"/>
            </a:avLst>
          </a:prstGeom>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Pentagon 28"/>
          <p:cNvSpPr/>
          <p:nvPr/>
        </p:nvSpPr>
        <p:spPr>
          <a:xfrm rot="5400000">
            <a:off x="9905438" y="864075"/>
            <a:ext cx="995516" cy="1219200"/>
          </a:xfrm>
          <a:prstGeom prst="homePlate">
            <a:avLst>
              <a:gd name="adj" fmla="val 31720"/>
            </a:avLst>
          </a:prstGeom>
          <a:solidFill>
            <a:schemeClr val="accent2"/>
          </a:solidFill>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34" name="Picture 3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83465" y="1098639"/>
            <a:ext cx="537210" cy="640080"/>
          </a:xfrm>
          <a:prstGeom prst="rect">
            <a:avLst/>
          </a:prstGeom>
        </p:spPr>
      </p:pic>
      <p:grpSp>
        <p:nvGrpSpPr>
          <p:cNvPr id="35" name="Group 91"/>
          <p:cNvGrpSpPr>
            <a:grpSpLocks noChangeAspect="1"/>
          </p:cNvGrpSpPr>
          <p:nvPr/>
        </p:nvGrpSpPr>
        <p:grpSpPr>
          <a:xfrm>
            <a:off x="10203486" y="1149600"/>
            <a:ext cx="397395" cy="548640"/>
            <a:chOff x="5011738" y="2427288"/>
            <a:chExt cx="212725" cy="293688"/>
          </a:xfrm>
          <a:solidFill>
            <a:schemeClr val="bg1"/>
          </a:solidFill>
        </p:grpSpPr>
        <p:sp>
          <p:nvSpPr>
            <p:cNvPr id="36"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8" name="Text Placeholder 3"/>
          <p:cNvSpPr txBox="1">
            <a:spLocks/>
          </p:cNvSpPr>
          <p:nvPr/>
        </p:nvSpPr>
        <p:spPr>
          <a:xfrm>
            <a:off x="924695" y="1395988"/>
            <a:ext cx="2996418" cy="19697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5B9BD5"/>
                </a:solidFill>
                <a:cs typeface="+mj-cs"/>
              </a:rPr>
              <a:t>Title Goes </a:t>
            </a:r>
            <a:r>
              <a:rPr lang="en-US" sz="2000" b="1" dirty="0" smtClean="0">
                <a:solidFill>
                  <a:srgbClr val="5B9BD5"/>
                </a:solidFill>
                <a:cs typeface="+mj-cs"/>
              </a:rPr>
              <a:t>Here</a:t>
            </a:r>
          </a:p>
          <a:p>
            <a:pPr defTabSz="1219170">
              <a:spcBef>
                <a:spcPct val="20000"/>
              </a:spcBef>
              <a:defRPr/>
            </a:pPr>
            <a:endParaRPr lang="en-US" sz="2000" b="1" dirty="0">
              <a:solidFill>
                <a:srgbClr val="5B9BD5"/>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a:t>
            </a:r>
            <a:r>
              <a:rPr lang="en-US" sz="1400" dirty="0" smtClean="0">
                <a:solidFill>
                  <a:schemeClr val="bg2">
                    <a:lumMod val="10000"/>
                  </a:schemeClr>
                </a:solidFill>
              </a:rPr>
              <a:t>consequat</a:t>
            </a:r>
            <a:endParaRPr lang="en-US" sz="1400" dirty="0">
              <a:solidFill>
                <a:schemeClr val="bg2">
                  <a:lumMod val="10000"/>
                </a:schemeClr>
              </a:solidFill>
            </a:endParaRPr>
          </a:p>
        </p:txBody>
      </p:sp>
      <p:sp>
        <p:nvSpPr>
          <p:cNvPr id="39" name="Text Placeholder 3"/>
          <p:cNvSpPr txBox="1">
            <a:spLocks/>
          </p:cNvSpPr>
          <p:nvPr/>
        </p:nvSpPr>
        <p:spPr>
          <a:xfrm>
            <a:off x="928468" y="3972109"/>
            <a:ext cx="2996418" cy="19697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ED7D31"/>
                </a:solidFill>
                <a:cs typeface="+mj-cs"/>
              </a:rPr>
              <a:t>Title Goes </a:t>
            </a:r>
            <a:r>
              <a:rPr lang="en-US" sz="2000" b="1" dirty="0" smtClean="0">
                <a:solidFill>
                  <a:srgbClr val="ED7D31"/>
                </a:solidFill>
                <a:cs typeface="+mj-cs"/>
              </a:rPr>
              <a:t>Here</a:t>
            </a:r>
          </a:p>
          <a:p>
            <a:pPr defTabSz="1219170">
              <a:spcBef>
                <a:spcPct val="20000"/>
              </a:spcBef>
              <a:defRPr/>
            </a:pPr>
            <a:endParaRPr lang="en-US" sz="2000" b="1" dirty="0">
              <a:solidFill>
                <a:srgbClr val="ED7D31"/>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a:t>
            </a:r>
          </a:p>
        </p:txBody>
      </p:sp>
      <p:cxnSp>
        <p:nvCxnSpPr>
          <p:cNvPr id="4" name="Straight Connector 3"/>
          <p:cNvCxnSpPr/>
          <p:nvPr/>
        </p:nvCxnSpPr>
        <p:spPr>
          <a:xfrm flipV="1">
            <a:off x="928468" y="3719383"/>
            <a:ext cx="2869809" cy="11690"/>
          </a:xfrm>
          <a:prstGeom prst="line">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38257258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1000"/>
                                        <p:tgtEl>
                                          <p:spTgt spid="16"/>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750"/>
                                        <p:tgtEl>
                                          <p:spTgt spid="10"/>
                                        </p:tgtEl>
                                      </p:cBhvr>
                                    </p:animEffect>
                                  </p:childTnLst>
                                </p:cTn>
                              </p:par>
                            </p:childTnLst>
                          </p:cTn>
                        </p:par>
                        <p:par>
                          <p:cTn id="12" fill="hold">
                            <p:stCondLst>
                              <p:cond delay="1750"/>
                            </p:stCondLst>
                            <p:childTnLst>
                              <p:par>
                                <p:cTn id="13" presetID="2" presetClass="entr" presetSubtype="4"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750" fill="hold"/>
                                        <p:tgtEl>
                                          <p:spTgt spid="18"/>
                                        </p:tgtEl>
                                        <p:attrNameLst>
                                          <p:attrName>ppt_x</p:attrName>
                                        </p:attrNameLst>
                                      </p:cBhvr>
                                      <p:tavLst>
                                        <p:tav tm="0">
                                          <p:val>
                                            <p:strVal val="#ppt_x"/>
                                          </p:val>
                                        </p:tav>
                                        <p:tav tm="100000">
                                          <p:val>
                                            <p:strVal val="#ppt_x"/>
                                          </p:val>
                                        </p:tav>
                                      </p:tavLst>
                                    </p:anim>
                                    <p:anim calcmode="lin" valueType="num">
                                      <p:cBhvr additive="base">
                                        <p:cTn id="16" dur="750" fill="hold"/>
                                        <p:tgtEl>
                                          <p:spTgt spid="18"/>
                                        </p:tgtEl>
                                        <p:attrNameLst>
                                          <p:attrName>ppt_y</p:attrName>
                                        </p:attrNameLst>
                                      </p:cBhvr>
                                      <p:tavLst>
                                        <p:tav tm="0">
                                          <p:val>
                                            <p:strVal val="1+#ppt_h/2"/>
                                          </p:val>
                                        </p:tav>
                                        <p:tav tm="100000">
                                          <p:val>
                                            <p:strVal val="#ppt_y"/>
                                          </p:val>
                                        </p:tav>
                                      </p:tavLst>
                                    </p:anim>
                                  </p:childTnLst>
                                </p:cTn>
                              </p:par>
                            </p:childTnLst>
                          </p:cTn>
                        </p:par>
                        <p:par>
                          <p:cTn id="17" fill="hold">
                            <p:stCondLst>
                              <p:cond delay="2500"/>
                            </p:stCondLst>
                            <p:childTnLst>
                              <p:par>
                                <p:cTn id="18" presetID="2" presetClass="entr" presetSubtype="4"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 calcmode="lin" valueType="num">
                                      <p:cBhvr additive="base">
                                        <p:cTn id="20" dur="750" fill="hold"/>
                                        <p:tgtEl>
                                          <p:spTgt spid="24"/>
                                        </p:tgtEl>
                                        <p:attrNameLst>
                                          <p:attrName>ppt_x</p:attrName>
                                        </p:attrNameLst>
                                      </p:cBhvr>
                                      <p:tavLst>
                                        <p:tav tm="0">
                                          <p:val>
                                            <p:strVal val="#ppt_x"/>
                                          </p:val>
                                        </p:tav>
                                        <p:tav tm="100000">
                                          <p:val>
                                            <p:strVal val="#ppt_x"/>
                                          </p:val>
                                        </p:tav>
                                      </p:tavLst>
                                    </p:anim>
                                    <p:anim calcmode="lin" valueType="num">
                                      <p:cBhvr additive="base">
                                        <p:cTn id="21" dur="750" fill="hold"/>
                                        <p:tgtEl>
                                          <p:spTgt spid="24"/>
                                        </p:tgtEl>
                                        <p:attrNameLst>
                                          <p:attrName>ppt_y</p:attrName>
                                        </p:attrNameLst>
                                      </p:cBhvr>
                                      <p:tavLst>
                                        <p:tav tm="0">
                                          <p:val>
                                            <p:strVal val="1+#ppt_h/2"/>
                                          </p:val>
                                        </p:tav>
                                        <p:tav tm="100000">
                                          <p:val>
                                            <p:strVal val="#ppt_y"/>
                                          </p:val>
                                        </p:tav>
                                      </p:tavLst>
                                    </p:anim>
                                  </p:childTnLst>
                                </p:cTn>
                              </p:par>
                            </p:childTnLst>
                          </p:cTn>
                        </p:par>
                        <p:par>
                          <p:cTn id="22" fill="hold">
                            <p:stCondLst>
                              <p:cond delay="3250"/>
                            </p:stCondLst>
                            <p:childTnLst>
                              <p:par>
                                <p:cTn id="23" presetID="53" presetClass="entr" presetSubtype="16" fill="hold" nodeType="afterEffect">
                                  <p:stCondLst>
                                    <p:cond delay="0"/>
                                  </p:stCondLst>
                                  <p:childTnLst>
                                    <p:set>
                                      <p:cBhvr>
                                        <p:cTn id="24" dur="1" fill="hold">
                                          <p:stCondLst>
                                            <p:cond delay="0"/>
                                          </p:stCondLst>
                                        </p:cTn>
                                        <p:tgtEl>
                                          <p:spTgt spid="34"/>
                                        </p:tgtEl>
                                        <p:attrNameLst>
                                          <p:attrName>style.visibility</p:attrName>
                                        </p:attrNameLst>
                                      </p:cBhvr>
                                      <p:to>
                                        <p:strVal val="visible"/>
                                      </p:to>
                                    </p:set>
                                    <p:anim calcmode="lin" valueType="num">
                                      <p:cBhvr>
                                        <p:cTn id="25" dur="750" fill="hold"/>
                                        <p:tgtEl>
                                          <p:spTgt spid="34"/>
                                        </p:tgtEl>
                                        <p:attrNameLst>
                                          <p:attrName>ppt_w</p:attrName>
                                        </p:attrNameLst>
                                      </p:cBhvr>
                                      <p:tavLst>
                                        <p:tav tm="0">
                                          <p:val>
                                            <p:fltVal val="0"/>
                                          </p:val>
                                        </p:tav>
                                        <p:tav tm="100000">
                                          <p:val>
                                            <p:strVal val="#ppt_w"/>
                                          </p:val>
                                        </p:tav>
                                      </p:tavLst>
                                    </p:anim>
                                    <p:anim calcmode="lin" valueType="num">
                                      <p:cBhvr>
                                        <p:cTn id="26" dur="750" fill="hold"/>
                                        <p:tgtEl>
                                          <p:spTgt spid="34"/>
                                        </p:tgtEl>
                                        <p:attrNameLst>
                                          <p:attrName>ppt_h</p:attrName>
                                        </p:attrNameLst>
                                      </p:cBhvr>
                                      <p:tavLst>
                                        <p:tav tm="0">
                                          <p:val>
                                            <p:fltVal val="0"/>
                                          </p:val>
                                        </p:tav>
                                        <p:tav tm="100000">
                                          <p:val>
                                            <p:strVal val="#ppt_h"/>
                                          </p:val>
                                        </p:tav>
                                      </p:tavLst>
                                    </p:anim>
                                    <p:animEffect transition="in" filter="fade">
                                      <p:cBhvr>
                                        <p:cTn id="27" dur="750"/>
                                        <p:tgtEl>
                                          <p:spTgt spid="34"/>
                                        </p:tgtEl>
                                      </p:cBhvr>
                                    </p:animEffect>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750"/>
                                        <p:tgtEl>
                                          <p:spTgt spid="2"/>
                                        </p:tgtEl>
                                      </p:cBhvr>
                                    </p:animEffect>
                                    <p:anim calcmode="lin" valueType="num">
                                      <p:cBhvr>
                                        <p:cTn id="32" dur="750" fill="hold"/>
                                        <p:tgtEl>
                                          <p:spTgt spid="2"/>
                                        </p:tgtEl>
                                        <p:attrNameLst>
                                          <p:attrName>ppt_x</p:attrName>
                                        </p:attrNameLst>
                                      </p:cBhvr>
                                      <p:tavLst>
                                        <p:tav tm="0">
                                          <p:val>
                                            <p:strVal val="#ppt_x"/>
                                          </p:val>
                                        </p:tav>
                                        <p:tav tm="100000">
                                          <p:val>
                                            <p:strVal val="#ppt_x"/>
                                          </p:val>
                                        </p:tav>
                                      </p:tavLst>
                                    </p:anim>
                                    <p:anim calcmode="lin" valueType="num">
                                      <p:cBhvr>
                                        <p:cTn id="33" dur="750" fill="hold"/>
                                        <p:tgtEl>
                                          <p:spTgt spid="2"/>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22" presetClass="entr" presetSubtype="1"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wipe(up)">
                                      <p:cBhvr>
                                        <p:cTn id="37" dur="750"/>
                                        <p:tgtEl>
                                          <p:spTgt spid="38"/>
                                        </p:tgtEl>
                                      </p:cBhvr>
                                    </p:animEffect>
                                  </p:childTnLst>
                                </p:cTn>
                              </p:par>
                            </p:childTnLst>
                          </p:cTn>
                        </p:par>
                        <p:par>
                          <p:cTn id="38" fill="hold">
                            <p:stCondLst>
                              <p:cond delay="5500"/>
                            </p:stCondLst>
                            <p:childTnLst>
                              <p:par>
                                <p:cTn id="39" presetID="2" presetClass="entr" presetSubtype="4" fill="hold" grpId="0" nodeType="after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additive="base">
                                        <p:cTn id="41" dur="750" fill="hold"/>
                                        <p:tgtEl>
                                          <p:spTgt spid="28"/>
                                        </p:tgtEl>
                                        <p:attrNameLst>
                                          <p:attrName>ppt_x</p:attrName>
                                        </p:attrNameLst>
                                      </p:cBhvr>
                                      <p:tavLst>
                                        <p:tav tm="0">
                                          <p:val>
                                            <p:strVal val="#ppt_x"/>
                                          </p:val>
                                        </p:tav>
                                        <p:tav tm="100000">
                                          <p:val>
                                            <p:strVal val="#ppt_x"/>
                                          </p:val>
                                        </p:tav>
                                      </p:tavLst>
                                    </p:anim>
                                    <p:anim calcmode="lin" valueType="num">
                                      <p:cBhvr additive="base">
                                        <p:cTn id="42" dur="750" fill="hold"/>
                                        <p:tgtEl>
                                          <p:spTgt spid="28"/>
                                        </p:tgtEl>
                                        <p:attrNameLst>
                                          <p:attrName>ppt_y</p:attrName>
                                        </p:attrNameLst>
                                      </p:cBhvr>
                                      <p:tavLst>
                                        <p:tav tm="0">
                                          <p:val>
                                            <p:strVal val="1+#ppt_h/2"/>
                                          </p:val>
                                        </p:tav>
                                        <p:tav tm="100000">
                                          <p:val>
                                            <p:strVal val="#ppt_y"/>
                                          </p:val>
                                        </p:tav>
                                      </p:tavLst>
                                    </p:anim>
                                  </p:childTnLst>
                                </p:cTn>
                              </p:par>
                            </p:childTnLst>
                          </p:cTn>
                        </p:par>
                        <p:par>
                          <p:cTn id="43" fill="hold">
                            <p:stCondLst>
                              <p:cond delay="6250"/>
                            </p:stCondLst>
                            <p:childTnLst>
                              <p:par>
                                <p:cTn id="44" presetID="2" presetClass="entr" presetSubtype="4"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750" fill="hold"/>
                                        <p:tgtEl>
                                          <p:spTgt spid="29"/>
                                        </p:tgtEl>
                                        <p:attrNameLst>
                                          <p:attrName>ppt_x</p:attrName>
                                        </p:attrNameLst>
                                      </p:cBhvr>
                                      <p:tavLst>
                                        <p:tav tm="0">
                                          <p:val>
                                            <p:strVal val="#ppt_x"/>
                                          </p:val>
                                        </p:tav>
                                        <p:tav tm="100000">
                                          <p:val>
                                            <p:strVal val="#ppt_x"/>
                                          </p:val>
                                        </p:tav>
                                      </p:tavLst>
                                    </p:anim>
                                    <p:anim calcmode="lin" valueType="num">
                                      <p:cBhvr additive="base">
                                        <p:cTn id="47" dur="750" fill="hold"/>
                                        <p:tgtEl>
                                          <p:spTgt spid="29"/>
                                        </p:tgtEl>
                                        <p:attrNameLst>
                                          <p:attrName>ppt_y</p:attrName>
                                        </p:attrNameLst>
                                      </p:cBhvr>
                                      <p:tavLst>
                                        <p:tav tm="0">
                                          <p:val>
                                            <p:strVal val="1+#ppt_h/2"/>
                                          </p:val>
                                        </p:tav>
                                        <p:tav tm="100000">
                                          <p:val>
                                            <p:strVal val="#ppt_y"/>
                                          </p:val>
                                        </p:tav>
                                      </p:tavLst>
                                    </p:anim>
                                  </p:childTnLst>
                                </p:cTn>
                              </p:par>
                            </p:childTnLst>
                          </p:cTn>
                        </p:par>
                        <p:par>
                          <p:cTn id="48" fill="hold">
                            <p:stCondLst>
                              <p:cond delay="7000"/>
                            </p:stCondLst>
                            <p:childTnLst>
                              <p:par>
                                <p:cTn id="49" presetID="53" presetClass="entr" presetSubtype="16"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p:cTn id="51" dur="750" fill="hold"/>
                                        <p:tgtEl>
                                          <p:spTgt spid="35"/>
                                        </p:tgtEl>
                                        <p:attrNameLst>
                                          <p:attrName>ppt_w</p:attrName>
                                        </p:attrNameLst>
                                      </p:cBhvr>
                                      <p:tavLst>
                                        <p:tav tm="0">
                                          <p:val>
                                            <p:fltVal val="0"/>
                                          </p:val>
                                        </p:tav>
                                        <p:tav tm="100000">
                                          <p:val>
                                            <p:strVal val="#ppt_w"/>
                                          </p:val>
                                        </p:tav>
                                      </p:tavLst>
                                    </p:anim>
                                    <p:anim calcmode="lin" valueType="num">
                                      <p:cBhvr>
                                        <p:cTn id="52" dur="750" fill="hold"/>
                                        <p:tgtEl>
                                          <p:spTgt spid="35"/>
                                        </p:tgtEl>
                                        <p:attrNameLst>
                                          <p:attrName>ppt_h</p:attrName>
                                        </p:attrNameLst>
                                      </p:cBhvr>
                                      <p:tavLst>
                                        <p:tav tm="0">
                                          <p:val>
                                            <p:fltVal val="0"/>
                                          </p:val>
                                        </p:tav>
                                        <p:tav tm="100000">
                                          <p:val>
                                            <p:strVal val="#ppt_h"/>
                                          </p:val>
                                        </p:tav>
                                      </p:tavLst>
                                    </p:anim>
                                    <p:animEffect transition="in" filter="fade">
                                      <p:cBhvr>
                                        <p:cTn id="53" dur="750"/>
                                        <p:tgtEl>
                                          <p:spTgt spid="3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fade">
                                      <p:cBhvr>
                                        <p:cTn id="57" dur="750"/>
                                        <p:tgtEl>
                                          <p:spTgt spid="33"/>
                                        </p:tgtEl>
                                      </p:cBhvr>
                                    </p:animEffect>
                                    <p:anim calcmode="lin" valueType="num">
                                      <p:cBhvr>
                                        <p:cTn id="58" dur="750" fill="hold"/>
                                        <p:tgtEl>
                                          <p:spTgt spid="33"/>
                                        </p:tgtEl>
                                        <p:attrNameLst>
                                          <p:attrName>ppt_x</p:attrName>
                                        </p:attrNameLst>
                                      </p:cBhvr>
                                      <p:tavLst>
                                        <p:tav tm="0">
                                          <p:val>
                                            <p:strVal val="#ppt_x"/>
                                          </p:val>
                                        </p:tav>
                                        <p:tav tm="100000">
                                          <p:val>
                                            <p:strVal val="#ppt_x"/>
                                          </p:val>
                                        </p:tav>
                                      </p:tavLst>
                                    </p:anim>
                                    <p:anim calcmode="lin" valueType="num">
                                      <p:cBhvr>
                                        <p:cTn id="59" dur="750" fill="hold"/>
                                        <p:tgtEl>
                                          <p:spTgt spid="33"/>
                                        </p:tgtEl>
                                        <p:attrNameLst>
                                          <p:attrName>ppt_y</p:attrName>
                                        </p:attrNameLst>
                                      </p:cBhvr>
                                      <p:tavLst>
                                        <p:tav tm="0">
                                          <p:val>
                                            <p:strVal val="#ppt_y+.1"/>
                                          </p:val>
                                        </p:tav>
                                        <p:tav tm="100000">
                                          <p:val>
                                            <p:strVal val="#ppt_y"/>
                                          </p:val>
                                        </p:tav>
                                      </p:tavLst>
                                    </p:anim>
                                  </p:childTnLst>
                                </p:cTn>
                              </p:par>
                            </p:childTnLst>
                          </p:cTn>
                        </p:par>
                        <p:par>
                          <p:cTn id="60" fill="hold">
                            <p:stCondLst>
                              <p:cond delay="8500"/>
                            </p:stCondLst>
                            <p:childTnLst>
                              <p:par>
                                <p:cTn id="61" presetID="53" presetClass="entr" presetSubtype="16" fill="hold" nodeType="afterEffect">
                                  <p:stCondLst>
                                    <p:cond delay="0"/>
                                  </p:stCondLst>
                                  <p:childTnLst>
                                    <p:set>
                                      <p:cBhvr>
                                        <p:cTn id="62" dur="1" fill="hold">
                                          <p:stCondLst>
                                            <p:cond delay="0"/>
                                          </p:stCondLst>
                                        </p:cTn>
                                        <p:tgtEl>
                                          <p:spTgt spid="4"/>
                                        </p:tgtEl>
                                        <p:attrNameLst>
                                          <p:attrName>style.visibility</p:attrName>
                                        </p:attrNameLst>
                                      </p:cBhvr>
                                      <p:to>
                                        <p:strVal val="visible"/>
                                      </p:to>
                                    </p:set>
                                    <p:anim calcmode="lin" valueType="num">
                                      <p:cBhvr>
                                        <p:cTn id="63" dur="750" fill="hold"/>
                                        <p:tgtEl>
                                          <p:spTgt spid="4"/>
                                        </p:tgtEl>
                                        <p:attrNameLst>
                                          <p:attrName>ppt_w</p:attrName>
                                        </p:attrNameLst>
                                      </p:cBhvr>
                                      <p:tavLst>
                                        <p:tav tm="0">
                                          <p:val>
                                            <p:fltVal val="0"/>
                                          </p:val>
                                        </p:tav>
                                        <p:tav tm="100000">
                                          <p:val>
                                            <p:strVal val="#ppt_w"/>
                                          </p:val>
                                        </p:tav>
                                      </p:tavLst>
                                    </p:anim>
                                    <p:anim calcmode="lin" valueType="num">
                                      <p:cBhvr>
                                        <p:cTn id="64" dur="750" fill="hold"/>
                                        <p:tgtEl>
                                          <p:spTgt spid="4"/>
                                        </p:tgtEl>
                                        <p:attrNameLst>
                                          <p:attrName>ppt_h</p:attrName>
                                        </p:attrNameLst>
                                      </p:cBhvr>
                                      <p:tavLst>
                                        <p:tav tm="0">
                                          <p:val>
                                            <p:fltVal val="0"/>
                                          </p:val>
                                        </p:tav>
                                        <p:tav tm="100000">
                                          <p:val>
                                            <p:strVal val="#ppt_h"/>
                                          </p:val>
                                        </p:tav>
                                      </p:tavLst>
                                    </p:anim>
                                    <p:animEffect transition="in" filter="fade">
                                      <p:cBhvr>
                                        <p:cTn id="65" dur="750"/>
                                        <p:tgtEl>
                                          <p:spTgt spid="4"/>
                                        </p:tgtEl>
                                      </p:cBhvr>
                                    </p:animEffect>
                                  </p:childTnLst>
                                </p:cTn>
                              </p:par>
                            </p:childTnLst>
                          </p:cTn>
                        </p:par>
                        <p:par>
                          <p:cTn id="66" fill="hold">
                            <p:stCondLst>
                              <p:cond delay="9250"/>
                            </p:stCondLst>
                            <p:childTnLst>
                              <p:par>
                                <p:cTn id="67" presetID="22" presetClass="entr" presetSubtype="1"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wipe(up)">
                                      <p:cBhvr>
                                        <p:cTn id="69" dur="750"/>
                                        <p:tgtEl>
                                          <p:spTgt spid="39"/>
                                        </p:tgtEl>
                                      </p:cBhvr>
                                    </p:animEffect>
                                  </p:childTnLst>
                                </p:cTn>
                              </p:par>
                            </p:childTnLst>
                          </p:cTn>
                        </p:par>
                        <p:par>
                          <p:cTn id="70" fill="hold">
                            <p:stCondLst>
                              <p:cond delay="10000"/>
                            </p:stCondLst>
                            <p:childTnLst>
                              <p:par>
                                <p:cTn id="71" presetID="22" presetClass="entr" presetSubtype="8" fill="hold" grpId="0" nodeType="afterEffect">
                                  <p:stCondLst>
                                    <p:cond delay="0"/>
                                  </p:stCondLst>
                                  <p:childTnLst>
                                    <p:set>
                                      <p:cBhvr>
                                        <p:cTn id="72" dur="1" fill="hold">
                                          <p:stCondLst>
                                            <p:cond delay="0"/>
                                          </p:stCondLst>
                                        </p:cTn>
                                        <p:tgtEl>
                                          <p:spTgt spid="5"/>
                                        </p:tgtEl>
                                        <p:attrNameLst>
                                          <p:attrName>style.visibility</p:attrName>
                                        </p:attrNameLst>
                                      </p:cBhvr>
                                      <p:to>
                                        <p:strVal val="visible"/>
                                      </p:to>
                                    </p:set>
                                    <p:animEffect transition="in" filter="wipe(left)">
                                      <p:cBhvr>
                                        <p:cTn id="73"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8" grpId="0" animBg="1"/>
      <p:bldP spid="18" grpId="0" animBg="1"/>
      <p:bldP spid="33" grpId="0" animBg="1"/>
      <p:bldP spid="2" grpId="0" animBg="1"/>
      <p:bldP spid="5" grpId="0" animBg="1"/>
      <p:bldP spid="10" grpId="0" animBg="1"/>
      <p:bldP spid="24" grpId="0" animBg="1"/>
      <p:bldP spid="29" grpId="0" animBg="1"/>
      <p:bldP spid="38" grpId="0"/>
      <p:bldP spid="39"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7"/>
          </p:nvPr>
        </p:nvPicPr>
        <p:blipFill>
          <a:blip r:embed="rId3">
            <a:extLst>
              <a:ext uri="{28A0092B-C50C-407E-A947-70E740481C1C}">
                <a14:useLocalDpi xmlns:a14="http://schemas.microsoft.com/office/drawing/2010/main" val="0"/>
              </a:ext>
            </a:extLst>
          </a:blip>
          <a:stretch>
            <a:fillRect/>
          </a:stretch>
        </p:blipFill>
        <p:spPr>
          <a:xfrm flipH="1">
            <a:off x="1950720" y="1325880"/>
            <a:ext cx="8290560" cy="3108960"/>
          </a:xfrm>
        </p:spPr>
      </p:pic>
      <p:sp>
        <p:nvSpPr>
          <p:cNvPr id="5" name="Oval 4"/>
          <p:cNvSpPr/>
          <p:nvPr/>
        </p:nvSpPr>
        <p:spPr bwMode="auto">
          <a:xfrm>
            <a:off x="1714500" y="3640667"/>
            <a:ext cx="1608667" cy="1608667"/>
          </a:xfrm>
          <a:prstGeom prst="ellipse">
            <a:avLst/>
          </a:prstGeom>
          <a:solidFill>
            <a:schemeClr val="accent1"/>
          </a:solidFill>
          <a:ln w="3810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4099277" y="3640667"/>
            <a:ext cx="1608667" cy="1608667"/>
          </a:xfrm>
          <a:prstGeom prst="ellipse">
            <a:avLst/>
          </a:prstGeom>
          <a:solidFill>
            <a:schemeClr val="accent2"/>
          </a:solidFill>
          <a:ln w="3810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6484055" y="3640667"/>
            <a:ext cx="1608667" cy="1608667"/>
          </a:xfrm>
          <a:prstGeom prst="ellipse">
            <a:avLst/>
          </a:prstGeom>
          <a:solidFill>
            <a:schemeClr val="accent3"/>
          </a:solidFill>
          <a:ln w="3810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 name="Oval 10"/>
          <p:cNvSpPr/>
          <p:nvPr/>
        </p:nvSpPr>
        <p:spPr bwMode="auto">
          <a:xfrm>
            <a:off x="8868833" y="3640667"/>
            <a:ext cx="1608667" cy="1608667"/>
          </a:xfrm>
          <a:prstGeom prst="ellipse">
            <a:avLst/>
          </a:prstGeom>
          <a:solidFill>
            <a:schemeClr val="accent6">
              <a:lumMod val="75000"/>
            </a:schemeClr>
          </a:solidFill>
          <a:ln w="3810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1759865" y="5461009"/>
            <a:ext cx="1870025" cy="1006551"/>
            <a:chOff x="657066" y="3790950"/>
            <a:chExt cx="1402519" cy="754912"/>
          </a:xfrm>
        </p:grpSpPr>
        <p:sp>
          <p:nvSpPr>
            <p:cNvPr id="6" name="TextBox 5"/>
            <p:cNvSpPr txBox="1"/>
            <p:nvPr/>
          </p:nvSpPr>
          <p:spPr>
            <a:xfrm>
              <a:off x="662831" y="4061114"/>
              <a:ext cx="1166712" cy="484748"/>
            </a:xfrm>
            <a:prstGeom prst="rect">
              <a:avLst/>
            </a:prstGeom>
            <a:noFill/>
          </p:spPr>
          <p:txBody>
            <a:bodyPr wrap="square" lIns="0" tIns="0" rIns="0" bIns="0" rtlCol="0" anchor="t">
              <a:spAutoFit/>
            </a:bodyPr>
            <a:lstStyle/>
            <a:p>
              <a:pPr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a:t>
              </a:r>
            </a:p>
          </p:txBody>
        </p:sp>
        <p:sp>
          <p:nvSpPr>
            <p:cNvPr id="14" name="Rectangle 13"/>
            <p:cNvSpPr/>
            <p:nvPr/>
          </p:nvSpPr>
          <p:spPr>
            <a:xfrm>
              <a:off x="657066" y="3790950"/>
              <a:ext cx="1402519" cy="300082"/>
            </a:xfrm>
            <a:prstGeom prst="rect">
              <a:avLst/>
            </a:prstGeom>
          </p:spPr>
          <p:txBody>
            <a:bodyPr wrap="square">
              <a:spAutoFit/>
            </a:bodyPr>
            <a:lstStyle/>
            <a:p>
              <a:r>
                <a:rPr lang="en-US" sz="2000" b="1" dirty="0">
                  <a:solidFill>
                    <a:schemeClr val="accent1"/>
                  </a:solidFill>
                </a:rPr>
                <a:t>Title Goes Here </a:t>
              </a:r>
              <a:endParaRPr lang="en-US" sz="2000" dirty="0"/>
            </a:p>
          </p:txBody>
        </p:sp>
      </p:grpSp>
      <p:grpSp>
        <p:nvGrpSpPr>
          <p:cNvPr id="16" name="Group 15"/>
          <p:cNvGrpSpPr/>
          <p:nvPr/>
        </p:nvGrpSpPr>
        <p:grpSpPr>
          <a:xfrm>
            <a:off x="4144642" y="5461009"/>
            <a:ext cx="2078056" cy="1006551"/>
            <a:chOff x="657066" y="3790950"/>
            <a:chExt cx="1558542" cy="754912"/>
          </a:xfrm>
        </p:grpSpPr>
        <p:sp>
          <p:nvSpPr>
            <p:cNvPr id="17" name="TextBox 16"/>
            <p:cNvSpPr txBox="1"/>
            <p:nvPr/>
          </p:nvSpPr>
          <p:spPr>
            <a:xfrm>
              <a:off x="662831" y="4061114"/>
              <a:ext cx="1166712"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18" name="Rectangle 17"/>
            <p:cNvSpPr/>
            <p:nvPr/>
          </p:nvSpPr>
          <p:spPr>
            <a:xfrm>
              <a:off x="657066" y="3790950"/>
              <a:ext cx="1558542" cy="300082"/>
            </a:xfrm>
            <a:prstGeom prst="rect">
              <a:avLst/>
            </a:prstGeom>
          </p:spPr>
          <p:txBody>
            <a:bodyPr wrap="square">
              <a:spAutoFit/>
            </a:bodyPr>
            <a:lstStyle/>
            <a:p>
              <a:r>
                <a:rPr lang="en-US" sz="2000" b="1" dirty="0">
                  <a:solidFill>
                    <a:schemeClr val="accent2"/>
                  </a:solidFill>
                </a:rPr>
                <a:t>Title Goes Here </a:t>
              </a:r>
              <a:endParaRPr lang="en-US" sz="2000" dirty="0">
                <a:solidFill>
                  <a:schemeClr val="accent2"/>
                </a:solidFill>
              </a:endParaRPr>
            </a:p>
          </p:txBody>
        </p:sp>
      </p:grpSp>
      <p:grpSp>
        <p:nvGrpSpPr>
          <p:cNvPr id="19" name="Group 18"/>
          <p:cNvGrpSpPr/>
          <p:nvPr/>
        </p:nvGrpSpPr>
        <p:grpSpPr>
          <a:xfrm>
            <a:off x="6529419" y="5461009"/>
            <a:ext cx="2018835" cy="1006551"/>
            <a:chOff x="657066" y="3790950"/>
            <a:chExt cx="1514126" cy="754912"/>
          </a:xfrm>
        </p:grpSpPr>
        <p:sp>
          <p:nvSpPr>
            <p:cNvPr id="20" name="TextBox 19"/>
            <p:cNvSpPr txBox="1"/>
            <p:nvPr/>
          </p:nvSpPr>
          <p:spPr>
            <a:xfrm>
              <a:off x="662831" y="4061114"/>
              <a:ext cx="1166713"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21" name="Rectangle 20"/>
            <p:cNvSpPr/>
            <p:nvPr/>
          </p:nvSpPr>
          <p:spPr>
            <a:xfrm>
              <a:off x="657066" y="3790950"/>
              <a:ext cx="1514126" cy="300082"/>
            </a:xfrm>
            <a:prstGeom prst="rect">
              <a:avLst/>
            </a:prstGeom>
          </p:spPr>
          <p:txBody>
            <a:bodyPr wrap="square">
              <a:spAutoFit/>
            </a:bodyPr>
            <a:lstStyle/>
            <a:p>
              <a:r>
                <a:rPr lang="en-US" sz="2000" b="1" dirty="0">
                  <a:solidFill>
                    <a:schemeClr val="accent3"/>
                  </a:solidFill>
                </a:rPr>
                <a:t>Title Goes Here </a:t>
              </a:r>
              <a:endParaRPr lang="en-US" sz="2000" dirty="0">
                <a:solidFill>
                  <a:schemeClr val="accent3"/>
                </a:solidFill>
              </a:endParaRPr>
            </a:p>
          </p:txBody>
        </p:sp>
      </p:grpSp>
      <p:grpSp>
        <p:nvGrpSpPr>
          <p:cNvPr id="22" name="Group 21"/>
          <p:cNvGrpSpPr/>
          <p:nvPr/>
        </p:nvGrpSpPr>
        <p:grpSpPr>
          <a:xfrm>
            <a:off x="8914198" y="5461009"/>
            <a:ext cx="2017037" cy="1006551"/>
            <a:chOff x="657066" y="3790950"/>
            <a:chExt cx="1512778" cy="754912"/>
          </a:xfrm>
        </p:grpSpPr>
        <p:sp>
          <p:nvSpPr>
            <p:cNvPr id="23" name="TextBox 22"/>
            <p:cNvSpPr txBox="1"/>
            <p:nvPr/>
          </p:nvSpPr>
          <p:spPr>
            <a:xfrm>
              <a:off x="662831" y="4061114"/>
              <a:ext cx="1166712"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24" name="Rectangle 23"/>
            <p:cNvSpPr/>
            <p:nvPr/>
          </p:nvSpPr>
          <p:spPr>
            <a:xfrm>
              <a:off x="657066" y="3790950"/>
              <a:ext cx="1512778" cy="300082"/>
            </a:xfrm>
            <a:prstGeom prst="rect">
              <a:avLst/>
            </a:prstGeom>
          </p:spPr>
          <p:txBody>
            <a:bodyPr wrap="square">
              <a:spAutoFit/>
            </a:bodyPr>
            <a:lstStyle/>
            <a:p>
              <a:r>
                <a:rPr lang="en-US" sz="2000" b="1" dirty="0">
                  <a:solidFill>
                    <a:schemeClr val="accent6">
                      <a:lumMod val="75000"/>
                    </a:schemeClr>
                  </a:solidFill>
                </a:rPr>
                <a:t>Title Goes Here </a:t>
              </a:r>
              <a:endParaRPr lang="en-US" sz="2000" dirty="0">
                <a:solidFill>
                  <a:schemeClr val="accent6">
                    <a:lumMod val="75000"/>
                  </a:schemeClr>
                </a:solidFill>
              </a:endParaRPr>
            </a:p>
          </p:txBody>
        </p:sp>
      </p:grpSp>
      <p:grpSp>
        <p:nvGrpSpPr>
          <p:cNvPr id="34" name="Group 91"/>
          <p:cNvGrpSpPr/>
          <p:nvPr/>
        </p:nvGrpSpPr>
        <p:grpSpPr>
          <a:xfrm>
            <a:off x="7035200" y="4096147"/>
            <a:ext cx="506373" cy="699093"/>
            <a:chOff x="5011738" y="2427288"/>
            <a:chExt cx="212725" cy="293688"/>
          </a:xfrm>
          <a:solidFill>
            <a:schemeClr val="bg1"/>
          </a:solidFill>
          <a:effectLst>
            <a:outerShdw blurRad="50800" dist="38100" dir="2700000" algn="tl" rotWithShape="0">
              <a:prstClr val="black">
                <a:alpha val="40000"/>
              </a:prstClr>
            </a:outerShdw>
          </a:effectLst>
        </p:grpSpPr>
        <p:sp>
          <p:nvSpPr>
            <p:cNvPr id="35"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3" name="Picture 4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14497" y="4062763"/>
            <a:ext cx="606280" cy="722376"/>
          </a:xfrm>
          <a:prstGeom prst="rect">
            <a:avLst/>
          </a:prstGeom>
          <a:effectLst>
            <a:outerShdw blurRad="50800" dist="38100" dir="2700000" algn="tl" rotWithShape="0">
              <a:prstClr val="black">
                <a:alpha val="40000"/>
              </a:prstClr>
            </a:outerShdw>
          </a:effectLst>
        </p:spPr>
      </p:pic>
      <p:sp>
        <p:nvSpPr>
          <p:cNvPr id="44" name="Freeform 62"/>
          <p:cNvSpPr>
            <a:spLocks noChangeAspect="1" noEditPoints="1"/>
          </p:cNvSpPr>
          <p:nvPr/>
        </p:nvSpPr>
        <p:spPr bwMode="auto">
          <a:xfrm>
            <a:off x="4567965" y="4088331"/>
            <a:ext cx="671289" cy="676656"/>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pic>
        <p:nvPicPr>
          <p:cNvPr id="45" name="Picture 4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35891" y="4118507"/>
            <a:ext cx="739435" cy="680280"/>
          </a:xfrm>
          <a:prstGeom prst="rect">
            <a:avLst/>
          </a:prstGeom>
          <a:effectLst>
            <a:outerShdw blurRad="50800" dist="38100" dir="2700000" algn="tl" rotWithShape="0">
              <a:prstClr val="black">
                <a:alpha val="40000"/>
              </a:prstClr>
            </a:outerShdw>
          </a:effectLst>
        </p:spPr>
      </p:pic>
      <p:sp>
        <p:nvSpPr>
          <p:cNvPr id="46" name="TextBox 45"/>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317058873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Effect transition="in" filter="fade">
                                      <p:cBhvr>
                                        <p:cTn id="9" dur="1000"/>
                                        <p:tgtEl>
                                          <p:spTgt spid="5"/>
                                        </p:tgtEl>
                                      </p:cBhvr>
                                    </p:animEffect>
                                  </p:childTnLst>
                                </p:cTn>
                              </p:par>
                            </p:childTnLst>
                          </p:cTn>
                        </p:par>
                        <p:par>
                          <p:cTn id="10" fill="hold">
                            <p:stCondLst>
                              <p:cond delay="1000"/>
                            </p:stCondLst>
                            <p:childTnLst>
                              <p:par>
                                <p:cTn id="11" presetID="31" presetClass="entr" presetSubtype="0" fill="hold" nodeType="afterEffect">
                                  <p:stCondLst>
                                    <p:cond delay="0"/>
                                  </p:stCondLst>
                                  <p:childTnLst>
                                    <p:set>
                                      <p:cBhvr>
                                        <p:cTn id="12" dur="1" fill="hold">
                                          <p:stCondLst>
                                            <p:cond delay="0"/>
                                          </p:stCondLst>
                                        </p:cTn>
                                        <p:tgtEl>
                                          <p:spTgt spid="43"/>
                                        </p:tgtEl>
                                        <p:attrNameLst>
                                          <p:attrName>style.visibility</p:attrName>
                                        </p:attrNameLst>
                                      </p:cBhvr>
                                      <p:to>
                                        <p:strVal val="visible"/>
                                      </p:to>
                                    </p:set>
                                    <p:anim calcmode="lin" valueType="num">
                                      <p:cBhvr>
                                        <p:cTn id="13" dur="1000" fill="hold"/>
                                        <p:tgtEl>
                                          <p:spTgt spid="43"/>
                                        </p:tgtEl>
                                        <p:attrNameLst>
                                          <p:attrName>ppt_w</p:attrName>
                                        </p:attrNameLst>
                                      </p:cBhvr>
                                      <p:tavLst>
                                        <p:tav tm="0">
                                          <p:val>
                                            <p:fltVal val="0"/>
                                          </p:val>
                                        </p:tav>
                                        <p:tav tm="100000">
                                          <p:val>
                                            <p:strVal val="#ppt_w"/>
                                          </p:val>
                                        </p:tav>
                                      </p:tavLst>
                                    </p:anim>
                                    <p:anim calcmode="lin" valueType="num">
                                      <p:cBhvr>
                                        <p:cTn id="14" dur="1000" fill="hold"/>
                                        <p:tgtEl>
                                          <p:spTgt spid="43"/>
                                        </p:tgtEl>
                                        <p:attrNameLst>
                                          <p:attrName>ppt_h</p:attrName>
                                        </p:attrNameLst>
                                      </p:cBhvr>
                                      <p:tavLst>
                                        <p:tav tm="0">
                                          <p:val>
                                            <p:fltVal val="0"/>
                                          </p:val>
                                        </p:tav>
                                        <p:tav tm="100000">
                                          <p:val>
                                            <p:strVal val="#ppt_h"/>
                                          </p:val>
                                        </p:tav>
                                      </p:tavLst>
                                    </p:anim>
                                    <p:anim calcmode="lin" valueType="num">
                                      <p:cBhvr>
                                        <p:cTn id="15" dur="1000" fill="hold"/>
                                        <p:tgtEl>
                                          <p:spTgt spid="43"/>
                                        </p:tgtEl>
                                        <p:attrNameLst>
                                          <p:attrName>style.rotation</p:attrName>
                                        </p:attrNameLst>
                                      </p:cBhvr>
                                      <p:tavLst>
                                        <p:tav tm="0">
                                          <p:val>
                                            <p:fltVal val="90"/>
                                          </p:val>
                                        </p:tav>
                                        <p:tav tm="100000">
                                          <p:val>
                                            <p:fltVal val="0"/>
                                          </p:val>
                                        </p:tav>
                                      </p:tavLst>
                                    </p:anim>
                                    <p:animEffect transition="in" filter="fade">
                                      <p:cBhvr>
                                        <p:cTn id="16" dur="1000"/>
                                        <p:tgtEl>
                                          <p:spTgt spid="43"/>
                                        </p:tgtEl>
                                      </p:cBhvr>
                                    </p:animEffect>
                                  </p:childTnLst>
                                </p:cTn>
                              </p:par>
                            </p:childTnLst>
                          </p:cTn>
                        </p:par>
                        <p:par>
                          <p:cTn id="17" fill="hold">
                            <p:stCondLst>
                              <p:cond delay="2000"/>
                            </p:stCondLst>
                            <p:childTnLst>
                              <p:par>
                                <p:cTn id="18" presetID="42" presetClass="entr" presetSubtype="0" fill="hold" nodeType="after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1000"/>
                                        <p:tgtEl>
                                          <p:spTgt spid="15"/>
                                        </p:tgtEl>
                                      </p:cBhvr>
                                    </p:animEffect>
                                    <p:anim calcmode="lin" valueType="num">
                                      <p:cBhvr>
                                        <p:cTn id="21" dur="1000" fill="hold"/>
                                        <p:tgtEl>
                                          <p:spTgt spid="15"/>
                                        </p:tgtEl>
                                        <p:attrNameLst>
                                          <p:attrName>ppt_x</p:attrName>
                                        </p:attrNameLst>
                                      </p:cBhvr>
                                      <p:tavLst>
                                        <p:tav tm="0">
                                          <p:val>
                                            <p:strVal val="#ppt_x"/>
                                          </p:val>
                                        </p:tav>
                                        <p:tav tm="100000">
                                          <p:val>
                                            <p:strVal val="#ppt_x"/>
                                          </p:val>
                                        </p:tav>
                                      </p:tavLst>
                                    </p:anim>
                                    <p:anim calcmode="lin" valueType="num">
                                      <p:cBhvr>
                                        <p:cTn id="22" dur="1000" fill="hold"/>
                                        <p:tgtEl>
                                          <p:spTgt spid="15"/>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1000" fill="hold"/>
                                        <p:tgtEl>
                                          <p:spTgt spid="7"/>
                                        </p:tgtEl>
                                        <p:attrNameLst>
                                          <p:attrName>ppt_w</p:attrName>
                                        </p:attrNameLst>
                                      </p:cBhvr>
                                      <p:tavLst>
                                        <p:tav tm="0">
                                          <p:val>
                                            <p:fltVal val="0"/>
                                          </p:val>
                                        </p:tav>
                                        <p:tav tm="100000">
                                          <p:val>
                                            <p:strVal val="#ppt_w"/>
                                          </p:val>
                                        </p:tav>
                                      </p:tavLst>
                                    </p:anim>
                                    <p:anim calcmode="lin" valueType="num">
                                      <p:cBhvr>
                                        <p:cTn id="27" dur="1000" fill="hold"/>
                                        <p:tgtEl>
                                          <p:spTgt spid="7"/>
                                        </p:tgtEl>
                                        <p:attrNameLst>
                                          <p:attrName>ppt_h</p:attrName>
                                        </p:attrNameLst>
                                      </p:cBhvr>
                                      <p:tavLst>
                                        <p:tav tm="0">
                                          <p:val>
                                            <p:fltVal val="0"/>
                                          </p:val>
                                        </p:tav>
                                        <p:tav tm="100000">
                                          <p:val>
                                            <p:strVal val="#ppt_h"/>
                                          </p:val>
                                        </p:tav>
                                      </p:tavLst>
                                    </p:anim>
                                    <p:animEffect transition="in" filter="fade">
                                      <p:cBhvr>
                                        <p:cTn id="28" dur="1000"/>
                                        <p:tgtEl>
                                          <p:spTgt spid="7"/>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1000" fill="hold"/>
                                        <p:tgtEl>
                                          <p:spTgt spid="44"/>
                                        </p:tgtEl>
                                        <p:attrNameLst>
                                          <p:attrName>ppt_w</p:attrName>
                                        </p:attrNameLst>
                                      </p:cBhvr>
                                      <p:tavLst>
                                        <p:tav tm="0">
                                          <p:val>
                                            <p:fltVal val="0"/>
                                          </p:val>
                                        </p:tav>
                                        <p:tav tm="100000">
                                          <p:val>
                                            <p:strVal val="#ppt_w"/>
                                          </p:val>
                                        </p:tav>
                                      </p:tavLst>
                                    </p:anim>
                                    <p:anim calcmode="lin" valueType="num">
                                      <p:cBhvr>
                                        <p:cTn id="33" dur="1000" fill="hold"/>
                                        <p:tgtEl>
                                          <p:spTgt spid="44"/>
                                        </p:tgtEl>
                                        <p:attrNameLst>
                                          <p:attrName>ppt_h</p:attrName>
                                        </p:attrNameLst>
                                      </p:cBhvr>
                                      <p:tavLst>
                                        <p:tav tm="0">
                                          <p:val>
                                            <p:fltVal val="0"/>
                                          </p:val>
                                        </p:tav>
                                        <p:tav tm="100000">
                                          <p:val>
                                            <p:strVal val="#ppt_h"/>
                                          </p:val>
                                        </p:tav>
                                      </p:tavLst>
                                    </p:anim>
                                    <p:anim calcmode="lin" valueType="num">
                                      <p:cBhvr>
                                        <p:cTn id="34" dur="1000" fill="hold"/>
                                        <p:tgtEl>
                                          <p:spTgt spid="44"/>
                                        </p:tgtEl>
                                        <p:attrNameLst>
                                          <p:attrName>style.rotation</p:attrName>
                                        </p:attrNameLst>
                                      </p:cBhvr>
                                      <p:tavLst>
                                        <p:tav tm="0">
                                          <p:val>
                                            <p:fltVal val="90"/>
                                          </p:val>
                                        </p:tav>
                                        <p:tav tm="100000">
                                          <p:val>
                                            <p:fltVal val="0"/>
                                          </p:val>
                                        </p:tav>
                                      </p:tavLst>
                                    </p:anim>
                                    <p:animEffect transition="in" filter="fade">
                                      <p:cBhvr>
                                        <p:cTn id="35" dur="1000"/>
                                        <p:tgtEl>
                                          <p:spTgt spid="44"/>
                                        </p:tgtEl>
                                      </p:cBhvr>
                                    </p:animEffect>
                                  </p:childTnLst>
                                </p:cTn>
                              </p:par>
                            </p:childTnLst>
                          </p:cTn>
                        </p:par>
                        <p:par>
                          <p:cTn id="36" fill="hold">
                            <p:stCondLst>
                              <p:cond delay="5000"/>
                            </p:stCondLst>
                            <p:childTnLst>
                              <p:par>
                                <p:cTn id="37" presetID="42" presetClass="entr" presetSubtype="0"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fade">
                                      <p:cBhvr>
                                        <p:cTn id="39" dur="1000"/>
                                        <p:tgtEl>
                                          <p:spTgt spid="16"/>
                                        </p:tgtEl>
                                      </p:cBhvr>
                                    </p:animEffect>
                                    <p:anim calcmode="lin" valueType="num">
                                      <p:cBhvr>
                                        <p:cTn id="40" dur="1000" fill="hold"/>
                                        <p:tgtEl>
                                          <p:spTgt spid="16"/>
                                        </p:tgtEl>
                                        <p:attrNameLst>
                                          <p:attrName>ppt_x</p:attrName>
                                        </p:attrNameLst>
                                      </p:cBhvr>
                                      <p:tavLst>
                                        <p:tav tm="0">
                                          <p:val>
                                            <p:strVal val="#ppt_x"/>
                                          </p:val>
                                        </p:tav>
                                        <p:tav tm="100000">
                                          <p:val>
                                            <p:strVal val="#ppt_x"/>
                                          </p:val>
                                        </p:tav>
                                      </p:tavLst>
                                    </p:anim>
                                    <p:anim calcmode="lin" valueType="num">
                                      <p:cBhvr>
                                        <p:cTn id="41" dur="1000" fill="hold"/>
                                        <p:tgtEl>
                                          <p:spTgt spid="16"/>
                                        </p:tgtEl>
                                        <p:attrNameLst>
                                          <p:attrName>ppt_y</p:attrName>
                                        </p:attrNameLst>
                                      </p:cBhvr>
                                      <p:tavLst>
                                        <p:tav tm="0">
                                          <p:val>
                                            <p:strVal val="#ppt_y+.1"/>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1000" fill="hold"/>
                                        <p:tgtEl>
                                          <p:spTgt spid="9"/>
                                        </p:tgtEl>
                                        <p:attrNameLst>
                                          <p:attrName>ppt_w</p:attrName>
                                        </p:attrNameLst>
                                      </p:cBhvr>
                                      <p:tavLst>
                                        <p:tav tm="0">
                                          <p:val>
                                            <p:fltVal val="0"/>
                                          </p:val>
                                        </p:tav>
                                        <p:tav tm="100000">
                                          <p:val>
                                            <p:strVal val="#ppt_w"/>
                                          </p:val>
                                        </p:tav>
                                      </p:tavLst>
                                    </p:anim>
                                    <p:anim calcmode="lin" valueType="num">
                                      <p:cBhvr>
                                        <p:cTn id="46" dur="1000" fill="hold"/>
                                        <p:tgtEl>
                                          <p:spTgt spid="9"/>
                                        </p:tgtEl>
                                        <p:attrNameLst>
                                          <p:attrName>ppt_h</p:attrName>
                                        </p:attrNameLst>
                                      </p:cBhvr>
                                      <p:tavLst>
                                        <p:tav tm="0">
                                          <p:val>
                                            <p:fltVal val="0"/>
                                          </p:val>
                                        </p:tav>
                                        <p:tav tm="100000">
                                          <p:val>
                                            <p:strVal val="#ppt_h"/>
                                          </p:val>
                                        </p:tav>
                                      </p:tavLst>
                                    </p:anim>
                                    <p:animEffect transition="in" filter="fade">
                                      <p:cBhvr>
                                        <p:cTn id="47" dur="1000"/>
                                        <p:tgtEl>
                                          <p:spTgt spid="9"/>
                                        </p:tgtEl>
                                      </p:cBhvr>
                                    </p:animEffect>
                                  </p:childTnLst>
                                </p:cTn>
                              </p:par>
                            </p:childTnLst>
                          </p:cTn>
                        </p:par>
                        <p:par>
                          <p:cTn id="48" fill="hold">
                            <p:stCondLst>
                              <p:cond delay="7000"/>
                            </p:stCondLst>
                            <p:childTnLst>
                              <p:par>
                                <p:cTn id="49" presetID="31" presetClass="entr" presetSubtype="0" fill="hold" nodeType="after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1000" fill="hold"/>
                                        <p:tgtEl>
                                          <p:spTgt spid="34"/>
                                        </p:tgtEl>
                                        <p:attrNameLst>
                                          <p:attrName>ppt_w</p:attrName>
                                        </p:attrNameLst>
                                      </p:cBhvr>
                                      <p:tavLst>
                                        <p:tav tm="0">
                                          <p:val>
                                            <p:fltVal val="0"/>
                                          </p:val>
                                        </p:tav>
                                        <p:tav tm="100000">
                                          <p:val>
                                            <p:strVal val="#ppt_w"/>
                                          </p:val>
                                        </p:tav>
                                      </p:tavLst>
                                    </p:anim>
                                    <p:anim calcmode="lin" valueType="num">
                                      <p:cBhvr>
                                        <p:cTn id="52" dur="1000" fill="hold"/>
                                        <p:tgtEl>
                                          <p:spTgt spid="34"/>
                                        </p:tgtEl>
                                        <p:attrNameLst>
                                          <p:attrName>ppt_h</p:attrName>
                                        </p:attrNameLst>
                                      </p:cBhvr>
                                      <p:tavLst>
                                        <p:tav tm="0">
                                          <p:val>
                                            <p:fltVal val="0"/>
                                          </p:val>
                                        </p:tav>
                                        <p:tav tm="100000">
                                          <p:val>
                                            <p:strVal val="#ppt_h"/>
                                          </p:val>
                                        </p:tav>
                                      </p:tavLst>
                                    </p:anim>
                                    <p:anim calcmode="lin" valueType="num">
                                      <p:cBhvr>
                                        <p:cTn id="53" dur="1000" fill="hold"/>
                                        <p:tgtEl>
                                          <p:spTgt spid="34"/>
                                        </p:tgtEl>
                                        <p:attrNameLst>
                                          <p:attrName>style.rotation</p:attrName>
                                        </p:attrNameLst>
                                      </p:cBhvr>
                                      <p:tavLst>
                                        <p:tav tm="0">
                                          <p:val>
                                            <p:fltVal val="90"/>
                                          </p:val>
                                        </p:tav>
                                        <p:tav tm="100000">
                                          <p:val>
                                            <p:fltVal val="0"/>
                                          </p:val>
                                        </p:tav>
                                      </p:tavLst>
                                    </p:anim>
                                    <p:animEffect transition="in" filter="fade">
                                      <p:cBhvr>
                                        <p:cTn id="54" dur="1000"/>
                                        <p:tgtEl>
                                          <p:spTgt spid="34"/>
                                        </p:tgtEl>
                                      </p:cBhvr>
                                    </p:animEffect>
                                  </p:childTnLst>
                                </p:cTn>
                              </p:par>
                            </p:childTnLst>
                          </p:cTn>
                        </p:par>
                        <p:par>
                          <p:cTn id="55" fill="hold">
                            <p:stCondLst>
                              <p:cond delay="8000"/>
                            </p:stCondLst>
                            <p:childTnLst>
                              <p:par>
                                <p:cTn id="56" presetID="42" presetClass="entr" presetSubtype="0" fill="hold" nodeType="after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fade">
                                      <p:cBhvr>
                                        <p:cTn id="58" dur="1000"/>
                                        <p:tgtEl>
                                          <p:spTgt spid="19"/>
                                        </p:tgtEl>
                                      </p:cBhvr>
                                    </p:animEffect>
                                    <p:anim calcmode="lin" valueType="num">
                                      <p:cBhvr>
                                        <p:cTn id="59" dur="1000" fill="hold"/>
                                        <p:tgtEl>
                                          <p:spTgt spid="19"/>
                                        </p:tgtEl>
                                        <p:attrNameLst>
                                          <p:attrName>ppt_x</p:attrName>
                                        </p:attrNameLst>
                                      </p:cBhvr>
                                      <p:tavLst>
                                        <p:tav tm="0">
                                          <p:val>
                                            <p:strVal val="#ppt_x"/>
                                          </p:val>
                                        </p:tav>
                                        <p:tav tm="100000">
                                          <p:val>
                                            <p:strVal val="#ppt_x"/>
                                          </p:val>
                                        </p:tav>
                                      </p:tavLst>
                                    </p:anim>
                                    <p:anim calcmode="lin" valueType="num">
                                      <p:cBhvr>
                                        <p:cTn id="60" dur="1000" fill="hold"/>
                                        <p:tgtEl>
                                          <p:spTgt spid="19"/>
                                        </p:tgtEl>
                                        <p:attrNameLst>
                                          <p:attrName>ppt_y</p:attrName>
                                        </p:attrNameLst>
                                      </p:cBhvr>
                                      <p:tavLst>
                                        <p:tav tm="0">
                                          <p:val>
                                            <p:strVal val="#ppt_y+.1"/>
                                          </p:val>
                                        </p:tav>
                                        <p:tav tm="100000">
                                          <p:val>
                                            <p:strVal val="#ppt_y"/>
                                          </p:val>
                                        </p:tav>
                                      </p:tavLst>
                                    </p:anim>
                                  </p:childTnLst>
                                </p:cTn>
                              </p:par>
                            </p:childTnLst>
                          </p:cTn>
                        </p:par>
                        <p:par>
                          <p:cTn id="61" fill="hold">
                            <p:stCondLst>
                              <p:cond delay="9000"/>
                            </p:stCondLst>
                            <p:childTnLst>
                              <p:par>
                                <p:cTn id="62" presetID="53" presetClass="entr" presetSubtype="16" fill="hold" grpId="0" nodeType="after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p:cTn id="64" dur="1000" fill="hold"/>
                                        <p:tgtEl>
                                          <p:spTgt spid="11"/>
                                        </p:tgtEl>
                                        <p:attrNameLst>
                                          <p:attrName>ppt_w</p:attrName>
                                        </p:attrNameLst>
                                      </p:cBhvr>
                                      <p:tavLst>
                                        <p:tav tm="0">
                                          <p:val>
                                            <p:fltVal val="0"/>
                                          </p:val>
                                        </p:tav>
                                        <p:tav tm="100000">
                                          <p:val>
                                            <p:strVal val="#ppt_w"/>
                                          </p:val>
                                        </p:tav>
                                      </p:tavLst>
                                    </p:anim>
                                    <p:anim calcmode="lin" valueType="num">
                                      <p:cBhvr>
                                        <p:cTn id="65" dur="1000" fill="hold"/>
                                        <p:tgtEl>
                                          <p:spTgt spid="11"/>
                                        </p:tgtEl>
                                        <p:attrNameLst>
                                          <p:attrName>ppt_h</p:attrName>
                                        </p:attrNameLst>
                                      </p:cBhvr>
                                      <p:tavLst>
                                        <p:tav tm="0">
                                          <p:val>
                                            <p:fltVal val="0"/>
                                          </p:val>
                                        </p:tav>
                                        <p:tav tm="100000">
                                          <p:val>
                                            <p:strVal val="#ppt_h"/>
                                          </p:val>
                                        </p:tav>
                                      </p:tavLst>
                                    </p:anim>
                                    <p:animEffect transition="in" filter="fade">
                                      <p:cBhvr>
                                        <p:cTn id="66" dur="1000"/>
                                        <p:tgtEl>
                                          <p:spTgt spid="11"/>
                                        </p:tgtEl>
                                      </p:cBhvr>
                                    </p:animEffect>
                                  </p:childTnLst>
                                </p:cTn>
                              </p:par>
                            </p:childTnLst>
                          </p:cTn>
                        </p:par>
                        <p:par>
                          <p:cTn id="67" fill="hold">
                            <p:stCondLst>
                              <p:cond delay="10000"/>
                            </p:stCondLst>
                            <p:childTnLst>
                              <p:par>
                                <p:cTn id="68" presetID="31" presetClass="entr" presetSubtype="0" fill="hold" nodeType="afterEffect">
                                  <p:stCondLst>
                                    <p:cond delay="0"/>
                                  </p:stCondLst>
                                  <p:childTnLst>
                                    <p:set>
                                      <p:cBhvr>
                                        <p:cTn id="69" dur="1" fill="hold">
                                          <p:stCondLst>
                                            <p:cond delay="0"/>
                                          </p:stCondLst>
                                        </p:cTn>
                                        <p:tgtEl>
                                          <p:spTgt spid="45"/>
                                        </p:tgtEl>
                                        <p:attrNameLst>
                                          <p:attrName>style.visibility</p:attrName>
                                        </p:attrNameLst>
                                      </p:cBhvr>
                                      <p:to>
                                        <p:strVal val="visible"/>
                                      </p:to>
                                    </p:set>
                                    <p:anim calcmode="lin" valueType="num">
                                      <p:cBhvr>
                                        <p:cTn id="70" dur="1000" fill="hold"/>
                                        <p:tgtEl>
                                          <p:spTgt spid="45"/>
                                        </p:tgtEl>
                                        <p:attrNameLst>
                                          <p:attrName>ppt_w</p:attrName>
                                        </p:attrNameLst>
                                      </p:cBhvr>
                                      <p:tavLst>
                                        <p:tav tm="0">
                                          <p:val>
                                            <p:fltVal val="0"/>
                                          </p:val>
                                        </p:tav>
                                        <p:tav tm="100000">
                                          <p:val>
                                            <p:strVal val="#ppt_w"/>
                                          </p:val>
                                        </p:tav>
                                      </p:tavLst>
                                    </p:anim>
                                    <p:anim calcmode="lin" valueType="num">
                                      <p:cBhvr>
                                        <p:cTn id="71" dur="1000" fill="hold"/>
                                        <p:tgtEl>
                                          <p:spTgt spid="45"/>
                                        </p:tgtEl>
                                        <p:attrNameLst>
                                          <p:attrName>ppt_h</p:attrName>
                                        </p:attrNameLst>
                                      </p:cBhvr>
                                      <p:tavLst>
                                        <p:tav tm="0">
                                          <p:val>
                                            <p:fltVal val="0"/>
                                          </p:val>
                                        </p:tav>
                                        <p:tav tm="100000">
                                          <p:val>
                                            <p:strVal val="#ppt_h"/>
                                          </p:val>
                                        </p:tav>
                                      </p:tavLst>
                                    </p:anim>
                                    <p:anim calcmode="lin" valueType="num">
                                      <p:cBhvr>
                                        <p:cTn id="72" dur="1000" fill="hold"/>
                                        <p:tgtEl>
                                          <p:spTgt spid="45"/>
                                        </p:tgtEl>
                                        <p:attrNameLst>
                                          <p:attrName>style.rotation</p:attrName>
                                        </p:attrNameLst>
                                      </p:cBhvr>
                                      <p:tavLst>
                                        <p:tav tm="0">
                                          <p:val>
                                            <p:fltVal val="90"/>
                                          </p:val>
                                        </p:tav>
                                        <p:tav tm="100000">
                                          <p:val>
                                            <p:fltVal val="0"/>
                                          </p:val>
                                        </p:tav>
                                      </p:tavLst>
                                    </p:anim>
                                    <p:animEffect transition="in" filter="fade">
                                      <p:cBhvr>
                                        <p:cTn id="73" dur="1000"/>
                                        <p:tgtEl>
                                          <p:spTgt spid="45"/>
                                        </p:tgtEl>
                                      </p:cBhvr>
                                    </p:animEffect>
                                  </p:childTnLst>
                                </p:cTn>
                              </p:par>
                            </p:childTnLst>
                          </p:cTn>
                        </p:par>
                        <p:par>
                          <p:cTn id="74" fill="hold">
                            <p:stCondLst>
                              <p:cond delay="11000"/>
                            </p:stCondLst>
                            <p:childTnLst>
                              <p:par>
                                <p:cTn id="75" presetID="42" presetClass="entr" presetSubtype="0" fill="hold"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9" grpId="0" animBg="1"/>
      <p:bldP spid="11" grpId="0" animBg="1"/>
      <p:bldP spid="4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96" r="96"/>
          <a:stretch>
            <a:fillRect/>
          </a:stretch>
        </p:blipFill>
        <p:spPr>
          <a:ln>
            <a:solidFill>
              <a:srgbClr val="00B0F0"/>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96" r="96"/>
          <a:stretch>
            <a:fillRect/>
          </a:stretch>
        </p:blipFill>
        <p:spPr>
          <a:ln>
            <a:solidFill>
              <a:srgbClr val="ED7D31"/>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96" r="96"/>
          <a:stretch>
            <a:fillRect/>
          </a:stretch>
        </p:blipFill>
        <p:spPr>
          <a:ln>
            <a:solidFill>
              <a:srgbClr val="A5A5A5"/>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l="64" r="64"/>
          <a:stretch>
            <a:fillRect/>
          </a:stretch>
        </p:blipFill>
        <p:spPr>
          <a:ln>
            <a:solidFill>
              <a:srgbClr val="FFC000"/>
            </a:solidFill>
          </a:ln>
        </p:spPr>
      </p:pic>
      <p:sp>
        <p:nvSpPr>
          <p:cNvPr id="14" name="TextBox 13"/>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15" name="Footer Text"/>
          <p:cNvSpPr txBox="1"/>
          <p:nvPr/>
        </p:nvSpPr>
        <p:spPr>
          <a:xfrm>
            <a:off x="933628" y="5791729"/>
            <a:ext cx="10346519" cy="646331"/>
          </a:xfrm>
          <a:prstGeom prst="rect">
            <a:avLst/>
          </a:prstGeom>
          <a:noFill/>
        </p:spPr>
        <p:txBody>
          <a:bodyPr wrap="square" lIns="0" tIns="0" rIns="0" bIns="0" rtlCol="0">
            <a:spAutoFit/>
          </a:bodyPr>
          <a:lstStyle/>
          <a:p>
            <a:pPr algn="ct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a:t>
            </a:r>
            <a:r>
              <a:rPr lang="en-US" sz="1400" dirty="0" smtClean="0">
                <a:solidFill>
                  <a:schemeClr val="bg2">
                    <a:lumMod val="10000"/>
                  </a:schemeClr>
                </a:solidFill>
              </a:rPr>
              <a:t>mollit.</a:t>
            </a:r>
            <a:endParaRPr lang="en-US" sz="1333" dirty="0">
              <a:solidFill>
                <a:schemeClr val="bg2">
                  <a:lumMod val="10000"/>
                </a:schemeClr>
              </a:solidFill>
            </a:endParaRPr>
          </a:p>
        </p:txBody>
      </p:sp>
    </p:spTree>
    <p:extLst>
      <p:ext uri="{BB962C8B-B14F-4D97-AF65-F5344CB8AC3E}">
        <p14:creationId xmlns:p14="http://schemas.microsoft.com/office/powerpoint/2010/main" val="155492476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97" name="Rectangle 96"/>
          <p:cNvSpPr/>
          <p:nvPr/>
        </p:nvSpPr>
        <p:spPr bwMode="auto">
          <a:xfrm>
            <a:off x="0" y="1387736"/>
            <a:ext cx="12192000" cy="5266452"/>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8" name="Group 127"/>
          <p:cNvGrpSpPr/>
          <p:nvPr/>
        </p:nvGrpSpPr>
        <p:grpSpPr>
          <a:xfrm>
            <a:off x="4849285" y="3439584"/>
            <a:ext cx="2044700" cy="2042584"/>
            <a:chOff x="3636963" y="2760663"/>
            <a:chExt cx="1533525" cy="1531938"/>
          </a:xfrm>
        </p:grpSpPr>
        <p:sp>
          <p:nvSpPr>
            <p:cNvPr id="3131" name="Freeform 59"/>
            <p:cNvSpPr>
              <a:spLocks noEditPoints="1"/>
            </p:cNvSpPr>
            <p:nvPr/>
          </p:nvSpPr>
          <p:spPr bwMode="auto">
            <a:xfrm>
              <a:off x="3636963" y="2760663"/>
              <a:ext cx="1533525" cy="1531938"/>
            </a:xfrm>
            <a:custGeom>
              <a:avLst/>
              <a:gdLst/>
              <a:ahLst/>
              <a:cxnLst>
                <a:cxn ang="0">
                  <a:pos x="686" y="343"/>
                </a:cxn>
                <a:cxn ang="0">
                  <a:pos x="646" y="294"/>
                </a:cxn>
                <a:cxn ang="0">
                  <a:pos x="671" y="243"/>
                </a:cxn>
                <a:cxn ang="0">
                  <a:pos x="618" y="206"/>
                </a:cxn>
                <a:cxn ang="0">
                  <a:pos x="626" y="150"/>
                </a:cxn>
                <a:cxn ang="0">
                  <a:pos x="565" y="131"/>
                </a:cxn>
                <a:cxn ang="0">
                  <a:pos x="556" y="75"/>
                </a:cxn>
                <a:cxn ang="0">
                  <a:pos x="493" y="75"/>
                </a:cxn>
                <a:cxn ang="0">
                  <a:pos x="467" y="23"/>
                </a:cxn>
                <a:cxn ang="0">
                  <a:pos x="406" y="42"/>
                </a:cxn>
                <a:cxn ang="0">
                  <a:pos x="366" y="1"/>
                </a:cxn>
                <a:cxn ang="0">
                  <a:pos x="319" y="1"/>
                </a:cxn>
                <a:cxn ang="0">
                  <a:pos x="279" y="42"/>
                </a:cxn>
                <a:cxn ang="0">
                  <a:pos x="219" y="23"/>
                </a:cxn>
                <a:cxn ang="0">
                  <a:pos x="193" y="75"/>
                </a:cxn>
                <a:cxn ang="0">
                  <a:pos x="129" y="75"/>
                </a:cxn>
                <a:cxn ang="0">
                  <a:pos x="120" y="131"/>
                </a:cxn>
                <a:cxn ang="0">
                  <a:pos x="59" y="150"/>
                </a:cxn>
                <a:cxn ang="0">
                  <a:pos x="67" y="206"/>
                </a:cxn>
                <a:cxn ang="0">
                  <a:pos x="15" y="243"/>
                </a:cxn>
                <a:cxn ang="0">
                  <a:pos x="39" y="294"/>
                </a:cxn>
                <a:cxn ang="0">
                  <a:pos x="0" y="343"/>
                </a:cxn>
                <a:cxn ang="0">
                  <a:pos x="35" y="352"/>
                </a:cxn>
                <a:cxn ang="0">
                  <a:pos x="4" y="398"/>
                </a:cxn>
                <a:cxn ang="0">
                  <a:pos x="52" y="442"/>
                </a:cxn>
                <a:cxn ang="0">
                  <a:pos x="35" y="495"/>
                </a:cxn>
                <a:cxn ang="0">
                  <a:pos x="94" y="524"/>
                </a:cxn>
                <a:cxn ang="0">
                  <a:pos x="93" y="579"/>
                </a:cxn>
                <a:cxn ang="0">
                  <a:pos x="158" y="589"/>
                </a:cxn>
                <a:cxn ang="0">
                  <a:pos x="173" y="641"/>
                </a:cxn>
                <a:cxn ang="0">
                  <a:pos x="238" y="632"/>
                </a:cxn>
                <a:cxn ang="0">
                  <a:pos x="268" y="678"/>
                </a:cxn>
                <a:cxn ang="0">
                  <a:pos x="327" y="650"/>
                </a:cxn>
                <a:cxn ang="0">
                  <a:pos x="359" y="650"/>
                </a:cxn>
                <a:cxn ang="0">
                  <a:pos x="417" y="678"/>
                </a:cxn>
                <a:cxn ang="0">
                  <a:pos x="448" y="632"/>
                </a:cxn>
                <a:cxn ang="0">
                  <a:pos x="512" y="641"/>
                </a:cxn>
                <a:cxn ang="0">
                  <a:pos x="528" y="589"/>
                </a:cxn>
                <a:cxn ang="0">
                  <a:pos x="592" y="579"/>
                </a:cxn>
                <a:cxn ang="0">
                  <a:pos x="592" y="524"/>
                </a:cxn>
                <a:cxn ang="0">
                  <a:pos x="650" y="495"/>
                </a:cxn>
                <a:cxn ang="0">
                  <a:pos x="634" y="442"/>
                </a:cxn>
                <a:cxn ang="0">
                  <a:pos x="681" y="398"/>
                </a:cxn>
                <a:cxn ang="0">
                  <a:pos x="650" y="352"/>
                </a:cxn>
                <a:cxn ang="0">
                  <a:pos x="343" y="597"/>
                </a:cxn>
                <a:cxn ang="0">
                  <a:pos x="343" y="88"/>
                </a:cxn>
                <a:cxn ang="0">
                  <a:pos x="343" y="597"/>
                </a:cxn>
              </a:cxnLst>
              <a:rect l="0" t="0" r="r" b="b"/>
              <a:pathLst>
                <a:path w="686" h="685">
                  <a:moveTo>
                    <a:pt x="686" y="344"/>
                  </a:moveTo>
                  <a:cubicBezTo>
                    <a:pt x="686" y="344"/>
                    <a:pt x="686" y="343"/>
                    <a:pt x="686" y="343"/>
                  </a:cubicBezTo>
                  <a:cubicBezTo>
                    <a:pt x="686" y="327"/>
                    <a:pt x="685" y="312"/>
                    <a:pt x="683" y="296"/>
                  </a:cubicBezTo>
                  <a:cubicBezTo>
                    <a:pt x="646" y="294"/>
                    <a:pt x="646" y="294"/>
                    <a:pt x="646" y="294"/>
                  </a:cubicBezTo>
                  <a:cubicBezTo>
                    <a:pt x="644" y="283"/>
                    <a:pt x="642" y="272"/>
                    <a:pt x="639" y="261"/>
                  </a:cubicBezTo>
                  <a:cubicBezTo>
                    <a:pt x="671" y="243"/>
                    <a:pt x="671" y="243"/>
                    <a:pt x="671" y="243"/>
                  </a:cubicBezTo>
                  <a:cubicBezTo>
                    <a:pt x="666" y="227"/>
                    <a:pt x="660" y="212"/>
                    <a:pt x="654" y="198"/>
                  </a:cubicBezTo>
                  <a:cubicBezTo>
                    <a:pt x="618" y="206"/>
                    <a:pt x="618" y="206"/>
                    <a:pt x="618" y="206"/>
                  </a:cubicBezTo>
                  <a:cubicBezTo>
                    <a:pt x="613" y="196"/>
                    <a:pt x="608" y="186"/>
                    <a:pt x="601" y="177"/>
                  </a:cubicBezTo>
                  <a:cubicBezTo>
                    <a:pt x="626" y="150"/>
                    <a:pt x="626" y="150"/>
                    <a:pt x="626" y="150"/>
                  </a:cubicBezTo>
                  <a:cubicBezTo>
                    <a:pt x="617" y="137"/>
                    <a:pt x="608" y="124"/>
                    <a:pt x="597" y="113"/>
                  </a:cubicBezTo>
                  <a:cubicBezTo>
                    <a:pt x="565" y="131"/>
                    <a:pt x="565" y="131"/>
                    <a:pt x="565" y="131"/>
                  </a:cubicBezTo>
                  <a:cubicBezTo>
                    <a:pt x="558" y="123"/>
                    <a:pt x="549" y="115"/>
                    <a:pt x="540" y="108"/>
                  </a:cubicBezTo>
                  <a:cubicBezTo>
                    <a:pt x="556" y="75"/>
                    <a:pt x="556" y="75"/>
                    <a:pt x="556" y="75"/>
                  </a:cubicBezTo>
                  <a:cubicBezTo>
                    <a:pt x="544" y="65"/>
                    <a:pt x="531" y="56"/>
                    <a:pt x="517" y="48"/>
                  </a:cubicBezTo>
                  <a:cubicBezTo>
                    <a:pt x="493" y="75"/>
                    <a:pt x="493" y="75"/>
                    <a:pt x="493" y="75"/>
                  </a:cubicBezTo>
                  <a:cubicBezTo>
                    <a:pt x="483" y="69"/>
                    <a:pt x="472" y="64"/>
                    <a:pt x="461" y="59"/>
                  </a:cubicBezTo>
                  <a:cubicBezTo>
                    <a:pt x="467" y="23"/>
                    <a:pt x="467" y="23"/>
                    <a:pt x="467" y="23"/>
                  </a:cubicBezTo>
                  <a:cubicBezTo>
                    <a:pt x="452" y="17"/>
                    <a:pt x="437" y="13"/>
                    <a:pt x="422" y="9"/>
                  </a:cubicBezTo>
                  <a:cubicBezTo>
                    <a:pt x="406" y="42"/>
                    <a:pt x="406" y="42"/>
                    <a:pt x="406" y="42"/>
                  </a:cubicBezTo>
                  <a:cubicBezTo>
                    <a:pt x="395" y="40"/>
                    <a:pt x="383" y="38"/>
                    <a:pt x="372" y="37"/>
                  </a:cubicBezTo>
                  <a:cubicBezTo>
                    <a:pt x="366" y="1"/>
                    <a:pt x="366" y="1"/>
                    <a:pt x="366" y="1"/>
                  </a:cubicBezTo>
                  <a:cubicBezTo>
                    <a:pt x="359" y="0"/>
                    <a:pt x="351" y="0"/>
                    <a:pt x="343" y="0"/>
                  </a:cubicBezTo>
                  <a:cubicBezTo>
                    <a:pt x="335" y="0"/>
                    <a:pt x="327" y="0"/>
                    <a:pt x="319" y="1"/>
                  </a:cubicBezTo>
                  <a:cubicBezTo>
                    <a:pt x="314" y="37"/>
                    <a:pt x="314" y="37"/>
                    <a:pt x="314" y="37"/>
                  </a:cubicBezTo>
                  <a:cubicBezTo>
                    <a:pt x="302" y="38"/>
                    <a:pt x="291" y="40"/>
                    <a:pt x="279" y="42"/>
                  </a:cubicBezTo>
                  <a:cubicBezTo>
                    <a:pt x="264" y="9"/>
                    <a:pt x="264" y="9"/>
                    <a:pt x="264" y="9"/>
                  </a:cubicBezTo>
                  <a:cubicBezTo>
                    <a:pt x="248" y="13"/>
                    <a:pt x="233" y="17"/>
                    <a:pt x="219" y="23"/>
                  </a:cubicBezTo>
                  <a:cubicBezTo>
                    <a:pt x="224" y="59"/>
                    <a:pt x="224" y="59"/>
                    <a:pt x="224" y="59"/>
                  </a:cubicBezTo>
                  <a:cubicBezTo>
                    <a:pt x="213" y="64"/>
                    <a:pt x="203" y="69"/>
                    <a:pt x="193" y="75"/>
                  </a:cubicBezTo>
                  <a:cubicBezTo>
                    <a:pt x="168" y="48"/>
                    <a:pt x="168" y="48"/>
                    <a:pt x="168" y="48"/>
                  </a:cubicBezTo>
                  <a:cubicBezTo>
                    <a:pt x="154" y="56"/>
                    <a:pt x="141" y="65"/>
                    <a:pt x="129" y="75"/>
                  </a:cubicBezTo>
                  <a:cubicBezTo>
                    <a:pt x="145" y="108"/>
                    <a:pt x="145" y="108"/>
                    <a:pt x="145" y="108"/>
                  </a:cubicBezTo>
                  <a:cubicBezTo>
                    <a:pt x="136" y="115"/>
                    <a:pt x="128" y="123"/>
                    <a:pt x="120" y="131"/>
                  </a:cubicBezTo>
                  <a:cubicBezTo>
                    <a:pt x="88" y="113"/>
                    <a:pt x="88" y="113"/>
                    <a:pt x="88" y="113"/>
                  </a:cubicBezTo>
                  <a:cubicBezTo>
                    <a:pt x="78" y="124"/>
                    <a:pt x="68" y="137"/>
                    <a:pt x="59" y="150"/>
                  </a:cubicBezTo>
                  <a:cubicBezTo>
                    <a:pt x="84" y="177"/>
                    <a:pt x="84" y="177"/>
                    <a:pt x="84" y="177"/>
                  </a:cubicBezTo>
                  <a:cubicBezTo>
                    <a:pt x="78" y="186"/>
                    <a:pt x="72" y="196"/>
                    <a:pt x="67" y="206"/>
                  </a:cubicBezTo>
                  <a:cubicBezTo>
                    <a:pt x="32" y="198"/>
                    <a:pt x="32" y="198"/>
                    <a:pt x="32" y="198"/>
                  </a:cubicBezTo>
                  <a:cubicBezTo>
                    <a:pt x="25" y="212"/>
                    <a:pt x="19" y="227"/>
                    <a:pt x="15" y="243"/>
                  </a:cubicBezTo>
                  <a:cubicBezTo>
                    <a:pt x="46" y="261"/>
                    <a:pt x="46" y="261"/>
                    <a:pt x="46" y="261"/>
                  </a:cubicBezTo>
                  <a:cubicBezTo>
                    <a:pt x="43" y="272"/>
                    <a:pt x="41" y="283"/>
                    <a:pt x="39" y="294"/>
                  </a:cubicBezTo>
                  <a:cubicBezTo>
                    <a:pt x="3" y="296"/>
                    <a:pt x="3" y="296"/>
                    <a:pt x="3" y="296"/>
                  </a:cubicBezTo>
                  <a:cubicBezTo>
                    <a:pt x="1" y="312"/>
                    <a:pt x="0" y="327"/>
                    <a:pt x="0" y="343"/>
                  </a:cubicBezTo>
                  <a:cubicBezTo>
                    <a:pt x="0" y="343"/>
                    <a:pt x="0" y="344"/>
                    <a:pt x="0" y="344"/>
                  </a:cubicBezTo>
                  <a:cubicBezTo>
                    <a:pt x="35" y="352"/>
                    <a:pt x="35" y="352"/>
                    <a:pt x="35" y="352"/>
                  </a:cubicBezTo>
                  <a:cubicBezTo>
                    <a:pt x="36" y="363"/>
                    <a:pt x="37" y="374"/>
                    <a:pt x="38" y="385"/>
                  </a:cubicBezTo>
                  <a:cubicBezTo>
                    <a:pt x="4" y="398"/>
                    <a:pt x="4" y="398"/>
                    <a:pt x="4" y="398"/>
                  </a:cubicBezTo>
                  <a:cubicBezTo>
                    <a:pt x="7" y="414"/>
                    <a:pt x="10" y="430"/>
                    <a:pt x="15" y="445"/>
                  </a:cubicBezTo>
                  <a:cubicBezTo>
                    <a:pt x="52" y="442"/>
                    <a:pt x="52" y="442"/>
                    <a:pt x="52" y="442"/>
                  </a:cubicBezTo>
                  <a:cubicBezTo>
                    <a:pt x="55" y="453"/>
                    <a:pt x="59" y="463"/>
                    <a:pt x="64" y="473"/>
                  </a:cubicBezTo>
                  <a:cubicBezTo>
                    <a:pt x="35" y="495"/>
                    <a:pt x="35" y="495"/>
                    <a:pt x="35" y="495"/>
                  </a:cubicBezTo>
                  <a:cubicBezTo>
                    <a:pt x="43" y="510"/>
                    <a:pt x="51" y="524"/>
                    <a:pt x="60" y="537"/>
                  </a:cubicBezTo>
                  <a:cubicBezTo>
                    <a:pt x="94" y="524"/>
                    <a:pt x="94" y="524"/>
                    <a:pt x="94" y="524"/>
                  </a:cubicBezTo>
                  <a:cubicBezTo>
                    <a:pt x="100" y="532"/>
                    <a:pt x="107" y="541"/>
                    <a:pt x="114" y="549"/>
                  </a:cubicBezTo>
                  <a:cubicBezTo>
                    <a:pt x="93" y="579"/>
                    <a:pt x="93" y="579"/>
                    <a:pt x="93" y="579"/>
                  </a:cubicBezTo>
                  <a:cubicBezTo>
                    <a:pt x="105" y="591"/>
                    <a:pt x="117" y="602"/>
                    <a:pt x="129" y="612"/>
                  </a:cubicBezTo>
                  <a:cubicBezTo>
                    <a:pt x="158" y="589"/>
                    <a:pt x="158" y="589"/>
                    <a:pt x="158" y="589"/>
                  </a:cubicBezTo>
                  <a:cubicBezTo>
                    <a:pt x="166" y="595"/>
                    <a:pt x="175" y="601"/>
                    <a:pt x="184" y="607"/>
                  </a:cubicBezTo>
                  <a:cubicBezTo>
                    <a:pt x="173" y="641"/>
                    <a:pt x="173" y="641"/>
                    <a:pt x="173" y="641"/>
                  </a:cubicBezTo>
                  <a:cubicBezTo>
                    <a:pt x="187" y="649"/>
                    <a:pt x="202" y="656"/>
                    <a:pt x="217" y="662"/>
                  </a:cubicBezTo>
                  <a:cubicBezTo>
                    <a:pt x="238" y="632"/>
                    <a:pt x="238" y="632"/>
                    <a:pt x="238" y="632"/>
                  </a:cubicBezTo>
                  <a:cubicBezTo>
                    <a:pt x="248" y="636"/>
                    <a:pt x="258" y="639"/>
                    <a:pt x="268" y="641"/>
                  </a:cubicBezTo>
                  <a:cubicBezTo>
                    <a:pt x="268" y="678"/>
                    <a:pt x="268" y="678"/>
                    <a:pt x="268" y="678"/>
                  </a:cubicBezTo>
                  <a:cubicBezTo>
                    <a:pt x="284" y="681"/>
                    <a:pt x="300" y="684"/>
                    <a:pt x="316" y="685"/>
                  </a:cubicBezTo>
                  <a:cubicBezTo>
                    <a:pt x="327" y="650"/>
                    <a:pt x="327" y="650"/>
                    <a:pt x="327" y="650"/>
                  </a:cubicBezTo>
                  <a:cubicBezTo>
                    <a:pt x="332" y="650"/>
                    <a:pt x="337" y="650"/>
                    <a:pt x="343" y="650"/>
                  </a:cubicBezTo>
                  <a:cubicBezTo>
                    <a:pt x="348" y="650"/>
                    <a:pt x="353" y="650"/>
                    <a:pt x="359" y="650"/>
                  </a:cubicBezTo>
                  <a:cubicBezTo>
                    <a:pt x="369" y="685"/>
                    <a:pt x="369" y="685"/>
                    <a:pt x="369" y="685"/>
                  </a:cubicBezTo>
                  <a:cubicBezTo>
                    <a:pt x="386" y="684"/>
                    <a:pt x="402" y="681"/>
                    <a:pt x="417" y="678"/>
                  </a:cubicBezTo>
                  <a:cubicBezTo>
                    <a:pt x="417" y="641"/>
                    <a:pt x="417" y="641"/>
                    <a:pt x="417" y="641"/>
                  </a:cubicBezTo>
                  <a:cubicBezTo>
                    <a:pt x="428" y="639"/>
                    <a:pt x="438" y="636"/>
                    <a:pt x="448" y="632"/>
                  </a:cubicBezTo>
                  <a:cubicBezTo>
                    <a:pt x="468" y="662"/>
                    <a:pt x="468" y="662"/>
                    <a:pt x="468" y="662"/>
                  </a:cubicBezTo>
                  <a:cubicBezTo>
                    <a:pt x="483" y="656"/>
                    <a:pt x="498" y="649"/>
                    <a:pt x="512" y="641"/>
                  </a:cubicBezTo>
                  <a:cubicBezTo>
                    <a:pt x="501" y="607"/>
                    <a:pt x="501" y="607"/>
                    <a:pt x="501" y="607"/>
                  </a:cubicBezTo>
                  <a:cubicBezTo>
                    <a:pt x="510" y="601"/>
                    <a:pt x="519" y="595"/>
                    <a:pt x="528" y="589"/>
                  </a:cubicBezTo>
                  <a:cubicBezTo>
                    <a:pt x="556" y="612"/>
                    <a:pt x="556" y="612"/>
                    <a:pt x="556" y="612"/>
                  </a:cubicBezTo>
                  <a:cubicBezTo>
                    <a:pt x="569" y="602"/>
                    <a:pt x="581" y="591"/>
                    <a:pt x="592" y="579"/>
                  </a:cubicBezTo>
                  <a:cubicBezTo>
                    <a:pt x="571" y="549"/>
                    <a:pt x="571" y="549"/>
                    <a:pt x="571" y="549"/>
                  </a:cubicBezTo>
                  <a:cubicBezTo>
                    <a:pt x="578" y="541"/>
                    <a:pt x="585" y="532"/>
                    <a:pt x="592" y="524"/>
                  </a:cubicBezTo>
                  <a:cubicBezTo>
                    <a:pt x="626" y="537"/>
                    <a:pt x="626" y="537"/>
                    <a:pt x="626" y="537"/>
                  </a:cubicBezTo>
                  <a:cubicBezTo>
                    <a:pt x="635" y="524"/>
                    <a:pt x="643" y="510"/>
                    <a:pt x="650" y="495"/>
                  </a:cubicBezTo>
                  <a:cubicBezTo>
                    <a:pt x="622" y="473"/>
                    <a:pt x="622" y="473"/>
                    <a:pt x="622" y="473"/>
                  </a:cubicBezTo>
                  <a:cubicBezTo>
                    <a:pt x="626" y="463"/>
                    <a:pt x="630" y="453"/>
                    <a:pt x="634" y="442"/>
                  </a:cubicBezTo>
                  <a:cubicBezTo>
                    <a:pt x="670" y="445"/>
                    <a:pt x="670" y="445"/>
                    <a:pt x="670" y="445"/>
                  </a:cubicBezTo>
                  <a:cubicBezTo>
                    <a:pt x="675" y="430"/>
                    <a:pt x="679" y="414"/>
                    <a:pt x="681" y="398"/>
                  </a:cubicBezTo>
                  <a:cubicBezTo>
                    <a:pt x="647" y="385"/>
                    <a:pt x="647" y="385"/>
                    <a:pt x="647" y="385"/>
                  </a:cubicBezTo>
                  <a:cubicBezTo>
                    <a:pt x="649" y="374"/>
                    <a:pt x="650" y="363"/>
                    <a:pt x="650" y="352"/>
                  </a:cubicBezTo>
                  <a:lnTo>
                    <a:pt x="686" y="344"/>
                  </a:lnTo>
                  <a:close/>
                  <a:moveTo>
                    <a:pt x="343" y="597"/>
                  </a:moveTo>
                  <a:cubicBezTo>
                    <a:pt x="202" y="597"/>
                    <a:pt x="88" y="483"/>
                    <a:pt x="88" y="343"/>
                  </a:cubicBezTo>
                  <a:cubicBezTo>
                    <a:pt x="88" y="202"/>
                    <a:pt x="202" y="88"/>
                    <a:pt x="343" y="88"/>
                  </a:cubicBezTo>
                  <a:cubicBezTo>
                    <a:pt x="483" y="88"/>
                    <a:pt x="597" y="202"/>
                    <a:pt x="597" y="343"/>
                  </a:cubicBezTo>
                  <a:cubicBezTo>
                    <a:pt x="597" y="483"/>
                    <a:pt x="483" y="597"/>
                    <a:pt x="343" y="597"/>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2" name="Oval 60"/>
            <p:cNvSpPr>
              <a:spLocks noChangeArrowheads="1"/>
            </p:cNvSpPr>
            <p:nvPr/>
          </p:nvSpPr>
          <p:spPr bwMode="auto">
            <a:xfrm>
              <a:off x="3965575" y="3089276"/>
              <a:ext cx="876300" cy="874713"/>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3344335" y="3820584"/>
            <a:ext cx="956733" cy="973667"/>
            <a:chOff x="2508251" y="3046413"/>
            <a:chExt cx="717550" cy="730250"/>
          </a:xfrm>
        </p:grpSpPr>
        <p:sp>
          <p:nvSpPr>
            <p:cNvPr id="3133"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4" name="Oval 62"/>
            <p:cNvSpPr>
              <a:spLocks noChangeArrowheads="1"/>
            </p:cNvSpPr>
            <p:nvPr/>
          </p:nvSpPr>
          <p:spPr bwMode="auto">
            <a:xfrm>
              <a:off x="2684146" y="3228658"/>
              <a:ext cx="365760" cy="365760"/>
            </a:xfrm>
            <a:prstGeom prst="ellipse">
              <a:avLst/>
            </a:pr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6" name="Group 125"/>
          <p:cNvGrpSpPr/>
          <p:nvPr/>
        </p:nvGrpSpPr>
        <p:grpSpPr>
          <a:xfrm>
            <a:off x="6661151" y="2952751"/>
            <a:ext cx="965200" cy="973667"/>
            <a:chOff x="4995863" y="2395538"/>
            <a:chExt cx="723900" cy="730250"/>
          </a:xfrm>
        </p:grpSpPr>
        <p:sp>
          <p:nvSpPr>
            <p:cNvPr id="3135" name="Freeform 63"/>
            <p:cNvSpPr>
              <a:spLocks noEditPoints="1"/>
            </p:cNvSpPr>
            <p:nvPr/>
          </p:nvSpPr>
          <p:spPr bwMode="auto">
            <a:xfrm>
              <a:off x="4995863" y="2395538"/>
              <a:ext cx="723900" cy="730250"/>
            </a:xfrm>
            <a:custGeom>
              <a:avLst/>
              <a:gdLst/>
              <a:ahLst/>
              <a:cxnLst>
                <a:cxn ang="0">
                  <a:pos x="324" y="138"/>
                </a:cxn>
                <a:cxn ang="0">
                  <a:pos x="312" y="97"/>
                </a:cxn>
                <a:cxn ang="0">
                  <a:pos x="280" y="101"/>
                </a:cxn>
                <a:cxn ang="0">
                  <a:pos x="256" y="69"/>
                </a:cxn>
                <a:cxn ang="0">
                  <a:pos x="270" y="41"/>
                </a:cxn>
                <a:cxn ang="0">
                  <a:pos x="235" y="17"/>
                </a:cxn>
                <a:cxn ang="0">
                  <a:pos x="213" y="40"/>
                </a:cxn>
                <a:cxn ang="0">
                  <a:pos x="174" y="31"/>
                </a:cxn>
                <a:cxn ang="0">
                  <a:pos x="166" y="0"/>
                </a:cxn>
                <a:cxn ang="0">
                  <a:pos x="124" y="5"/>
                </a:cxn>
                <a:cxn ang="0">
                  <a:pos x="122" y="38"/>
                </a:cxn>
                <a:cxn ang="0">
                  <a:pos x="87" y="55"/>
                </a:cxn>
                <a:cxn ang="0">
                  <a:pos x="60" y="36"/>
                </a:cxn>
                <a:cxn ang="0">
                  <a:pos x="31" y="67"/>
                </a:cxn>
                <a:cxn ang="0">
                  <a:pos x="51" y="94"/>
                </a:cxn>
                <a:cxn ang="0">
                  <a:pos x="36" y="129"/>
                </a:cxn>
                <a:cxn ang="0">
                  <a:pos x="3" y="132"/>
                </a:cxn>
                <a:cxn ang="0">
                  <a:pos x="0" y="174"/>
                </a:cxn>
                <a:cxn ang="0">
                  <a:pos x="33" y="182"/>
                </a:cxn>
                <a:cxn ang="0">
                  <a:pos x="37" y="199"/>
                </a:cxn>
                <a:cxn ang="0">
                  <a:pos x="44" y="218"/>
                </a:cxn>
                <a:cxn ang="0">
                  <a:pos x="20" y="242"/>
                </a:cxn>
                <a:cxn ang="0">
                  <a:pos x="45" y="276"/>
                </a:cxn>
                <a:cxn ang="0">
                  <a:pos x="75" y="261"/>
                </a:cxn>
                <a:cxn ang="0">
                  <a:pos x="107" y="282"/>
                </a:cxn>
                <a:cxn ang="0">
                  <a:pos x="104" y="315"/>
                </a:cxn>
                <a:cxn ang="0">
                  <a:pos x="145" y="326"/>
                </a:cxn>
                <a:cxn ang="0">
                  <a:pos x="158" y="294"/>
                </a:cxn>
                <a:cxn ang="0">
                  <a:pos x="197" y="290"/>
                </a:cxn>
                <a:cxn ang="0">
                  <a:pos x="215" y="317"/>
                </a:cxn>
                <a:cxn ang="0">
                  <a:pos x="253" y="299"/>
                </a:cxn>
                <a:cxn ang="0">
                  <a:pos x="243" y="267"/>
                </a:cxn>
                <a:cxn ang="0">
                  <a:pos x="271" y="239"/>
                </a:cxn>
                <a:cxn ang="0">
                  <a:pos x="302" y="248"/>
                </a:cxn>
                <a:cxn ang="0">
                  <a:pos x="319" y="209"/>
                </a:cxn>
                <a:cxn ang="0">
                  <a:pos x="292" y="191"/>
                </a:cxn>
                <a:cxn ang="0">
                  <a:pos x="295" y="151"/>
                </a:cxn>
                <a:cxn ang="0">
                  <a:pos x="324" y="138"/>
                </a:cxn>
                <a:cxn ang="0">
                  <a:pos x="190" y="256"/>
                </a:cxn>
                <a:cxn ang="0">
                  <a:pos x="71" y="189"/>
                </a:cxn>
                <a:cxn ang="0">
                  <a:pos x="137" y="70"/>
                </a:cxn>
                <a:cxn ang="0">
                  <a:pos x="256" y="136"/>
                </a:cxn>
                <a:cxn ang="0">
                  <a:pos x="190" y="256"/>
                </a:cxn>
              </a:cxnLst>
              <a:rect l="0" t="0" r="r" b="b"/>
              <a:pathLst>
                <a:path w="324" h="326">
                  <a:moveTo>
                    <a:pt x="324" y="138"/>
                  </a:moveTo>
                  <a:cubicBezTo>
                    <a:pt x="312" y="97"/>
                    <a:pt x="312" y="97"/>
                    <a:pt x="312" y="97"/>
                  </a:cubicBezTo>
                  <a:cubicBezTo>
                    <a:pt x="280" y="101"/>
                    <a:pt x="280" y="101"/>
                    <a:pt x="280" y="101"/>
                  </a:cubicBezTo>
                  <a:cubicBezTo>
                    <a:pt x="274" y="89"/>
                    <a:pt x="266" y="78"/>
                    <a:pt x="256" y="69"/>
                  </a:cubicBezTo>
                  <a:cubicBezTo>
                    <a:pt x="270" y="41"/>
                    <a:pt x="270" y="41"/>
                    <a:pt x="270" y="41"/>
                  </a:cubicBezTo>
                  <a:cubicBezTo>
                    <a:pt x="235" y="17"/>
                    <a:pt x="235" y="17"/>
                    <a:pt x="235" y="17"/>
                  </a:cubicBezTo>
                  <a:cubicBezTo>
                    <a:pt x="213" y="40"/>
                    <a:pt x="213" y="40"/>
                    <a:pt x="213" y="40"/>
                  </a:cubicBezTo>
                  <a:cubicBezTo>
                    <a:pt x="200" y="35"/>
                    <a:pt x="187" y="32"/>
                    <a:pt x="174" y="31"/>
                  </a:cubicBezTo>
                  <a:cubicBezTo>
                    <a:pt x="166" y="0"/>
                    <a:pt x="166" y="0"/>
                    <a:pt x="166" y="0"/>
                  </a:cubicBezTo>
                  <a:cubicBezTo>
                    <a:pt x="124" y="5"/>
                    <a:pt x="124" y="5"/>
                    <a:pt x="124" y="5"/>
                  </a:cubicBezTo>
                  <a:cubicBezTo>
                    <a:pt x="122" y="38"/>
                    <a:pt x="122" y="38"/>
                    <a:pt x="122" y="38"/>
                  </a:cubicBezTo>
                  <a:cubicBezTo>
                    <a:pt x="109" y="42"/>
                    <a:pt x="97" y="48"/>
                    <a:pt x="87" y="55"/>
                  </a:cubicBezTo>
                  <a:cubicBezTo>
                    <a:pt x="60" y="36"/>
                    <a:pt x="60" y="36"/>
                    <a:pt x="60" y="36"/>
                  </a:cubicBezTo>
                  <a:cubicBezTo>
                    <a:pt x="31" y="67"/>
                    <a:pt x="31" y="67"/>
                    <a:pt x="31" y="67"/>
                  </a:cubicBezTo>
                  <a:cubicBezTo>
                    <a:pt x="51" y="94"/>
                    <a:pt x="51" y="94"/>
                    <a:pt x="51" y="94"/>
                  </a:cubicBezTo>
                  <a:cubicBezTo>
                    <a:pt x="44" y="105"/>
                    <a:pt x="39" y="117"/>
                    <a:pt x="36" y="129"/>
                  </a:cubicBezTo>
                  <a:cubicBezTo>
                    <a:pt x="3" y="132"/>
                    <a:pt x="3" y="132"/>
                    <a:pt x="3" y="132"/>
                  </a:cubicBezTo>
                  <a:cubicBezTo>
                    <a:pt x="0" y="174"/>
                    <a:pt x="0" y="174"/>
                    <a:pt x="0" y="174"/>
                  </a:cubicBezTo>
                  <a:cubicBezTo>
                    <a:pt x="33" y="182"/>
                    <a:pt x="33" y="182"/>
                    <a:pt x="33" y="182"/>
                  </a:cubicBezTo>
                  <a:cubicBezTo>
                    <a:pt x="34" y="187"/>
                    <a:pt x="35" y="193"/>
                    <a:pt x="37" y="199"/>
                  </a:cubicBezTo>
                  <a:cubicBezTo>
                    <a:pt x="38" y="206"/>
                    <a:pt x="41" y="212"/>
                    <a:pt x="44" y="218"/>
                  </a:cubicBezTo>
                  <a:cubicBezTo>
                    <a:pt x="20" y="242"/>
                    <a:pt x="20" y="242"/>
                    <a:pt x="20" y="242"/>
                  </a:cubicBezTo>
                  <a:cubicBezTo>
                    <a:pt x="45" y="276"/>
                    <a:pt x="45" y="276"/>
                    <a:pt x="45" y="276"/>
                  </a:cubicBezTo>
                  <a:cubicBezTo>
                    <a:pt x="75" y="261"/>
                    <a:pt x="75" y="261"/>
                    <a:pt x="75" y="261"/>
                  </a:cubicBezTo>
                  <a:cubicBezTo>
                    <a:pt x="85" y="269"/>
                    <a:pt x="95" y="276"/>
                    <a:pt x="107" y="282"/>
                  </a:cubicBezTo>
                  <a:cubicBezTo>
                    <a:pt x="104" y="315"/>
                    <a:pt x="104" y="315"/>
                    <a:pt x="104" y="315"/>
                  </a:cubicBezTo>
                  <a:cubicBezTo>
                    <a:pt x="145" y="326"/>
                    <a:pt x="145" y="326"/>
                    <a:pt x="145" y="326"/>
                  </a:cubicBezTo>
                  <a:cubicBezTo>
                    <a:pt x="158" y="294"/>
                    <a:pt x="158" y="294"/>
                    <a:pt x="158" y="294"/>
                  </a:cubicBezTo>
                  <a:cubicBezTo>
                    <a:pt x="171" y="295"/>
                    <a:pt x="184" y="294"/>
                    <a:pt x="197" y="290"/>
                  </a:cubicBezTo>
                  <a:cubicBezTo>
                    <a:pt x="215" y="317"/>
                    <a:pt x="215" y="317"/>
                    <a:pt x="215" y="317"/>
                  </a:cubicBezTo>
                  <a:cubicBezTo>
                    <a:pt x="253" y="299"/>
                    <a:pt x="253" y="299"/>
                    <a:pt x="253" y="299"/>
                  </a:cubicBezTo>
                  <a:cubicBezTo>
                    <a:pt x="243" y="267"/>
                    <a:pt x="243" y="267"/>
                    <a:pt x="243" y="267"/>
                  </a:cubicBezTo>
                  <a:cubicBezTo>
                    <a:pt x="254" y="259"/>
                    <a:pt x="263" y="250"/>
                    <a:pt x="271" y="239"/>
                  </a:cubicBezTo>
                  <a:cubicBezTo>
                    <a:pt x="302" y="248"/>
                    <a:pt x="302" y="248"/>
                    <a:pt x="302" y="248"/>
                  </a:cubicBezTo>
                  <a:cubicBezTo>
                    <a:pt x="319" y="209"/>
                    <a:pt x="319" y="209"/>
                    <a:pt x="319" y="209"/>
                  </a:cubicBezTo>
                  <a:cubicBezTo>
                    <a:pt x="292" y="191"/>
                    <a:pt x="292" y="191"/>
                    <a:pt x="292" y="191"/>
                  </a:cubicBezTo>
                  <a:cubicBezTo>
                    <a:pt x="295" y="178"/>
                    <a:pt x="296" y="165"/>
                    <a:pt x="295" y="151"/>
                  </a:cubicBezTo>
                  <a:lnTo>
                    <a:pt x="324" y="138"/>
                  </a:lnTo>
                  <a:close/>
                  <a:moveTo>
                    <a:pt x="190" y="256"/>
                  </a:moveTo>
                  <a:cubicBezTo>
                    <a:pt x="138" y="270"/>
                    <a:pt x="85" y="240"/>
                    <a:pt x="71" y="189"/>
                  </a:cubicBezTo>
                  <a:cubicBezTo>
                    <a:pt x="56" y="138"/>
                    <a:pt x="86" y="84"/>
                    <a:pt x="137" y="70"/>
                  </a:cubicBezTo>
                  <a:cubicBezTo>
                    <a:pt x="188" y="55"/>
                    <a:pt x="242" y="85"/>
                    <a:pt x="256" y="136"/>
                  </a:cubicBezTo>
                  <a:cubicBezTo>
                    <a:pt x="271" y="188"/>
                    <a:pt x="241" y="241"/>
                    <a:pt x="190" y="256"/>
                  </a:cubicBez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6" name="Oval 64"/>
            <p:cNvSpPr>
              <a:spLocks noChangeArrowheads="1"/>
            </p:cNvSpPr>
            <p:nvPr/>
          </p:nvSpPr>
          <p:spPr bwMode="auto">
            <a:xfrm>
              <a:off x="5174829" y="2569151"/>
              <a:ext cx="365968" cy="367966"/>
            </a:xfrm>
            <a:prstGeom prst="ellipse">
              <a:avLst/>
            </a:prstGeom>
            <a:blipFill>
              <a:blip r:embed="rId5"/>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7" name="Group 126"/>
          <p:cNvGrpSpPr/>
          <p:nvPr/>
        </p:nvGrpSpPr>
        <p:grpSpPr>
          <a:xfrm>
            <a:off x="5393269" y="1767418"/>
            <a:ext cx="1631951" cy="1631951"/>
            <a:chOff x="4044951" y="1506538"/>
            <a:chExt cx="1223963" cy="1223963"/>
          </a:xfrm>
        </p:grpSpPr>
        <p:sp>
          <p:nvSpPr>
            <p:cNvPr id="3137" name="Freeform 65"/>
            <p:cNvSpPr>
              <a:spLocks noEditPoints="1"/>
            </p:cNvSpPr>
            <p:nvPr/>
          </p:nvSpPr>
          <p:spPr bwMode="auto">
            <a:xfrm>
              <a:off x="4044951" y="1506538"/>
              <a:ext cx="1223963" cy="1223963"/>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C0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8" name="Oval 66"/>
            <p:cNvSpPr>
              <a:spLocks noChangeArrowheads="1"/>
            </p:cNvSpPr>
            <p:nvPr/>
          </p:nvSpPr>
          <p:spPr bwMode="auto">
            <a:xfrm>
              <a:off x="4333082" y="1793875"/>
              <a:ext cx="647700" cy="649288"/>
            </a:xfrm>
            <a:prstGeom prst="ellipse">
              <a:avLst/>
            </a:prstGeom>
            <a:blipFill>
              <a:blip r:embed="rId6"/>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5" name="Group 124"/>
          <p:cNvGrpSpPr/>
          <p:nvPr/>
        </p:nvGrpSpPr>
        <p:grpSpPr>
          <a:xfrm>
            <a:off x="7236884" y="3562352"/>
            <a:ext cx="1608667" cy="1604433"/>
            <a:chOff x="5427663" y="2852738"/>
            <a:chExt cx="1206500" cy="1203325"/>
          </a:xfrm>
        </p:grpSpPr>
        <p:sp>
          <p:nvSpPr>
            <p:cNvPr id="3139" name="Freeform 67"/>
            <p:cNvSpPr>
              <a:spLocks noEditPoints="1"/>
            </p:cNvSpPr>
            <p:nvPr/>
          </p:nvSpPr>
          <p:spPr bwMode="auto">
            <a:xfrm>
              <a:off x="5427663" y="2852738"/>
              <a:ext cx="1206500" cy="1203325"/>
            </a:xfrm>
            <a:custGeom>
              <a:avLst/>
              <a:gdLst/>
              <a:ahLst/>
              <a:cxnLst>
                <a:cxn ang="0">
                  <a:pos x="540" y="269"/>
                </a:cxn>
                <a:cxn ang="0">
                  <a:pos x="497" y="224"/>
                </a:cxn>
                <a:cxn ang="0">
                  <a:pos x="522" y="171"/>
                </a:cxn>
                <a:cxn ang="0">
                  <a:pos x="465" y="145"/>
                </a:cxn>
                <a:cxn ang="0">
                  <a:pos x="468" y="86"/>
                </a:cxn>
                <a:cxn ang="0">
                  <a:pos x="407" y="82"/>
                </a:cxn>
                <a:cxn ang="0">
                  <a:pos x="388" y="27"/>
                </a:cxn>
                <a:cxn ang="0">
                  <a:pos x="329" y="45"/>
                </a:cxn>
                <a:cxn ang="0">
                  <a:pos x="291" y="1"/>
                </a:cxn>
                <a:cxn ang="0">
                  <a:pos x="250" y="1"/>
                </a:cxn>
                <a:cxn ang="0">
                  <a:pos x="212" y="45"/>
                </a:cxn>
                <a:cxn ang="0">
                  <a:pos x="153" y="27"/>
                </a:cxn>
                <a:cxn ang="0">
                  <a:pos x="134" y="82"/>
                </a:cxn>
                <a:cxn ang="0">
                  <a:pos x="72" y="86"/>
                </a:cxn>
                <a:cxn ang="0">
                  <a:pos x="75" y="145"/>
                </a:cxn>
                <a:cxn ang="0">
                  <a:pos x="19" y="171"/>
                </a:cxn>
                <a:cxn ang="0">
                  <a:pos x="43" y="224"/>
                </a:cxn>
                <a:cxn ang="0">
                  <a:pos x="0" y="269"/>
                </a:cxn>
                <a:cxn ang="0">
                  <a:pos x="42" y="309"/>
                </a:cxn>
                <a:cxn ang="0">
                  <a:pos x="18" y="367"/>
                </a:cxn>
                <a:cxn ang="0">
                  <a:pos x="71" y="388"/>
                </a:cxn>
                <a:cxn ang="0">
                  <a:pos x="70" y="451"/>
                </a:cxn>
                <a:cxn ang="0">
                  <a:pos x="126" y="451"/>
                </a:cxn>
                <a:cxn ang="0">
                  <a:pos x="148" y="511"/>
                </a:cxn>
                <a:cxn ang="0">
                  <a:pos x="200" y="491"/>
                </a:cxn>
                <a:cxn ang="0">
                  <a:pos x="243" y="538"/>
                </a:cxn>
                <a:cxn ang="0">
                  <a:pos x="270" y="502"/>
                </a:cxn>
                <a:cxn ang="0">
                  <a:pos x="298" y="538"/>
                </a:cxn>
                <a:cxn ang="0">
                  <a:pos x="340" y="491"/>
                </a:cxn>
                <a:cxn ang="0">
                  <a:pos x="392" y="511"/>
                </a:cxn>
                <a:cxn ang="0">
                  <a:pos x="414" y="451"/>
                </a:cxn>
                <a:cxn ang="0">
                  <a:pos x="470" y="451"/>
                </a:cxn>
                <a:cxn ang="0">
                  <a:pos x="470" y="388"/>
                </a:cxn>
                <a:cxn ang="0">
                  <a:pos x="522" y="367"/>
                </a:cxn>
                <a:cxn ang="0">
                  <a:pos x="499" y="309"/>
                </a:cxn>
                <a:cxn ang="0">
                  <a:pos x="270" y="464"/>
                </a:cxn>
                <a:cxn ang="0">
                  <a:pos x="270" y="74"/>
                </a:cxn>
                <a:cxn ang="0">
                  <a:pos x="270" y="464"/>
                </a:cxn>
              </a:cxnLst>
              <a:rect l="0" t="0" r="r" b="b"/>
              <a:pathLst>
                <a:path w="540" h="538">
                  <a:moveTo>
                    <a:pt x="502" y="280"/>
                  </a:moveTo>
                  <a:cubicBezTo>
                    <a:pt x="540" y="269"/>
                    <a:pt x="540" y="269"/>
                    <a:pt x="540" y="269"/>
                  </a:cubicBezTo>
                  <a:cubicBezTo>
                    <a:pt x="540" y="255"/>
                    <a:pt x="539" y="241"/>
                    <a:pt x="537" y="227"/>
                  </a:cubicBezTo>
                  <a:cubicBezTo>
                    <a:pt x="497" y="224"/>
                    <a:pt x="497" y="224"/>
                    <a:pt x="497" y="224"/>
                  </a:cubicBezTo>
                  <a:cubicBezTo>
                    <a:pt x="495" y="214"/>
                    <a:pt x="493" y="204"/>
                    <a:pt x="490" y="195"/>
                  </a:cubicBezTo>
                  <a:cubicBezTo>
                    <a:pt x="522" y="171"/>
                    <a:pt x="522" y="171"/>
                    <a:pt x="522" y="171"/>
                  </a:cubicBezTo>
                  <a:cubicBezTo>
                    <a:pt x="516" y="158"/>
                    <a:pt x="510" y="146"/>
                    <a:pt x="503" y="134"/>
                  </a:cubicBezTo>
                  <a:cubicBezTo>
                    <a:pt x="465" y="145"/>
                    <a:pt x="465" y="145"/>
                    <a:pt x="465" y="145"/>
                  </a:cubicBezTo>
                  <a:cubicBezTo>
                    <a:pt x="460" y="136"/>
                    <a:pt x="454" y="128"/>
                    <a:pt x="447" y="120"/>
                  </a:cubicBezTo>
                  <a:cubicBezTo>
                    <a:pt x="468" y="86"/>
                    <a:pt x="468" y="86"/>
                    <a:pt x="468" y="86"/>
                  </a:cubicBezTo>
                  <a:cubicBezTo>
                    <a:pt x="459" y="76"/>
                    <a:pt x="449" y="67"/>
                    <a:pt x="438" y="58"/>
                  </a:cubicBezTo>
                  <a:cubicBezTo>
                    <a:pt x="407" y="82"/>
                    <a:pt x="407" y="82"/>
                    <a:pt x="407" y="82"/>
                  </a:cubicBezTo>
                  <a:cubicBezTo>
                    <a:pt x="398" y="76"/>
                    <a:pt x="389" y="71"/>
                    <a:pt x="380" y="66"/>
                  </a:cubicBezTo>
                  <a:cubicBezTo>
                    <a:pt x="388" y="27"/>
                    <a:pt x="388" y="27"/>
                    <a:pt x="388" y="27"/>
                  </a:cubicBezTo>
                  <a:cubicBezTo>
                    <a:pt x="375" y="21"/>
                    <a:pt x="363" y="16"/>
                    <a:pt x="349" y="12"/>
                  </a:cubicBezTo>
                  <a:cubicBezTo>
                    <a:pt x="329" y="45"/>
                    <a:pt x="329" y="45"/>
                    <a:pt x="329" y="45"/>
                  </a:cubicBezTo>
                  <a:cubicBezTo>
                    <a:pt x="319" y="43"/>
                    <a:pt x="308" y="41"/>
                    <a:pt x="298" y="40"/>
                  </a:cubicBezTo>
                  <a:cubicBezTo>
                    <a:pt x="291" y="1"/>
                    <a:pt x="291" y="1"/>
                    <a:pt x="291" y="1"/>
                  </a:cubicBezTo>
                  <a:cubicBezTo>
                    <a:pt x="284" y="0"/>
                    <a:pt x="277" y="0"/>
                    <a:pt x="270" y="0"/>
                  </a:cubicBezTo>
                  <a:cubicBezTo>
                    <a:pt x="263" y="0"/>
                    <a:pt x="256" y="0"/>
                    <a:pt x="250" y="1"/>
                  </a:cubicBezTo>
                  <a:cubicBezTo>
                    <a:pt x="243" y="40"/>
                    <a:pt x="243" y="40"/>
                    <a:pt x="243" y="40"/>
                  </a:cubicBezTo>
                  <a:cubicBezTo>
                    <a:pt x="232" y="41"/>
                    <a:pt x="222" y="43"/>
                    <a:pt x="212" y="45"/>
                  </a:cubicBezTo>
                  <a:cubicBezTo>
                    <a:pt x="191" y="12"/>
                    <a:pt x="191" y="12"/>
                    <a:pt x="191" y="12"/>
                  </a:cubicBezTo>
                  <a:cubicBezTo>
                    <a:pt x="178" y="16"/>
                    <a:pt x="165" y="21"/>
                    <a:pt x="153" y="27"/>
                  </a:cubicBezTo>
                  <a:cubicBezTo>
                    <a:pt x="160" y="66"/>
                    <a:pt x="160" y="66"/>
                    <a:pt x="160" y="66"/>
                  </a:cubicBezTo>
                  <a:cubicBezTo>
                    <a:pt x="151" y="71"/>
                    <a:pt x="142" y="76"/>
                    <a:pt x="134" y="82"/>
                  </a:cubicBezTo>
                  <a:cubicBezTo>
                    <a:pt x="102" y="58"/>
                    <a:pt x="102" y="58"/>
                    <a:pt x="102" y="58"/>
                  </a:cubicBezTo>
                  <a:cubicBezTo>
                    <a:pt x="91" y="67"/>
                    <a:pt x="81" y="76"/>
                    <a:pt x="72" y="86"/>
                  </a:cubicBezTo>
                  <a:cubicBezTo>
                    <a:pt x="93" y="120"/>
                    <a:pt x="93" y="120"/>
                    <a:pt x="93" y="120"/>
                  </a:cubicBezTo>
                  <a:cubicBezTo>
                    <a:pt x="87" y="128"/>
                    <a:pt x="80" y="136"/>
                    <a:pt x="75" y="145"/>
                  </a:cubicBezTo>
                  <a:cubicBezTo>
                    <a:pt x="37" y="134"/>
                    <a:pt x="37" y="134"/>
                    <a:pt x="37" y="134"/>
                  </a:cubicBezTo>
                  <a:cubicBezTo>
                    <a:pt x="30" y="146"/>
                    <a:pt x="24" y="158"/>
                    <a:pt x="19" y="171"/>
                  </a:cubicBezTo>
                  <a:cubicBezTo>
                    <a:pt x="51" y="195"/>
                    <a:pt x="51" y="195"/>
                    <a:pt x="51" y="195"/>
                  </a:cubicBezTo>
                  <a:cubicBezTo>
                    <a:pt x="47" y="204"/>
                    <a:pt x="45" y="214"/>
                    <a:pt x="43" y="224"/>
                  </a:cubicBezTo>
                  <a:cubicBezTo>
                    <a:pt x="3" y="227"/>
                    <a:pt x="3" y="227"/>
                    <a:pt x="3" y="227"/>
                  </a:cubicBezTo>
                  <a:cubicBezTo>
                    <a:pt x="1" y="241"/>
                    <a:pt x="0" y="255"/>
                    <a:pt x="0" y="269"/>
                  </a:cubicBezTo>
                  <a:cubicBezTo>
                    <a:pt x="39" y="280"/>
                    <a:pt x="39" y="280"/>
                    <a:pt x="39" y="280"/>
                  </a:cubicBezTo>
                  <a:cubicBezTo>
                    <a:pt x="39" y="290"/>
                    <a:pt x="40" y="299"/>
                    <a:pt x="42" y="309"/>
                  </a:cubicBezTo>
                  <a:cubicBezTo>
                    <a:pt x="6" y="326"/>
                    <a:pt x="6" y="326"/>
                    <a:pt x="6" y="326"/>
                  </a:cubicBezTo>
                  <a:cubicBezTo>
                    <a:pt x="9" y="340"/>
                    <a:pt x="13" y="354"/>
                    <a:pt x="18" y="367"/>
                  </a:cubicBezTo>
                  <a:cubicBezTo>
                    <a:pt x="58" y="363"/>
                    <a:pt x="58" y="363"/>
                    <a:pt x="58" y="363"/>
                  </a:cubicBezTo>
                  <a:cubicBezTo>
                    <a:pt x="62" y="372"/>
                    <a:pt x="66" y="380"/>
                    <a:pt x="71" y="388"/>
                  </a:cubicBezTo>
                  <a:cubicBezTo>
                    <a:pt x="44" y="417"/>
                    <a:pt x="44" y="417"/>
                    <a:pt x="44" y="417"/>
                  </a:cubicBezTo>
                  <a:cubicBezTo>
                    <a:pt x="52" y="429"/>
                    <a:pt x="60" y="441"/>
                    <a:pt x="70" y="451"/>
                  </a:cubicBezTo>
                  <a:cubicBezTo>
                    <a:pt x="106" y="433"/>
                    <a:pt x="106" y="433"/>
                    <a:pt x="106" y="433"/>
                  </a:cubicBezTo>
                  <a:cubicBezTo>
                    <a:pt x="112" y="440"/>
                    <a:pt x="119" y="446"/>
                    <a:pt x="126" y="451"/>
                  </a:cubicBezTo>
                  <a:cubicBezTo>
                    <a:pt x="111" y="488"/>
                    <a:pt x="111" y="488"/>
                    <a:pt x="111" y="488"/>
                  </a:cubicBezTo>
                  <a:cubicBezTo>
                    <a:pt x="123" y="497"/>
                    <a:pt x="135" y="504"/>
                    <a:pt x="148" y="511"/>
                  </a:cubicBezTo>
                  <a:cubicBezTo>
                    <a:pt x="175" y="481"/>
                    <a:pt x="175" y="481"/>
                    <a:pt x="175" y="481"/>
                  </a:cubicBezTo>
                  <a:cubicBezTo>
                    <a:pt x="183" y="485"/>
                    <a:pt x="192" y="488"/>
                    <a:pt x="200" y="491"/>
                  </a:cubicBezTo>
                  <a:cubicBezTo>
                    <a:pt x="200" y="531"/>
                    <a:pt x="200" y="531"/>
                    <a:pt x="200" y="531"/>
                  </a:cubicBezTo>
                  <a:cubicBezTo>
                    <a:pt x="214" y="534"/>
                    <a:pt x="228" y="537"/>
                    <a:pt x="243" y="538"/>
                  </a:cubicBezTo>
                  <a:cubicBezTo>
                    <a:pt x="257" y="501"/>
                    <a:pt x="257" y="501"/>
                    <a:pt x="257" y="501"/>
                  </a:cubicBezTo>
                  <a:cubicBezTo>
                    <a:pt x="261" y="501"/>
                    <a:pt x="266" y="502"/>
                    <a:pt x="270" y="502"/>
                  </a:cubicBezTo>
                  <a:cubicBezTo>
                    <a:pt x="275" y="502"/>
                    <a:pt x="279" y="501"/>
                    <a:pt x="283" y="501"/>
                  </a:cubicBezTo>
                  <a:cubicBezTo>
                    <a:pt x="298" y="538"/>
                    <a:pt x="298" y="538"/>
                    <a:pt x="298" y="538"/>
                  </a:cubicBezTo>
                  <a:cubicBezTo>
                    <a:pt x="312" y="537"/>
                    <a:pt x="327" y="534"/>
                    <a:pt x="340" y="531"/>
                  </a:cubicBezTo>
                  <a:cubicBezTo>
                    <a:pt x="340" y="491"/>
                    <a:pt x="340" y="491"/>
                    <a:pt x="340" y="491"/>
                  </a:cubicBezTo>
                  <a:cubicBezTo>
                    <a:pt x="349" y="488"/>
                    <a:pt x="357" y="485"/>
                    <a:pt x="365" y="481"/>
                  </a:cubicBezTo>
                  <a:cubicBezTo>
                    <a:pt x="392" y="511"/>
                    <a:pt x="392" y="511"/>
                    <a:pt x="392" y="511"/>
                  </a:cubicBezTo>
                  <a:cubicBezTo>
                    <a:pt x="405" y="504"/>
                    <a:pt x="417" y="497"/>
                    <a:pt x="429" y="488"/>
                  </a:cubicBezTo>
                  <a:cubicBezTo>
                    <a:pt x="414" y="451"/>
                    <a:pt x="414" y="451"/>
                    <a:pt x="414" y="451"/>
                  </a:cubicBezTo>
                  <a:cubicBezTo>
                    <a:pt x="421" y="446"/>
                    <a:pt x="428" y="440"/>
                    <a:pt x="435" y="433"/>
                  </a:cubicBezTo>
                  <a:cubicBezTo>
                    <a:pt x="470" y="451"/>
                    <a:pt x="470" y="451"/>
                    <a:pt x="470" y="451"/>
                  </a:cubicBezTo>
                  <a:cubicBezTo>
                    <a:pt x="480" y="441"/>
                    <a:pt x="489" y="429"/>
                    <a:pt x="496" y="417"/>
                  </a:cubicBezTo>
                  <a:cubicBezTo>
                    <a:pt x="470" y="388"/>
                    <a:pt x="470" y="388"/>
                    <a:pt x="470" y="388"/>
                  </a:cubicBezTo>
                  <a:cubicBezTo>
                    <a:pt x="474" y="380"/>
                    <a:pt x="479" y="372"/>
                    <a:pt x="482" y="363"/>
                  </a:cubicBezTo>
                  <a:cubicBezTo>
                    <a:pt x="522" y="367"/>
                    <a:pt x="522" y="367"/>
                    <a:pt x="522" y="367"/>
                  </a:cubicBezTo>
                  <a:cubicBezTo>
                    <a:pt x="527" y="354"/>
                    <a:pt x="531" y="340"/>
                    <a:pt x="534" y="326"/>
                  </a:cubicBezTo>
                  <a:cubicBezTo>
                    <a:pt x="499" y="309"/>
                    <a:pt x="499" y="309"/>
                    <a:pt x="499" y="309"/>
                  </a:cubicBezTo>
                  <a:cubicBezTo>
                    <a:pt x="500" y="299"/>
                    <a:pt x="501" y="290"/>
                    <a:pt x="502" y="280"/>
                  </a:cubicBezTo>
                  <a:close/>
                  <a:moveTo>
                    <a:pt x="270" y="464"/>
                  </a:moveTo>
                  <a:cubicBezTo>
                    <a:pt x="163" y="464"/>
                    <a:pt x="75" y="377"/>
                    <a:pt x="75" y="269"/>
                  </a:cubicBezTo>
                  <a:cubicBezTo>
                    <a:pt x="75" y="162"/>
                    <a:pt x="163" y="74"/>
                    <a:pt x="270" y="74"/>
                  </a:cubicBezTo>
                  <a:cubicBezTo>
                    <a:pt x="378" y="74"/>
                    <a:pt x="465" y="162"/>
                    <a:pt x="465" y="269"/>
                  </a:cubicBezTo>
                  <a:cubicBezTo>
                    <a:pt x="465" y="377"/>
                    <a:pt x="378" y="464"/>
                    <a:pt x="270" y="464"/>
                  </a:cubicBez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40" name="Oval 68"/>
            <p:cNvSpPr>
              <a:spLocks noChangeArrowheads="1"/>
            </p:cNvSpPr>
            <p:nvPr/>
          </p:nvSpPr>
          <p:spPr bwMode="auto">
            <a:xfrm>
              <a:off x="5676107" y="3099594"/>
              <a:ext cx="709613" cy="709613"/>
            </a:xfrm>
            <a:prstGeom prst="ellipse">
              <a:avLst/>
            </a:prstGeom>
            <a:blipFill>
              <a:blip r:embed="rId7"/>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9" name="Group 128"/>
          <p:cNvGrpSpPr/>
          <p:nvPr/>
        </p:nvGrpSpPr>
        <p:grpSpPr>
          <a:xfrm>
            <a:off x="3683001" y="2362200"/>
            <a:ext cx="1610784" cy="1608667"/>
            <a:chOff x="2762251" y="1952625"/>
            <a:chExt cx="1208088" cy="1206500"/>
          </a:xfrm>
        </p:grpSpPr>
        <p:sp>
          <p:nvSpPr>
            <p:cNvPr id="3141" name="Freeform 69"/>
            <p:cNvSpPr>
              <a:spLocks noEditPoints="1"/>
            </p:cNvSpPr>
            <p:nvPr/>
          </p:nvSpPr>
          <p:spPr bwMode="auto">
            <a:xfrm>
              <a:off x="2762251" y="1952625"/>
              <a:ext cx="1208088" cy="1206500"/>
            </a:xfrm>
            <a:custGeom>
              <a:avLst/>
              <a:gdLst/>
              <a:ahLst/>
              <a:cxnLst>
                <a:cxn ang="0">
                  <a:pos x="540" y="269"/>
                </a:cxn>
                <a:cxn ang="0">
                  <a:pos x="498" y="224"/>
                </a:cxn>
                <a:cxn ang="0">
                  <a:pos x="522" y="171"/>
                </a:cxn>
                <a:cxn ang="0">
                  <a:pos x="466" y="145"/>
                </a:cxn>
                <a:cxn ang="0">
                  <a:pos x="469" y="87"/>
                </a:cxn>
                <a:cxn ang="0">
                  <a:pos x="407" y="82"/>
                </a:cxn>
                <a:cxn ang="0">
                  <a:pos x="388" y="27"/>
                </a:cxn>
                <a:cxn ang="0">
                  <a:pos x="329" y="46"/>
                </a:cxn>
                <a:cxn ang="0">
                  <a:pos x="291" y="1"/>
                </a:cxn>
                <a:cxn ang="0">
                  <a:pos x="250" y="1"/>
                </a:cxn>
                <a:cxn ang="0">
                  <a:pos x="212" y="46"/>
                </a:cxn>
                <a:cxn ang="0">
                  <a:pos x="153" y="27"/>
                </a:cxn>
                <a:cxn ang="0">
                  <a:pos x="134" y="82"/>
                </a:cxn>
                <a:cxn ang="0">
                  <a:pos x="72" y="87"/>
                </a:cxn>
                <a:cxn ang="0">
                  <a:pos x="75" y="145"/>
                </a:cxn>
                <a:cxn ang="0">
                  <a:pos x="19" y="171"/>
                </a:cxn>
                <a:cxn ang="0">
                  <a:pos x="43" y="224"/>
                </a:cxn>
                <a:cxn ang="0">
                  <a:pos x="0" y="269"/>
                </a:cxn>
                <a:cxn ang="0">
                  <a:pos x="42" y="309"/>
                </a:cxn>
                <a:cxn ang="0">
                  <a:pos x="18" y="367"/>
                </a:cxn>
                <a:cxn ang="0">
                  <a:pos x="71" y="388"/>
                </a:cxn>
                <a:cxn ang="0">
                  <a:pos x="70" y="451"/>
                </a:cxn>
                <a:cxn ang="0">
                  <a:pos x="126" y="451"/>
                </a:cxn>
                <a:cxn ang="0">
                  <a:pos x="149" y="511"/>
                </a:cxn>
                <a:cxn ang="0">
                  <a:pos x="200" y="491"/>
                </a:cxn>
                <a:cxn ang="0">
                  <a:pos x="243" y="539"/>
                </a:cxn>
                <a:cxn ang="0">
                  <a:pos x="270" y="502"/>
                </a:cxn>
                <a:cxn ang="0">
                  <a:pos x="298" y="539"/>
                </a:cxn>
                <a:cxn ang="0">
                  <a:pos x="340" y="491"/>
                </a:cxn>
                <a:cxn ang="0">
                  <a:pos x="392" y="511"/>
                </a:cxn>
                <a:cxn ang="0">
                  <a:pos x="414" y="451"/>
                </a:cxn>
                <a:cxn ang="0">
                  <a:pos x="470" y="451"/>
                </a:cxn>
                <a:cxn ang="0">
                  <a:pos x="470" y="388"/>
                </a:cxn>
                <a:cxn ang="0">
                  <a:pos x="522" y="367"/>
                </a:cxn>
                <a:cxn ang="0">
                  <a:pos x="499" y="309"/>
                </a:cxn>
                <a:cxn ang="0">
                  <a:pos x="270" y="458"/>
                </a:cxn>
                <a:cxn ang="0">
                  <a:pos x="270" y="81"/>
                </a:cxn>
                <a:cxn ang="0">
                  <a:pos x="270" y="458"/>
                </a:cxn>
              </a:cxnLst>
              <a:rect l="0" t="0" r="r" b="b"/>
              <a:pathLst>
                <a:path w="540" h="539">
                  <a:moveTo>
                    <a:pt x="502" y="280"/>
                  </a:moveTo>
                  <a:cubicBezTo>
                    <a:pt x="540" y="269"/>
                    <a:pt x="540" y="269"/>
                    <a:pt x="540" y="269"/>
                  </a:cubicBezTo>
                  <a:cubicBezTo>
                    <a:pt x="540" y="255"/>
                    <a:pt x="539" y="241"/>
                    <a:pt x="537" y="227"/>
                  </a:cubicBezTo>
                  <a:cubicBezTo>
                    <a:pt x="498" y="224"/>
                    <a:pt x="498" y="224"/>
                    <a:pt x="498" y="224"/>
                  </a:cubicBezTo>
                  <a:cubicBezTo>
                    <a:pt x="496" y="214"/>
                    <a:pt x="493" y="204"/>
                    <a:pt x="490" y="195"/>
                  </a:cubicBezTo>
                  <a:cubicBezTo>
                    <a:pt x="522" y="171"/>
                    <a:pt x="522" y="171"/>
                    <a:pt x="522" y="171"/>
                  </a:cubicBezTo>
                  <a:cubicBezTo>
                    <a:pt x="517" y="158"/>
                    <a:pt x="511" y="146"/>
                    <a:pt x="504" y="134"/>
                  </a:cubicBezTo>
                  <a:cubicBezTo>
                    <a:pt x="466" y="145"/>
                    <a:pt x="466" y="145"/>
                    <a:pt x="466" y="145"/>
                  </a:cubicBezTo>
                  <a:cubicBezTo>
                    <a:pt x="460" y="136"/>
                    <a:pt x="454" y="128"/>
                    <a:pt x="447" y="120"/>
                  </a:cubicBezTo>
                  <a:cubicBezTo>
                    <a:pt x="469" y="87"/>
                    <a:pt x="469" y="87"/>
                    <a:pt x="469" y="87"/>
                  </a:cubicBezTo>
                  <a:cubicBezTo>
                    <a:pt x="459" y="76"/>
                    <a:pt x="449" y="67"/>
                    <a:pt x="438" y="58"/>
                  </a:cubicBezTo>
                  <a:cubicBezTo>
                    <a:pt x="407" y="82"/>
                    <a:pt x="407" y="82"/>
                    <a:pt x="407" y="82"/>
                  </a:cubicBezTo>
                  <a:cubicBezTo>
                    <a:pt x="398" y="76"/>
                    <a:pt x="390" y="71"/>
                    <a:pt x="380" y="66"/>
                  </a:cubicBezTo>
                  <a:cubicBezTo>
                    <a:pt x="388" y="27"/>
                    <a:pt x="388" y="27"/>
                    <a:pt x="388" y="27"/>
                  </a:cubicBezTo>
                  <a:cubicBezTo>
                    <a:pt x="376" y="21"/>
                    <a:pt x="363" y="16"/>
                    <a:pt x="350" y="12"/>
                  </a:cubicBezTo>
                  <a:cubicBezTo>
                    <a:pt x="329" y="46"/>
                    <a:pt x="329" y="46"/>
                    <a:pt x="329" y="46"/>
                  </a:cubicBezTo>
                  <a:cubicBezTo>
                    <a:pt x="319" y="43"/>
                    <a:pt x="308" y="41"/>
                    <a:pt x="298" y="40"/>
                  </a:cubicBezTo>
                  <a:cubicBezTo>
                    <a:pt x="291" y="1"/>
                    <a:pt x="291" y="1"/>
                    <a:pt x="291" y="1"/>
                  </a:cubicBezTo>
                  <a:cubicBezTo>
                    <a:pt x="284" y="0"/>
                    <a:pt x="277" y="0"/>
                    <a:pt x="270" y="0"/>
                  </a:cubicBezTo>
                  <a:cubicBezTo>
                    <a:pt x="263" y="0"/>
                    <a:pt x="257" y="0"/>
                    <a:pt x="250" y="1"/>
                  </a:cubicBezTo>
                  <a:cubicBezTo>
                    <a:pt x="243" y="40"/>
                    <a:pt x="243" y="40"/>
                    <a:pt x="243" y="40"/>
                  </a:cubicBezTo>
                  <a:cubicBezTo>
                    <a:pt x="232" y="41"/>
                    <a:pt x="222" y="43"/>
                    <a:pt x="212" y="46"/>
                  </a:cubicBezTo>
                  <a:cubicBezTo>
                    <a:pt x="191" y="12"/>
                    <a:pt x="191" y="12"/>
                    <a:pt x="191" y="12"/>
                  </a:cubicBezTo>
                  <a:cubicBezTo>
                    <a:pt x="178" y="16"/>
                    <a:pt x="165" y="21"/>
                    <a:pt x="153" y="27"/>
                  </a:cubicBezTo>
                  <a:cubicBezTo>
                    <a:pt x="160" y="66"/>
                    <a:pt x="160" y="66"/>
                    <a:pt x="160" y="66"/>
                  </a:cubicBezTo>
                  <a:cubicBezTo>
                    <a:pt x="151" y="71"/>
                    <a:pt x="142" y="76"/>
                    <a:pt x="134" y="82"/>
                  </a:cubicBezTo>
                  <a:cubicBezTo>
                    <a:pt x="102" y="58"/>
                    <a:pt x="102" y="58"/>
                    <a:pt x="102" y="58"/>
                  </a:cubicBezTo>
                  <a:cubicBezTo>
                    <a:pt x="92" y="67"/>
                    <a:pt x="81" y="76"/>
                    <a:pt x="72" y="87"/>
                  </a:cubicBezTo>
                  <a:cubicBezTo>
                    <a:pt x="93" y="120"/>
                    <a:pt x="93" y="120"/>
                    <a:pt x="93" y="120"/>
                  </a:cubicBezTo>
                  <a:cubicBezTo>
                    <a:pt x="87" y="128"/>
                    <a:pt x="81" y="136"/>
                    <a:pt x="75" y="145"/>
                  </a:cubicBezTo>
                  <a:cubicBezTo>
                    <a:pt x="37" y="134"/>
                    <a:pt x="37" y="134"/>
                    <a:pt x="37" y="134"/>
                  </a:cubicBezTo>
                  <a:cubicBezTo>
                    <a:pt x="30" y="146"/>
                    <a:pt x="24" y="158"/>
                    <a:pt x="19" y="171"/>
                  </a:cubicBezTo>
                  <a:cubicBezTo>
                    <a:pt x="51" y="195"/>
                    <a:pt x="51" y="195"/>
                    <a:pt x="51" y="195"/>
                  </a:cubicBezTo>
                  <a:cubicBezTo>
                    <a:pt x="48" y="204"/>
                    <a:pt x="45" y="214"/>
                    <a:pt x="43" y="224"/>
                  </a:cubicBezTo>
                  <a:cubicBezTo>
                    <a:pt x="4" y="227"/>
                    <a:pt x="4" y="227"/>
                    <a:pt x="4" y="227"/>
                  </a:cubicBezTo>
                  <a:cubicBezTo>
                    <a:pt x="1" y="241"/>
                    <a:pt x="0" y="255"/>
                    <a:pt x="0" y="269"/>
                  </a:cubicBezTo>
                  <a:cubicBezTo>
                    <a:pt x="39" y="280"/>
                    <a:pt x="39" y="280"/>
                    <a:pt x="39" y="280"/>
                  </a:cubicBezTo>
                  <a:cubicBezTo>
                    <a:pt x="39" y="290"/>
                    <a:pt x="40" y="299"/>
                    <a:pt x="42" y="309"/>
                  </a:cubicBezTo>
                  <a:cubicBezTo>
                    <a:pt x="6" y="326"/>
                    <a:pt x="6" y="326"/>
                    <a:pt x="6" y="326"/>
                  </a:cubicBezTo>
                  <a:cubicBezTo>
                    <a:pt x="9" y="340"/>
                    <a:pt x="13" y="354"/>
                    <a:pt x="18" y="367"/>
                  </a:cubicBezTo>
                  <a:cubicBezTo>
                    <a:pt x="58" y="363"/>
                    <a:pt x="58" y="363"/>
                    <a:pt x="58" y="363"/>
                  </a:cubicBezTo>
                  <a:cubicBezTo>
                    <a:pt x="62" y="372"/>
                    <a:pt x="66" y="380"/>
                    <a:pt x="71" y="388"/>
                  </a:cubicBezTo>
                  <a:cubicBezTo>
                    <a:pt x="44" y="417"/>
                    <a:pt x="44" y="417"/>
                    <a:pt x="44" y="417"/>
                  </a:cubicBezTo>
                  <a:cubicBezTo>
                    <a:pt x="52" y="429"/>
                    <a:pt x="61" y="441"/>
                    <a:pt x="70" y="451"/>
                  </a:cubicBezTo>
                  <a:cubicBezTo>
                    <a:pt x="106" y="433"/>
                    <a:pt x="106" y="433"/>
                    <a:pt x="106" y="433"/>
                  </a:cubicBezTo>
                  <a:cubicBezTo>
                    <a:pt x="112" y="440"/>
                    <a:pt x="119" y="446"/>
                    <a:pt x="126" y="451"/>
                  </a:cubicBezTo>
                  <a:cubicBezTo>
                    <a:pt x="112" y="488"/>
                    <a:pt x="112" y="488"/>
                    <a:pt x="112" y="488"/>
                  </a:cubicBezTo>
                  <a:cubicBezTo>
                    <a:pt x="123" y="497"/>
                    <a:pt x="136" y="504"/>
                    <a:pt x="149" y="511"/>
                  </a:cubicBezTo>
                  <a:cubicBezTo>
                    <a:pt x="175" y="481"/>
                    <a:pt x="175" y="481"/>
                    <a:pt x="175" y="481"/>
                  </a:cubicBezTo>
                  <a:cubicBezTo>
                    <a:pt x="183" y="485"/>
                    <a:pt x="192" y="488"/>
                    <a:pt x="200" y="491"/>
                  </a:cubicBezTo>
                  <a:cubicBezTo>
                    <a:pt x="200" y="531"/>
                    <a:pt x="200" y="531"/>
                    <a:pt x="200" y="531"/>
                  </a:cubicBezTo>
                  <a:cubicBezTo>
                    <a:pt x="214" y="534"/>
                    <a:pt x="228" y="537"/>
                    <a:pt x="243" y="539"/>
                  </a:cubicBezTo>
                  <a:cubicBezTo>
                    <a:pt x="257" y="501"/>
                    <a:pt x="257" y="501"/>
                    <a:pt x="257" y="501"/>
                  </a:cubicBezTo>
                  <a:cubicBezTo>
                    <a:pt x="261" y="502"/>
                    <a:pt x="266" y="502"/>
                    <a:pt x="270" y="502"/>
                  </a:cubicBezTo>
                  <a:cubicBezTo>
                    <a:pt x="275" y="502"/>
                    <a:pt x="279" y="502"/>
                    <a:pt x="284" y="501"/>
                  </a:cubicBezTo>
                  <a:cubicBezTo>
                    <a:pt x="298" y="539"/>
                    <a:pt x="298" y="539"/>
                    <a:pt x="298" y="539"/>
                  </a:cubicBezTo>
                  <a:cubicBezTo>
                    <a:pt x="312" y="537"/>
                    <a:pt x="327" y="534"/>
                    <a:pt x="341" y="531"/>
                  </a:cubicBezTo>
                  <a:cubicBezTo>
                    <a:pt x="340" y="491"/>
                    <a:pt x="340" y="491"/>
                    <a:pt x="340" y="491"/>
                  </a:cubicBezTo>
                  <a:cubicBezTo>
                    <a:pt x="349" y="488"/>
                    <a:pt x="357" y="485"/>
                    <a:pt x="365" y="481"/>
                  </a:cubicBezTo>
                  <a:cubicBezTo>
                    <a:pt x="392" y="511"/>
                    <a:pt x="392" y="511"/>
                    <a:pt x="392" y="511"/>
                  </a:cubicBezTo>
                  <a:cubicBezTo>
                    <a:pt x="405" y="504"/>
                    <a:pt x="417" y="497"/>
                    <a:pt x="429" y="488"/>
                  </a:cubicBezTo>
                  <a:cubicBezTo>
                    <a:pt x="414" y="451"/>
                    <a:pt x="414" y="451"/>
                    <a:pt x="414" y="451"/>
                  </a:cubicBezTo>
                  <a:cubicBezTo>
                    <a:pt x="422" y="446"/>
                    <a:pt x="428" y="440"/>
                    <a:pt x="435" y="433"/>
                  </a:cubicBezTo>
                  <a:cubicBezTo>
                    <a:pt x="470" y="451"/>
                    <a:pt x="470" y="451"/>
                    <a:pt x="470" y="451"/>
                  </a:cubicBezTo>
                  <a:cubicBezTo>
                    <a:pt x="480" y="441"/>
                    <a:pt x="489" y="429"/>
                    <a:pt x="497" y="417"/>
                  </a:cubicBezTo>
                  <a:cubicBezTo>
                    <a:pt x="470" y="388"/>
                    <a:pt x="470" y="388"/>
                    <a:pt x="470" y="388"/>
                  </a:cubicBezTo>
                  <a:cubicBezTo>
                    <a:pt x="475" y="380"/>
                    <a:pt x="479" y="372"/>
                    <a:pt x="483" y="363"/>
                  </a:cubicBezTo>
                  <a:cubicBezTo>
                    <a:pt x="522" y="367"/>
                    <a:pt x="522" y="367"/>
                    <a:pt x="522" y="367"/>
                  </a:cubicBezTo>
                  <a:cubicBezTo>
                    <a:pt x="527" y="354"/>
                    <a:pt x="531" y="340"/>
                    <a:pt x="534" y="326"/>
                  </a:cubicBezTo>
                  <a:cubicBezTo>
                    <a:pt x="499" y="309"/>
                    <a:pt x="499" y="309"/>
                    <a:pt x="499" y="309"/>
                  </a:cubicBezTo>
                  <a:cubicBezTo>
                    <a:pt x="500" y="299"/>
                    <a:pt x="502" y="290"/>
                    <a:pt x="502" y="280"/>
                  </a:cubicBezTo>
                  <a:close/>
                  <a:moveTo>
                    <a:pt x="270" y="458"/>
                  </a:moveTo>
                  <a:cubicBezTo>
                    <a:pt x="166" y="458"/>
                    <a:pt x="82" y="373"/>
                    <a:pt x="82" y="269"/>
                  </a:cubicBezTo>
                  <a:cubicBezTo>
                    <a:pt x="82" y="165"/>
                    <a:pt x="166" y="81"/>
                    <a:pt x="270" y="81"/>
                  </a:cubicBezTo>
                  <a:cubicBezTo>
                    <a:pt x="374" y="81"/>
                    <a:pt x="459" y="165"/>
                    <a:pt x="459" y="269"/>
                  </a:cubicBezTo>
                  <a:cubicBezTo>
                    <a:pt x="459" y="373"/>
                    <a:pt x="374" y="458"/>
                    <a:pt x="270" y="458"/>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42" name="Oval 70"/>
            <p:cNvSpPr>
              <a:spLocks noChangeArrowheads="1"/>
            </p:cNvSpPr>
            <p:nvPr/>
          </p:nvSpPr>
          <p:spPr bwMode="auto">
            <a:xfrm>
              <a:off x="3066258" y="2255044"/>
              <a:ext cx="600075" cy="601663"/>
            </a:xfrm>
            <a:prstGeom prst="ellipse">
              <a:avLst/>
            </a:prstGeom>
            <a:blipFill>
              <a:blip r:embed="rId8"/>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1" name="Group 130"/>
          <p:cNvGrpSpPr/>
          <p:nvPr/>
        </p:nvGrpSpPr>
        <p:grpSpPr>
          <a:xfrm>
            <a:off x="6692901" y="1905001"/>
            <a:ext cx="864156" cy="241300"/>
            <a:chOff x="1531143" y="1350169"/>
            <a:chExt cx="1364457" cy="381000"/>
          </a:xfrm>
        </p:grpSpPr>
        <p:cxnSp>
          <p:nvCxnSpPr>
            <p:cNvPr id="132" name="Straight Connector 131"/>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134" name="Group 133"/>
          <p:cNvGrpSpPr/>
          <p:nvPr/>
        </p:nvGrpSpPr>
        <p:grpSpPr>
          <a:xfrm>
            <a:off x="8674101" y="4318001"/>
            <a:ext cx="864156" cy="241300"/>
            <a:chOff x="1531143" y="1350169"/>
            <a:chExt cx="1364457" cy="381000"/>
          </a:xfrm>
        </p:grpSpPr>
        <p:cxnSp>
          <p:nvCxnSpPr>
            <p:cNvPr id="135" name="Straight Connector 134"/>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cxnSp>
        <p:nvCxnSpPr>
          <p:cNvPr id="138" name="Straight Connector 137"/>
          <p:cNvCxnSpPr/>
          <p:nvPr/>
        </p:nvCxnSpPr>
        <p:spPr>
          <a:xfrm rot="5400000" flipV="1">
            <a:off x="5533813" y="5696718"/>
            <a:ext cx="675640" cy="1005"/>
          </a:xfrm>
          <a:prstGeom prst="line">
            <a:avLst/>
          </a:prstGeom>
          <a:ln w="19050">
            <a:solidFill>
              <a:schemeClr val="tx1">
                <a:lumMod val="50000"/>
                <a:lumOff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140" name="Group 139"/>
          <p:cNvGrpSpPr/>
          <p:nvPr/>
        </p:nvGrpSpPr>
        <p:grpSpPr>
          <a:xfrm>
            <a:off x="7391401" y="2946401"/>
            <a:ext cx="864156" cy="241300"/>
            <a:chOff x="1531143" y="1350169"/>
            <a:chExt cx="1364457" cy="381000"/>
          </a:xfrm>
        </p:grpSpPr>
        <p:cxnSp>
          <p:nvCxnSpPr>
            <p:cNvPr id="141" name="Straight Connector 140"/>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143" name="Group 142"/>
          <p:cNvGrpSpPr/>
          <p:nvPr/>
        </p:nvGrpSpPr>
        <p:grpSpPr>
          <a:xfrm flipH="1">
            <a:off x="3378201" y="2298701"/>
            <a:ext cx="864156" cy="241300"/>
            <a:chOff x="1531143" y="1350169"/>
            <a:chExt cx="1364457" cy="381000"/>
          </a:xfrm>
        </p:grpSpPr>
        <p:cxnSp>
          <p:nvCxnSpPr>
            <p:cNvPr id="144" name="Straight Connector 143"/>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146" name="Group 145"/>
          <p:cNvGrpSpPr/>
          <p:nvPr/>
        </p:nvGrpSpPr>
        <p:grpSpPr>
          <a:xfrm flipH="1">
            <a:off x="2654301" y="4254501"/>
            <a:ext cx="864156" cy="241300"/>
            <a:chOff x="1531143" y="1350169"/>
            <a:chExt cx="1364457" cy="381000"/>
          </a:xfrm>
        </p:grpSpPr>
        <p:cxnSp>
          <p:nvCxnSpPr>
            <p:cNvPr id="147" name="Straight Connector 146"/>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sp>
        <p:nvSpPr>
          <p:cNvPr id="149" name="TextBox 148"/>
          <p:cNvSpPr txBox="1"/>
          <p:nvPr/>
        </p:nvSpPr>
        <p:spPr>
          <a:xfrm>
            <a:off x="7670800" y="1473200"/>
            <a:ext cx="1828800" cy="954107"/>
          </a:xfrm>
          <a:prstGeom prst="rect">
            <a:avLst/>
          </a:prstGeom>
          <a:noFill/>
        </p:spPr>
        <p:txBody>
          <a:bodyPr wrap="square" lIns="0" tIns="0" rIns="0" bIns="0" rtlCol="0" anchor="t">
            <a:spAutoFit/>
          </a:bodyPr>
          <a:lstStyle/>
          <a:p>
            <a:pPr defTabSz="1219170">
              <a:spcBef>
                <a:spcPct val="20000"/>
              </a:spcBef>
              <a:defRPr/>
            </a:pPr>
            <a:r>
              <a:rPr lang="en-US" sz="2000" b="1" dirty="0">
                <a:solidFill>
                  <a:srgbClr val="C00000"/>
                </a:solidFill>
              </a:rPr>
              <a:t>Title Goes Here </a:t>
            </a:r>
            <a:r>
              <a:rPr lang="en-US" sz="1333" dirty="0">
                <a:solidFill>
                  <a:srgbClr val="C00000"/>
                </a:solidFill>
              </a:rPr>
              <a:t/>
            </a:r>
            <a:br>
              <a:rPr lang="en-US" sz="1333" dirty="0">
                <a:solidFill>
                  <a:srgbClr val="C00000"/>
                </a:solidFill>
              </a:rPr>
            </a:br>
            <a:r>
              <a:rPr lang="en-US" sz="1400" dirty="0">
                <a:solidFill>
                  <a:schemeClr val="bg2">
                    <a:lumMod val="10000"/>
                  </a:schemeClr>
                </a:solidFill>
              </a:rPr>
              <a:t>Lorem ipsum dolor sit amet, consectetur adipiscing elit</a:t>
            </a:r>
          </a:p>
        </p:txBody>
      </p:sp>
      <p:sp>
        <p:nvSpPr>
          <p:cNvPr id="150" name="TextBox 149"/>
          <p:cNvSpPr txBox="1"/>
          <p:nvPr/>
        </p:nvSpPr>
        <p:spPr>
          <a:xfrm>
            <a:off x="8369300" y="2514600"/>
            <a:ext cx="1828800" cy="954107"/>
          </a:xfrm>
          <a:prstGeom prst="rect">
            <a:avLst/>
          </a:prstGeom>
          <a:noFill/>
        </p:spPr>
        <p:txBody>
          <a:bodyPr wrap="square" lIns="0" tIns="0" rIns="0" bIns="0" rtlCol="0" anchor="t">
            <a:spAutoFit/>
          </a:bodyPr>
          <a:lstStyle/>
          <a:p>
            <a:pPr defTabSz="1219170">
              <a:spcBef>
                <a:spcPct val="20000"/>
              </a:spcBef>
              <a:defRPr/>
            </a:pPr>
            <a:r>
              <a:rPr lang="en-US" sz="2000" b="1" dirty="0">
                <a:solidFill>
                  <a:schemeClr val="accent5"/>
                </a:solidFill>
              </a:rPr>
              <a:t>Title Goes Here </a:t>
            </a:r>
            <a:r>
              <a:rPr lang="en-US" sz="1333" dirty="0">
                <a:solidFill>
                  <a:schemeClr val="accent5"/>
                </a:solidFill>
              </a:rPr>
              <a:t/>
            </a:r>
            <a:br>
              <a:rPr lang="en-US" sz="1333" dirty="0">
                <a:solidFill>
                  <a:schemeClr val="accent5"/>
                </a:solidFill>
              </a:rPr>
            </a:br>
            <a:r>
              <a:rPr lang="en-US" sz="1400" dirty="0">
                <a:solidFill>
                  <a:schemeClr val="bg2">
                    <a:lumMod val="10000"/>
                  </a:schemeClr>
                </a:solidFill>
              </a:rPr>
              <a:t>Lorem ipsum dolor sit amet, consectetur adipiscing elit</a:t>
            </a:r>
          </a:p>
        </p:txBody>
      </p:sp>
      <p:sp>
        <p:nvSpPr>
          <p:cNvPr id="151" name="TextBox 150"/>
          <p:cNvSpPr txBox="1"/>
          <p:nvPr/>
        </p:nvSpPr>
        <p:spPr>
          <a:xfrm>
            <a:off x="9652000" y="3886200"/>
            <a:ext cx="1828800" cy="954107"/>
          </a:xfrm>
          <a:prstGeom prst="rect">
            <a:avLst/>
          </a:prstGeom>
          <a:noFill/>
        </p:spPr>
        <p:txBody>
          <a:bodyPr wrap="square" lIns="0" tIns="0" rIns="0" bIns="0" rtlCol="0" anchor="t">
            <a:spAutoFit/>
          </a:bodyPr>
          <a:lstStyle/>
          <a:p>
            <a:pPr defTabSz="1219170">
              <a:spcBef>
                <a:spcPct val="20000"/>
              </a:spcBef>
              <a:defRPr/>
            </a:pPr>
            <a:r>
              <a:rPr lang="en-US" sz="2000" b="1" dirty="0">
                <a:solidFill>
                  <a:schemeClr val="accent6"/>
                </a:solidFill>
              </a:rPr>
              <a:t>Title Goes Here </a:t>
            </a:r>
            <a:r>
              <a:rPr lang="en-US" sz="1333" dirty="0">
                <a:solidFill>
                  <a:schemeClr val="accent5"/>
                </a:solidFill>
              </a:rPr>
              <a:t/>
            </a:r>
            <a:br>
              <a:rPr lang="en-US" sz="1333" dirty="0">
                <a:solidFill>
                  <a:schemeClr val="accent5"/>
                </a:solidFill>
              </a:rPr>
            </a:br>
            <a:r>
              <a:rPr lang="en-US" sz="1400" dirty="0">
                <a:solidFill>
                  <a:schemeClr val="bg2">
                    <a:lumMod val="10000"/>
                  </a:schemeClr>
                </a:solidFill>
              </a:rPr>
              <a:t>Lorem ipsum dolor sit amet, consectetur adipiscing elit</a:t>
            </a:r>
          </a:p>
        </p:txBody>
      </p:sp>
      <p:sp>
        <p:nvSpPr>
          <p:cNvPr id="152" name="TextBox 151"/>
          <p:cNvSpPr txBox="1"/>
          <p:nvPr/>
        </p:nvSpPr>
        <p:spPr>
          <a:xfrm>
            <a:off x="1435100" y="1866900"/>
            <a:ext cx="1828800" cy="954107"/>
          </a:xfrm>
          <a:prstGeom prst="rect">
            <a:avLst/>
          </a:prstGeom>
          <a:noFill/>
        </p:spPr>
        <p:txBody>
          <a:bodyPr wrap="square" lIns="0" tIns="0" rIns="0" bIns="0" rtlCol="0" anchor="t">
            <a:spAutoFit/>
          </a:bodyPr>
          <a:lstStyle/>
          <a:p>
            <a:pPr algn="r" defTabSz="1219170">
              <a:spcBef>
                <a:spcPct val="20000"/>
              </a:spcBef>
              <a:defRPr/>
            </a:pPr>
            <a:r>
              <a:rPr lang="en-US" sz="2000" b="1" dirty="0">
                <a:solidFill>
                  <a:schemeClr val="accent2"/>
                </a:solidFill>
              </a:rPr>
              <a:t>Title Goes Here </a:t>
            </a:r>
            <a:br>
              <a:rPr lang="en-US" sz="2000" b="1" dirty="0">
                <a:solidFill>
                  <a:schemeClr val="accent2"/>
                </a:solidFill>
              </a:rPr>
            </a:br>
            <a:r>
              <a:rPr lang="en-US" sz="1400" dirty="0">
                <a:solidFill>
                  <a:schemeClr val="bg2">
                    <a:lumMod val="10000"/>
                  </a:schemeClr>
                </a:solidFill>
              </a:rPr>
              <a:t>Lorem ipsum dolor sit amet, consectetur adipiscing elit</a:t>
            </a:r>
          </a:p>
        </p:txBody>
      </p:sp>
      <p:sp>
        <p:nvSpPr>
          <p:cNvPr id="153" name="TextBox 152"/>
          <p:cNvSpPr txBox="1"/>
          <p:nvPr/>
        </p:nvSpPr>
        <p:spPr>
          <a:xfrm>
            <a:off x="711200" y="3835400"/>
            <a:ext cx="1828800" cy="954107"/>
          </a:xfrm>
          <a:prstGeom prst="rect">
            <a:avLst/>
          </a:prstGeom>
          <a:noFill/>
        </p:spPr>
        <p:txBody>
          <a:bodyPr wrap="square" lIns="0" tIns="0" rIns="0" bIns="0" rtlCol="0" anchor="t">
            <a:spAutoFit/>
          </a:bodyPr>
          <a:lstStyle/>
          <a:p>
            <a:pPr algn="r" defTabSz="1219170">
              <a:spcBef>
                <a:spcPct val="20000"/>
              </a:spcBef>
              <a:defRPr/>
            </a:pPr>
            <a:r>
              <a:rPr lang="en-US" sz="2000" b="1" dirty="0">
                <a:solidFill>
                  <a:schemeClr val="bg1">
                    <a:lumMod val="65000"/>
                  </a:schemeClr>
                </a:solidFill>
              </a:rPr>
              <a:t>Title Goes Here </a:t>
            </a:r>
            <a:r>
              <a:rPr lang="en-US" sz="1333" dirty="0">
                <a:solidFill>
                  <a:schemeClr val="bg1">
                    <a:lumMod val="75000"/>
                  </a:schemeClr>
                </a:solidFill>
              </a:rPr>
              <a:t/>
            </a:r>
            <a:br>
              <a:rPr lang="en-US" sz="1333" dirty="0">
                <a:solidFill>
                  <a:schemeClr val="bg1">
                    <a:lumMod val="75000"/>
                  </a:schemeClr>
                </a:solidFill>
              </a:rPr>
            </a:br>
            <a:r>
              <a:rPr lang="en-US" sz="1400" dirty="0">
                <a:solidFill>
                  <a:schemeClr val="bg2">
                    <a:lumMod val="10000"/>
                  </a:schemeClr>
                </a:solidFill>
              </a:rPr>
              <a:t>Lorem ipsum dolor sit amet, consectetur adipiscing elit</a:t>
            </a:r>
          </a:p>
        </p:txBody>
      </p:sp>
      <p:sp>
        <p:nvSpPr>
          <p:cNvPr id="154" name="TextBox 153"/>
          <p:cNvSpPr txBox="1"/>
          <p:nvPr/>
        </p:nvSpPr>
        <p:spPr>
          <a:xfrm>
            <a:off x="3860800" y="5613400"/>
            <a:ext cx="1828800" cy="954107"/>
          </a:xfrm>
          <a:prstGeom prst="rect">
            <a:avLst/>
          </a:prstGeom>
          <a:noFill/>
        </p:spPr>
        <p:txBody>
          <a:bodyPr wrap="square" lIns="0" tIns="0" rIns="0" bIns="0" rtlCol="0" anchor="t">
            <a:spAutoFit/>
          </a:bodyPr>
          <a:lstStyle/>
          <a:p>
            <a:pPr algn="r" defTabSz="1219170">
              <a:spcBef>
                <a:spcPct val="20000"/>
              </a:spcBef>
              <a:defRPr/>
            </a:pPr>
            <a:r>
              <a:rPr lang="en-US" sz="2000" b="1" dirty="0">
                <a:solidFill>
                  <a:schemeClr val="accent1"/>
                </a:solidFill>
              </a:rPr>
              <a:t>Title Goes Here </a:t>
            </a:r>
            <a:r>
              <a:rPr lang="en-US" sz="2000" b="1" dirty="0">
                <a:solidFill>
                  <a:schemeClr val="accent5"/>
                </a:solidFill>
              </a:rPr>
              <a:t/>
            </a:r>
            <a:br>
              <a:rPr lang="en-US" sz="2000" b="1" dirty="0">
                <a:solidFill>
                  <a:schemeClr val="accent5"/>
                </a:solidFill>
              </a:rPr>
            </a:br>
            <a:r>
              <a:rPr lang="en-US" sz="1400" dirty="0">
                <a:solidFill>
                  <a:schemeClr val="bg2">
                    <a:lumMod val="10000"/>
                  </a:schemeClr>
                </a:solidFill>
              </a:rPr>
              <a:t>Lorem ipsum dolor sit amet, consectetur adipiscing elit</a:t>
            </a:r>
          </a:p>
        </p:txBody>
      </p:sp>
      <p:sp>
        <p:nvSpPr>
          <p:cNvPr id="98" name="TextBox 97"/>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384785084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barn(inVertical)">
                                      <p:cBhvr>
                                        <p:cTn id="7" dur="1000"/>
                                        <p:tgtEl>
                                          <p:spTgt spid="97"/>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8"/>
                                        </p:tgtEl>
                                        <p:attrNameLst>
                                          <p:attrName>style.visibility</p:attrName>
                                        </p:attrNameLst>
                                      </p:cBhvr>
                                      <p:to>
                                        <p:strVal val="visible"/>
                                      </p:to>
                                    </p:set>
                                    <p:anim calcmode="lin" valueType="num">
                                      <p:cBhvr>
                                        <p:cTn id="11" dur="500" fill="hold"/>
                                        <p:tgtEl>
                                          <p:spTgt spid="128"/>
                                        </p:tgtEl>
                                        <p:attrNameLst>
                                          <p:attrName>ppt_w</p:attrName>
                                        </p:attrNameLst>
                                      </p:cBhvr>
                                      <p:tavLst>
                                        <p:tav tm="0">
                                          <p:val>
                                            <p:fltVal val="0"/>
                                          </p:val>
                                        </p:tav>
                                        <p:tav tm="100000">
                                          <p:val>
                                            <p:strVal val="#ppt_w"/>
                                          </p:val>
                                        </p:tav>
                                      </p:tavLst>
                                    </p:anim>
                                    <p:anim calcmode="lin" valueType="num">
                                      <p:cBhvr>
                                        <p:cTn id="12" dur="500" fill="hold"/>
                                        <p:tgtEl>
                                          <p:spTgt spid="12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138"/>
                                        </p:tgtEl>
                                        <p:attrNameLst>
                                          <p:attrName>style.visibility</p:attrName>
                                        </p:attrNameLst>
                                      </p:cBhvr>
                                      <p:to>
                                        <p:strVal val="visible"/>
                                      </p:to>
                                    </p:set>
                                    <p:animEffect transition="in" filter="wipe(up)">
                                      <p:cBhvr>
                                        <p:cTn id="16" dur="500"/>
                                        <p:tgtEl>
                                          <p:spTgt spid="138"/>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54"/>
                                        </p:tgtEl>
                                        <p:attrNameLst>
                                          <p:attrName>style.visibility</p:attrName>
                                        </p:attrNameLst>
                                      </p:cBhvr>
                                      <p:to>
                                        <p:strVal val="visible"/>
                                      </p:to>
                                    </p:set>
                                    <p:animEffect transition="in" filter="wipe(right)">
                                      <p:cBhvr>
                                        <p:cTn id="20" dur="500"/>
                                        <p:tgtEl>
                                          <p:spTgt spid="154"/>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129"/>
                                        </p:tgtEl>
                                        <p:attrNameLst>
                                          <p:attrName>style.visibility</p:attrName>
                                        </p:attrNameLst>
                                      </p:cBhvr>
                                      <p:to>
                                        <p:strVal val="visible"/>
                                      </p:to>
                                    </p:set>
                                    <p:anim calcmode="lin" valueType="num">
                                      <p:cBhvr>
                                        <p:cTn id="24" dur="500" fill="hold"/>
                                        <p:tgtEl>
                                          <p:spTgt spid="129"/>
                                        </p:tgtEl>
                                        <p:attrNameLst>
                                          <p:attrName>ppt_w</p:attrName>
                                        </p:attrNameLst>
                                      </p:cBhvr>
                                      <p:tavLst>
                                        <p:tav tm="0">
                                          <p:val>
                                            <p:fltVal val="0"/>
                                          </p:val>
                                        </p:tav>
                                        <p:tav tm="100000">
                                          <p:val>
                                            <p:strVal val="#ppt_w"/>
                                          </p:val>
                                        </p:tav>
                                      </p:tavLst>
                                    </p:anim>
                                    <p:anim calcmode="lin" valueType="num">
                                      <p:cBhvr>
                                        <p:cTn id="25" dur="500" fill="hold"/>
                                        <p:tgtEl>
                                          <p:spTgt spid="129"/>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2" fill="hold" nodeType="afterEffect">
                                  <p:stCondLst>
                                    <p:cond delay="0"/>
                                  </p:stCondLst>
                                  <p:childTnLst>
                                    <p:set>
                                      <p:cBhvr>
                                        <p:cTn id="28" dur="1" fill="hold">
                                          <p:stCondLst>
                                            <p:cond delay="0"/>
                                          </p:stCondLst>
                                        </p:cTn>
                                        <p:tgtEl>
                                          <p:spTgt spid="143"/>
                                        </p:tgtEl>
                                        <p:attrNameLst>
                                          <p:attrName>style.visibility</p:attrName>
                                        </p:attrNameLst>
                                      </p:cBhvr>
                                      <p:to>
                                        <p:strVal val="visible"/>
                                      </p:to>
                                    </p:set>
                                    <p:animEffect transition="in" filter="wipe(right)">
                                      <p:cBhvr>
                                        <p:cTn id="29" dur="500"/>
                                        <p:tgtEl>
                                          <p:spTgt spid="143"/>
                                        </p:tgtEl>
                                      </p:cBhvr>
                                    </p:animEffect>
                                  </p:childTnLst>
                                </p:cTn>
                              </p:par>
                            </p:childTnLst>
                          </p:cTn>
                        </p:par>
                        <p:par>
                          <p:cTn id="30" fill="hold">
                            <p:stCondLst>
                              <p:cond delay="3500"/>
                            </p:stCondLst>
                            <p:childTnLst>
                              <p:par>
                                <p:cTn id="31" presetID="22" presetClass="entr" presetSubtype="2" fill="hold" grpId="0" nodeType="afterEffect">
                                  <p:stCondLst>
                                    <p:cond delay="0"/>
                                  </p:stCondLst>
                                  <p:childTnLst>
                                    <p:set>
                                      <p:cBhvr>
                                        <p:cTn id="32" dur="1" fill="hold">
                                          <p:stCondLst>
                                            <p:cond delay="0"/>
                                          </p:stCondLst>
                                        </p:cTn>
                                        <p:tgtEl>
                                          <p:spTgt spid="152"/>
                                        </p:tgtEl>
                                        <p:attrNameLst>
                                          <p:attrName>style.visibility</p:attrName>
                                        </p:attrNameLst>
                                      </p:cBhvr>
                                      <p:to>
                                        <p:strVal val="visible"/>
                                      </p:to>
                                    </p:set>
                                    <p:animEffect transition="in" filter="wipe(right)">
                                      <p:cBhvr>
                                        <p:cTn id="33" dur="500"/>
                                        <p:tgtEl>
                                          <p:spTgt spid="15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2" fill="hold" nodeType="afterEffect">
                                  <p:stCondLst>
                                    <p:cond delay="0"/>
                                  </p:stCondLst>
                                  <p:childTnLst>
                                    <p:set>
                                      <p:cBhvr>
                                        <p:cTn id="41" dur="1" fill="hold">
                                          <p:stCondLst>
                                            <p:cond delay="0"/>
                                          </p:stCondLst>
                                        </p:cTn>
                                        <p:tgtEl>
                                          <p:spTgt spid="146"/>
                                        </p:tgtEl>
                                        <p:attrNameLst>
                                          <p:attrName>style.visibility</p:attrName>
                                        </p:attrNameLst>
                                      </p:cBhvr>
                                      <p:to>
                                        <p:strVal val="visible"/>
                                      </p:to>
                                    </p:set>
                                    <p:animEffect transition="in" filter="wipe(right)">
                                      <p:cBhvr>
                                        <p:cTn id="42" dur="500"/>
                                        <p:tgtEl>
                                          <p:spTgt spid="146"/>
                                        </p:tgtEl>
                                      </p:cBhvr>
                                    </p:animEffect>
                                  </p:childTnLst>
                                </p:cTn>
                              </p:par>
                            </p:childTnLst>
                          </p:cTn>
                        </p:par>
                        <p:par>
                          <p:cTn id="43" fill="hold">
                            <p:stCondLst>
                              <p:cond delay="5000"/>
                            </p:stCondLst>
                            <p:childTnLst>
                              <p:par>
                                <p:cTn id="44" presetID="22" presetClass="entr" presetSubtype="2"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Effect transition="in" filter="wipe(right)">
                                      <p:cBhvr>
                                        <p:cTn id="46" dur="500"/>
                                        <p:tgtEl>
                                          <p:spTgt spid="153"/>
                                        </p:tgtEl>
                                      </p:cBhvr>
                                    </p:animEffect>
                                  </p:childTnLst>
                                </p:cTn>
                              </p:par>
                            </p:childTnLst>
                          </p:cTn>
                        </p:par>
                        <p:par>
                          <p:cTn id="47" fill="hold">
                            <p:stCondLst>
                              <p:cond delay="5500"/>
                            </p:stCondLst>
                            <p:childTnLst>
                              <p:par>
                                <p:cTn id="48" presetID="23" presetClass="entr" presetSubtype="16" fill="hold" nodeType="afterEffect">
                                  <p:stCondLst>
                                    <p:cond delay="0"/>
                                  </p:stCondLst>
                                  <p:childTnLst>
                                    <p:set>
                                      <p:cBhvr>
                                        <p:cTn id="49" dur="1" fill="hold">
                                          <p:stCondLst>
                                            <p:cond delay="0"/>
                                          </p:stCondLst>
                                        </p:cTn>
                                        <p:tgtEl>
                                          <p:spTgt spid="127"/>
                                        </p:tgtEl>
                                        <p:attrNameLst>
                                          <p:attrName>style.visibility</p:attrName>
                                        </p:attrNameLst>
                                      </p:cBhvr>
                                      <p:to>
                                        <p:strVal val="visible"/>
                                      </p:to>
                                    </p:set>
                                    <p:anim calcmode="lin" valueType="num">
                                      <p:cBhvr>
                                        <p:cTn id="50" dur="500" fill="hold"/>
                                        <p:tgtEl>
                                          <p:spTgt spid="127"/>
                                        </p:tgtEl>
                                        <p:attrNameLst>
                                          <p:attrName>ppt_w</p:attrName>
                                        </p:attrNameLst>
                                      </p:cBhvr>
                                      <p:tavLst>
                                        <p:tav tm="0">
                                          <p:val>
                                            <p:fltVal val="0"/>
                                          </p:val>
                                        </p:tav>
                                        <p:tav tm="100000">
                                          <p:val>
                                            <p:strVal val="#ppt_w"/>
                                          </p:val>
                                        </p:tav>
                                      </p:tavLst>
                                    </p:anim>
                                    <p:anim calcmode="lin" valueType="num">
                                      <p:cBhvr>
                                        <p:cTn id="51" dur="500" fill="hold"/>
                                        <p:tgtEl>
                                          <p:spTgt spid="127"/>
                                        </p:tgtEl>
                                        <p:attrNameLst>
                                          <p:attrName>ppt_h</p:attrName>
                                        </p:attrNameLst>
                                      </p:cBhvr>
                                      <p:tavLst>
                                        <p:tav tm="0">
                                          <p:val>
                                            <p:fltVal val="0"/>
                                          </p:val>
                                        </p:tav>
                                        <p:tav tm="100000">
                                          <p:val>
                                            <p:strVal val="#ppt_h"/>
                                          </p:val>
                                        </p:tav>
                                      </p:tavLst>
                                    </p:anim>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131"/>
                                        </p:tgtEl>
                                        <p:attrNameLst>
                                          <p:attrName>style.visibility</p:attrName>
                                        </p:attrNameLst>
                                      </p:cBhvr>
                                      <p:to>
                                        <p:strVal val="visible"/>
                                      </p:to>
                                    </p:set>
                                    <p:animEffect transition="in" filter="wipe(left)">
                                      <p:cBhvr>
                                        <p:cTn id="55" dur="500"/>
                                        <p:tgtEl>
                                          <p:spTgt spid="131"/>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149"/>
                                        </p:tgtEl>
                                        <p:attrNameLst>
                                          <p:attrName>style.visibility</p:attrName>
                                        </p:attrNameLst>
                                      </p:cBhvr>
                                      <p:to>
                                        <p:strVal val="visible"/>
                                      </p:to>
                                    </p:set>
                                    <p:animEffect transition="in" filter="wipe(left)">
                                      <p:cBhvr>
                                        <p:cTn id="59" dur="500"/>
                                        <p:tgtEl>
                                          <p:spTgt spid="149"/>
                                        </p:tgtEl>
                                      </p:cBhvr>
                                    </p:animEffect>
                                  </p:childTnLst>
                                </p:cTn>
                              </p:par>
                            </p:childTnLst>
                          </p:cTn>
                        </p:par>
                        <p:par>
                          <p:cTn id="60" fill="hold">
                            <p:stCondLst>
                              <p:cond delay="7000"/>
                            </p:stCondLst>
                            <p:childTnLst>
                              <p:par>
                                <p:cTn id="61" presetID="23" presetClass="entr" presetSubtype="16" fill="hold" nodeType="afterEffect">
                                  <p:stCondLst>
                                    <p:cond delay="0"/>
                                  </p:stCondLst>
                                  <p:childTnLst>
                                    <p:set>
                                      <p:cBhvr>
                                        <p:cTn id="62" dur="1" fill="hold">
                                          <p:stCondLst>
                                            <p:cond delay="0"/>
                                          </p:stCondLst>
                                        </p:cTn>
                                        <p:tgtEl>
                                          <p:spTgt spid="126"/>
                                        </p:tgtEl>
                                        <p:attrNameLst>
                                          <p:attrName>style.visibility</p:attrName>
                                        </p:attrNameLst>
                                      </p:cBhvr>
                                      <p:to>
                                        <p:strVal val="visible"/>
                                      </p:to>
                                    </p:set>
                                    <p:anim calcmode="lin" valueType="num">
                                      <p:cBhvr>
                                        <p:cTn id="63" dur="500" fill="hold"/>
                                        <p:tgtEl>
                                          <p:spTgt spid="126"/>
                                        </p:tgtEl>
                                        <p:attrNameLst>
                                          <p:attrName>ppt_w</p:attrName>
                                        </p:attrNameLst>
                                      </p:cBhvr>
                                      <p:tavLst>
                                        <p:tav tm="0">
                                          <p:val>
                                            <p:fltVal val="0"/>
                                          </p:val>
                                        </p:tav>
                                        <p:tav tm="100000">
                                          <p:val>
                                            <p:strVal val="#ppt_w"/>
                                          </p:val>
                                        </p:tav>
                                      </p:tavLst>
                                    </p:anim>
                                    <p:anim calcmode="lin" valueType="num">
                                      <p:cBhvr>
                                        <p:cTn id="64" dur="500" fill="hold"/>
                                        <p:tgtEl>
                                          <p:spTgt spid="126"/>
                                        </p:tgtEl>
                                        <p:attrNameLst>
                                          <p:attrName>ppt_h</p:attrName>
                                        </p:attrNameLst>
                                      </p:cBhvr>
                                      <p:tavLst>
                                        <p:tav tm="0">
                                          <p:val>
                                            <p:fltVal val="0"/>
                                          </p:val>
                                        </p:tav>
                                        <p:tav tm="100000">
                                          <p:val>
                                            <p:strVal val="#ppt_h"/>
                                          </p:val>
                                        </p:tav>
                                      </p:tavLst>
                                    </p:anim>
                                  </p:childTnLst>
                                </p:cTn>
                              </p:par>
                            </p:childTnLst>
                          </p:cTn>
                        </p:par>
                        <p:par>
                          <p:cTn id="65" fill="hold">
                            <p:stCondLst>
                              <p:cond delay="7500"/>
                            </p:stCondLst>
                            <p:childTnLst>
                              <p:par>
                                <p:cTn id="66" presetID="22" presetClass="entr" presetSubtype="8" fill="hold" nodeType="afterEffect">
                                  <p:stCondLst>
                                    <p:cond delay="0"/>
                                  </p:stCondLst>
                                  <p:childTnLst>
                                    <p:set>
                                      <p:cBhvr>
                                        <p:cTn id="67" dur="1" fill="hold">
                                          <p:stCondLst>
                                            <p:cond delay="0"/>
                                          </p:stCondLst>
                                        </p:cTn>
                                        <p:tgtEl>
                                          <p:spTgt spid="140"/>
                                        </p:tgtEl>
                                        <p:attrNameLst>
                                          <p:attrName>style.visibility</p:attrName>
                                        </p:attrNameLst>
                                      </p:cBhvr>
                                      <p:to>
                                        <p:strVal val="visible"/>
                                      </p:to>
                                    </p:set>
                                    <p:animEffect transition="in" filter="wipe(left)">
                                      <p:cBhvr>
                                        <p:cTn id="68" dur="500"/>
                                        <p:tgtEl>
                                          <p:spTgt spid="140"/>
                                        </p:tgtEl>
                                      </p:cBhvr>
                                    </p:animEffect>
                                  </p:childTnLst>
                                </p:cTn>
                              </p:par>
                            </p:childTnLst>
                          </p:cTn>
                        </p:par>
                        <p:par>
                          <p:cTn id="69" fill="hold">
                            <p:stCondLst>
                              <p:cond delay="8000"/>
                            </p:stCondLst>
                            <p:childTnLst>
                              <p:par>
                                <p:cTn id="70" presetID="22" presetClass="entr" presetSubtype="8" fill="hold" grpId="0" nodeType="afterEffect">
                                  <p:stCondLst>
                                    <p:cond delay="0"/>
                                  </p:stCondLst>
                                  <p:childTnLst>
                                    <p:set>
                                      <p:cBhvr>
                                        <p:cTn id="71" dur="1" fill="hold">
                                          <p:stCondLst>
                                            <p:cond delay="0"/>
                                          </p:stCondLst>
                                        </p:cTn>
                                        <p:tgtEl>
                                          <p:spTgt spid="150"/>
                                        </p:tgtEl>
                                        <p:attrNameLst>
                                          <p:attrName>style.visibility</p:attrName>
                                        </p:attrNameLst>
                                      </p:cBhvr>
                                      <p:to>
                                        <p:strVal val="visible"/>
                                      </p:to>
                                    </p:set>
                                    <p:animEffect transition="in" filter="wipe(left)">
                                      <p:cBhvr>
                                        <p:cTn id="72" dur="500"/>
                                        <p:tgtEl>
                                          <p:spTgt spid="150"/>
                                        </p:tgtEl>
                                      </p:cBhvr>
                                    </p:animEffect>
                                  </p:childTnLst>
                                </p:cTn>
                              </p:par>
                            </p:childTnLst>
                          </p:cTn>
                        </p:par>
                        <p:par>
                          <p:cTn id="73" fill="hold">
                            <p:stCondLst>
                              <p:cond delay="8500"/>
                            </p:stCondLst>
                            <p:childTnLst>
                              <p:par>
                                <p:cTn id="74" presetID="23" presetClass="entr" presetSubtype="16" fill="hold" nodeType="afterEffect">
                                  <p:stCondLst>
                                    <p:cond delay="0"/>
                                  </p:stCondLst>
                                  <p:childTnLst>
                                    <p:set>
                                      <p:cBhvr>
                                        <p:cTn id="75" dur="1" fill="hold">
                                          <p:stCondLst>
                                            <p:cond delay="0"/>
                                          </p:stCondLst>
                                        </p:cTn>
                                        <p:tgtEl>
                                          <p:spTgt spid="125"/>
                                        </p:tgtEl>
                                        <p:attrNameLst>
                                          <p:attrName>style.visibility</p:attrName>
                                        </p:attrNameLst>
                                      </p:cBhvr>
                                      <p:to>
                                        <p:strVal val="visible"/>
                                      </p:to>
                                    </p:set>
                                    <p:anim calcmode="lin" valueType="num">
                                      <p:cBhvr>
                                        <p:cTn id="76" dur="500" fill="hold"/>
                                        <p:tgtEl>
                                          <p:spTgt spid="125"/>
                                        </p:tgtEl>
                                        <p:attrNameLst>
                                          <p:attrName>ppt_w</p:attrName>
                                        </p:attrNameLst>
                                      </p:cBhvr>
                                      <p:tavLst>
                                        <p:tav tm="0">
                                          <p:val>
                                            <p:fltVal val="0"/>
                                          </p:val>
                                        </p:tav>
                                        <p:tav tm="100000">
                                          <p:val>
                                            <p:strVal val="#ppt_w"/>
                                          </p:val>
                                        </p:tav>
                                      </p:tavLst>
                                    </p:anim>
                                    <p:anim calcmode="lin" valueType="num">
                                      <p:cBhvr>
                                        <p:cTn id="77" dur="500" fill="hold"/>
                                        <p:tgtEl>
                                          <p:spTgt spid="125"/>
                                        </p:tgtEl>
                                        <p:attrNameLst>
                                          <p:attrName>ppt_h</p:attrName>
                                        </p:attrNameLst>
                                      </p:cBhvr>
                                      <p:tavLst>
                                        <p:tav tm="0">
                                          <p:val>
                                            <p:fltVal val="0"/>
                                          </p:val>
                                        </p:tav>
                                        <p:tav tm="100000">
                                          <p:val>
                                            <p:strVal val="#ppt_h"/>
                                          </p:val>
                                        </p:tav>
                                      </p:tavLst>
                                    </p:anim>
                                  </p:childTnLst>
                                </p:cTn>
                              </p:par>
                            </p:childTnLst>
                          </p:cTn>
                        </p:par>
                        <p:par>
                          <p:cTn id="78" fill="hold">
                            <p:stCondLst>
                              <p:cond delay="9000"/>
                            </p:stCondLst>
                            <p:childTnLst>
                              <p:par>
                                <p:cTn id="79" presetID="22" presetClass="entr" presetSubtype="8" fill="hold" nodeType="afterEffect">
                                  <p:stCondLst>
                                    <p:cond delay="0"/>
                                  </p:stCondLst>
                                  <p:childTnLst>
                                    <p:set>
                                      <p:cBhvr>
                                        <p:cTn id="80" dur="1" fill="hold">
                                          <p:stCondLst>
                                            <p:cond delay="0"/>
                                          </p:stCondLst>
                                        </p:cTn>
                                        <p:tgtEl>
                                          <p:spTgt spid="134"/>
                                        </p:tgtEl>
                                        <p:attrNameLst>
                                          <p:attrName>style.visibility</p:attrName>
                                        </p:attrNameLst>
                                      </p:cBhvr>
                                      <p:to>
                                        <p:strVal val="visible"/>
                                      </p:to>
                                    </p:set>
                                    <p:animEffect transition="in" filter="wipe(left)">
                                      <p:cBhvr>
                                        <p:cTn id="81" dur="500"/>
                                        <p:tgtEl>
                                          <p:spTgt spid="134"/>
                                        </p:tgtEl>
                                      </p:cBhvr>
                                    </p:animEffect>
                                  </p:childTnLst>
                                </p:cTn>
                              </p:par>
                            </p:childTnLst>
                          </p:cTn>
                        </p:par>
                        <p:par>
                          <p:cTn id="82" fill="hold">
                            <p:stCondLst>
                              <p:cond delay="9500"/>
                            </p:stCondLst>
                            <p:childTnLst>
                              <p:par>
                                <p:cTn id="83" presetID="22" presetClass="entr" presetSubtype="8" fill="hold" grpId="0" nodeType="afterEffect">
                                  <p:stCondLst>
                                    <p:cond delay="0"/>
                                  </p:stCondLst>
                                  <p:childTnLst>
                                    <p:set>
                                      <p:cBhvr>
                                        <p:cTn id="84" dur="1" fill="hold">
                                          <p:stCondLst>
                                            <p:cond delay="0"/>
                                          </p:stCondLst>
                                        </p:cTn>
                                        <p:tgtEl>
                                          <p:spTgt spid="151"/>
                                        </p:tgtEl>
                                        <p:attrNameLst>
                                          <p:attrName>style.visibility</p:attrName>
                                        </p:attrNameLst>
                                      </p:cBhvr>
                                      <p:to>
                                        <p:strVal val="visible"/>
                                      </p:to>
                                    </p:set>
                                    <p:animEffect transition="in" filter="wipe(left)">
                                      <p:cBhvr>
                                        <p:cTn id="85" dur="500"/>
                                        <p:tgtEl>
                                          <p:spTgt spid="1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149" grpId="0"/>
      <p:bldP spid="150" grpId="0"/>
      <p:bldP spid="151" grpId="0"/>
      <p:bldP spid="152" grpId="0"/>
      <p:bldP spid="153" grpId="0"/>
      <p:bldP spid="154"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14" name="Rectangle 13"/>
          <p:cNvSpPr/>
          <p:nvPr/>
        </p:nvSpPr>
        <p:spPr bwMode="auto">
          <a:xfrm>
            <a:off x="0" y="1301676"/>
            <a:ext cx="12192000" cy="555632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TextBox 14"/>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21" name="Oval 11"/>
          <p:cNvSpPr>
            <a:spLocks noChangeArrowheads="1"/>
          </p:cNvSpPr>
          <p:nvPr/>
        </p:nvSpPr>
        <p:spPr bwMode="auto">
          <a:xfrm>
            <a:off x="4409759" y="3615822"/>
            <a:ext cx="685995"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12"/>
          <p:cNvSpPr>
            <a:spLocks noChangeArrowheads="1"/>
          </p:cNvSpPr>
          <p:nvPr/>
        </p:nvSpPr>
        <p:spPr bwMode="auto">
          <a:xfrm>
            <a:off x="3775381" y="4747879"/>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Arc 22"/>
          <p:cNvSpPr/>
          <p:nvPr/>
        </p:nvSpPr>
        <p:spPr>
          <a:xfrm flipH="1">
            <a:off x="1812451" y="2488886"/>
            <a:ext cx="2940306" cy="2921005"/>
          </a:xfrm>
          <a:prstGeom prst="arc">
            <a:avLst>
              <a:gd name="adj1" fmla="val 14733694"/>
              <a:gd name="adj2" fmla="val 6741964"/>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4" name="Oval 7"/>
          <p:cNvSpPr>
            <a:spLocks noChangeArrowheads="1"/>
          </p:cNvSpPr>
          <p:nvPr/>
        </p:nvSpPr>
        <p:spPr bwMode="auto">
          <a:xfrm>
            <a:off x="3810958" y="2472199"/>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Arc 30"/>
          <p:cNvSpPr/>
          <p:nvPr/>
        </p:nvSpPr>
        <p:spPr>
          <a:xfrm rot="4370463" flipH="1">
            <a:off x="1814764" y="2488769"/>
            <a:ext cx="2921000" cy="2921005"/>
          </a:xfrm>
          <a:prstGeom prst="arc">
            <a:avLst>
              <a:gd name="adj1" fmla="val 15950231"/>
              <a:gd name="adj2" fmla="val 17472894"/>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33" name="Arc 32"/>
          <p:cNvSpPr/>
          <p:nvPr/>
        </p:nvSpPr>
        <p:spPr>
          <a:xfrm rot="7678935" flipH="1">
            <a:off x="1824449" y="2488768"/>
            <a:ext cx="2921000" cy="2921005"/>
          </a:xfrm>
          <a:prstGeom prst="arc">
            <a:avLst>
              <a:gd name="adj1" fmla="val 16068127"/>
              <a:gd name="adj2" fmla="val 17672015"/>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 name="Rectangle 4"/>
          <p:cNvSpPr/>
          <p:nvPr/>
        </p:nvSpPr>
        <p:spPr>
          <a:xfrm>
            <a:off x="812354" y="1632919"/>
            <a:ext cx="2242783" cy="4640238"/>
          </a:xfrm>
          <a:prstGeom prst="rect">
            <a:avLst/>
          </a:prstGeom>
          <a:blipFill>
            <a:blip r:embed="rId3"/>
            <a:stretch>
              <a:fillRect/>
            </a:stretch>
          </a:blipFill>
          <a:ln w="76200">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46"/>
          <p:cNvSpPr txBox="1">
            <a:spLocks/>
          </p:cNvSpPr>
          <p:nvPr/>
        </p:nvSpPr>
        <p:spPr>
          <a:xfrm>
            <a:off x="3919958" y="2638918"/>
            <a:ext cx="524933" cy="3925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smtClean="0">
                <a:solidFill>
                  <a:schemeClr val="tx1">
                    <a:lumMod val="65000"/>
                    <a:lumOff val="35000"/>
                  </a:schemeClr>
                </a:solidFill>
              </a:rPr>
              <a:t>01</a:t>
            </a:r>
            <a:endParaRPr lang="en-US" sz="2000" b="1" dirty="0">
              <a:solidFill>
                <a:schemeClr val="tx1">
                  <a:lumMod val="65000"/>
                  <a:lumOff val="35000"/>
                </a:schemeClr>
              </a:solidFill>
            </a:endParaRPr>
          </a:p>
        </p:txBody>
      </p:sp>
      <p:sp>
        <p:nvSpPr>
          <p:cNvPr id="35" name="Text Placeholder 46"/>
          <p:cNvSpPr txBox="1">
            <a:spLocks/>
          </p:cNvSpPr>
          <p:nvPr/>
        </p:nvSpPr>
        <p:spPr>
          <a:xfrm>
            <a:off x="4528316" y="3773289"/>
            <a:ext cx="524933" cy="3925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smtClean="0">
                <a:solidFill>
                  <a:schemeClr val="tx1">
                    <a:lumMod val="65000"/>
                    <a:lumOff val="35000"/>
                  </a:schemeClr>
                </a:solidFill>
              </a:rPr>
              <a:t>02</a:t>
            </a:r>
            <a:endParaRPr lang="en-US" sz="2000" b="1" dirty="0">
              <a:solidFill>
                <a:schemeClr val="tx1">
                  <a:lumMod val="65000"/>
                  <a:lumOff val="35000"/>
                </a:schemeClr>
              </a:solidFill>
            </a:endParaRPr>
          </a:p>
        </p:txBody>
      </p:sp>
      <p:sp>
        <p:nvSpPr>
          <p:cNvPr id="36" name="Text Placeholder 46"/>
          <p:cNvSpPr txBox="1">
            <a:spLocks/>
          </p:cNvSpPr>
          <p:nvPr/>
        </p:nvSpPr>
        <p:spPr>
          <a:xfrm>
            <a:off x="3898024" y="4903124"/>
            <a:ext cx="524933" cy="3925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smtClean="0">
                <a:solidFill>
                  <a:schemeClr val="tx1">
                    <a:lumMod val="65000"/>
                    <a:lumOff val="35000"/>
                  </a:schemeClr>
                </a:solidFill>
              </a:rPr>
              <a:t>03</a:t>
            </a:r>
            <a:endParaRPr lang="en-US" sz="2000" b="1" dirty="0">
              <a:solidFill>
                <a:schemeClr val="tx1">
                  <a:lumMod val="65000"/>
                  <a:lumOff val="35000"/>
                </a:schemeClr>
              </a:solidFill>
            </a:endParaRPr>
          </a:p>
        </p:txBody>
      </p:sp>
      <p:cxnSp>
        <p:nvCxnSpPr>
          <p:cNvPr id="37" name="Straight Connector 36"/>
          <p:cNvCxnSpPr>
            <a:stCxn id="46" idx="1"/>
            <a:endCxn id="24" idx="7"/>
          </p:cNvCxnSpPr>
          <p:nvPr/>
        </p:nvCxnSpPr>
        <p:spPr>
          <a:xfrm flipH="1">
            <a:off x="4396491" y="2002736"/>
            <a:ext cx="1501798" cy="569925"/>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a:stCxn id="48" idx="7"/>
            <a:endCxn id="21" idx="6"/>
          </p:cNvCxnSpPr>
          <p:nvPr/>
        </p:nvCxnSpPr>
        <p:spPr>
          <a:xfrm flipH="1">
            <a:off x="5095754" y="3683365"/>
            <a:ext cx="1759128" cy="27383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a:stCxn id="50" idx="0"/>
            <a:endCxn id="22" idx="6"/>
          </p:cNvCxnSpPr>
          <p:nvPr/>
        </p:nvCxnSpPr>
        <p:spPr>
          <a:xfrm flipH="1" flipV="1">
            <a:off x="4461376" y="5090878"/>
            <a:ext cx="1485354" cy="344514"/>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46" name="Freeform 167"/>
          <p:cNvSpPr>
            <a:spLocks noEditPoints="1"/>
          </p:cNvSpPr>
          <p:nvPr/>
        </p:nvSpPr>
        <p:spPr bwMode="auto">
          <a:xfrm>
            <a:off x="5898242" y="2002678"/>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Text Placeholder 3"/>
          <p:cNvSpPr txBox="1">
            <a:spLocks/>
          </p:cNvSpPr>
          <p:nvPr/>
        </p:nvSpPr>
        <p:spPr>
          <a:xfrm>
            <a:off x="6380359" y="1821045"/>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5B9BD5"/>
                </a:solidFill>
              </a:rPr>
              <a:t>Lorem Ipsum Dolor</a:t>
            </a:r>
            <a:endParaRPr lang="en-US" sz="2000" dirty="0">
              <a:solidFill>
                <a:srgbClr val="5B9BD5"/>
              </a:solidFill>
            </a:endParaRPr>
          </a:p>
          <a:p>
            <a:pPr algn="l"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 labore et dolore magna aliqua.</a:t>
            </a:r>
          </a:p>
        </p:txBody>
      </p:sp>
      <p:sp>
        <p:nvSpPr>
          <p:cNvPr id="48" name="Freeform 167"/>
          <p:cNvSpPr>
            <a:spLocks noEditPoints="1"/>
          </p:cNvSpPr>
          <p:nvPr/>
        </p:nvSpPr>
        <p:spPr bwMode="auto">
          <a:xfrm>
            <a:off x="6854824" y="368335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9" name="Text Placeholder 3"/>
          <p:cNvSpPr txBox="1">
            <a:spLocks/>
          </p:cNvSpPr>
          <p:nvPr/>
        </p:nvSpPr>
        <p:spPr>
          <a:xfrm>
            <a:off x="7336941" y="3501723"/>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FF0000"/>
                </a:solidFill>
              </a:rPr>
              <a:t>Lorem Ipsum Dolor</a:t>
            </a:r>
          </a:p>
          <a:p>
            <a:pPr algn="l"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 labore et dolore magna aliqua.</a:t>
            </a:r>
          </a:p>
        </p:txBody>
      </p:sp>
      <p:sp>
        <p:nvSpPr>
          <p:cNvPr id="50" name="Freeform 167"/>
          <p:cNvSpPr>
            <a:spLocks noEditPoints="1"/>
          </p:cNvSpPr>
          <p:nvPr/>
        </p:nvSpPr>
        <p:spPr bwMode="auto">
          <a:xfrm>
            <a:off x="5946672" y="543534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 Placeholder 3"/>
          <p:cNvSpPr txBox="1">
            <a:spLocks/>
          </p:cNvSpPr>
          <p:nvPr/>
        </p:nvSpPr>
        <p:spPr>
          <a:xfrm>
            <a:off x="6428789" y="5253712"/>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chemeClr val="accent6">
                    <a:lumMod val="75000"/>
                  </a:schemeClr>
                </a:solidFill>
              </a:rPr>
              <a:t>Lorem Ipsum Dolor</a:t>
            </a:r>
          </a:p>
          <a:p>
            <a:pPr algn="l"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 labore et dolore magna aliqua.</a:t>
            </a:r>
          </a:p>
        </p:txBody>
      </p:sp>
    </p:spTree>
    <p:extLst>
      <p:ext uri="{BB962C8B-B14F-4D97-AF65-F5344CB8AC3E}">
        <p14:creationId xmlns:p14="http://schemas.microsoft.com/office/powerpoint/2010/main" val="124470036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1000"/>
                                        <p:tgtEl>
                                          <p:spTgt spid="1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500"/>
                                        <p:tgtEl>
                                          <p:spTgt spid="23"/>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 calcmode="lin" valueType="num">
                                      <p:cBhvr>
                                        <p:cTn id="21" dur="500" fill="hold"/>
                                        <p:tgtEl>
                                          <p:spTgt spid="24"/>
                                        </p:tgtEl>
                                        <p:attrNameLst>
                                          <p:attrName>ppt_w</p:attrName>
                                        </p:attrNameLst>
                                      </p:cBhvr>
                                      <p:tavLst>
                                        <p:tav tm="0">
                                          <p:val>
                                            <p:fltVal val="0"/>
                                          </p:val>
                                        </p:tav>
                                        <p:tav tm="100000">
                                          <p:val>
                                            <p:strVal val="#ppt_w"/>
                                          </p:val>
                                        </p:tav>
                                      </p:tavLst>
                                    </p:anim>
                                    <p:anim calcmode="lin" valueType="num">
                                      <p:cBhvr>
                                        <p:cTn id="22" dur="500" fill="hold"/>
                                        <p:tgtEl>
                                          <p:spTgt spid="24"/>
                                        </p:tgtEl>
                                        <p:attrNameLst>
                                          <p:attrName>ppt_h</p:attrName>
                                        </p:attrNameLst>
                                      </p:cBhvr>
                                      <p:tavLst>
                                        <p:tav tm="0">
                                          <p:val>
                                            <p:fltVal val="0"/>
                                          </p:val>
                                        </p:tav>
                                        <p:tav tm="100000">
                                          <p:val>
                                            <p:strVal val="#ppt_h"/>
                                          </p:val>
                                        </p:tav>
                                      </p:tavLst>
                                    </p:anim>
                                    <p:animEffect transition="in" filter="fade">
                                      <p:cBhvr>
                                        <p:cTn id="23" dur="500"/>
                                        <p:tgtEl>
                                          <p:spTgt spid="24"/>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left)">
                                      <p:cBhvr>
                                        <p:cTn id="27" dur="500"/>
                                        <p:tgtEl>
                                          <p:spTgt spid="34"/>
                                        </p:tgtEl>
                                      </p:cBhvr>
                                    </p:animEffect>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ipe(left)">
                                      <p:cBhvr>
                                        <p:cTn id="31" dur="500"/>
                                        <p:tgtEl>
                                          <p:spTgt spid="37"/>
                                        </p:tgtEl>
                                      </p:cBhvr>
                                    </p:animEffect>
                                  </p:childTnLst>
                                </p:cTn>
                              </p:par>
                            </p:childTnLst>
                          </p:cTn>
                        </p:par>
                        <p:par>
                          <p:cTn id="32" fill="hold">
                            <p:stCondLst>
                              <p:cond delay="3500"/>
                            </p:stCondLst>
                            <p:childTnLst>
                              <p:par>
                                <p:cTn id="33" presetID="2" presetClass="entr" presetSubtype="9" fill="hold" grpId="0" nodeType="afterEffect">
                                  <p:stCondLst>
                                    <p:cond delay="0"/>
                                  </p:stCondLst>
                                  <p:childTnLst>
                                    <p:set>
                                      <p:cBhvr>
                                        <p:cTn id="34" dur="1" fill="hold">
                                          <p:stCondLst>
                                            <p:cond delay="0"/>
                                          </p:stCondLst>
                                        </p:cTn>
                                        <p:tgtEl>
                                          <p:spTgt spid="46"/>
                                        </p:tgtEl>
                                        <p:attrNameLst>
                                          <p:attrName>style.visibility</p:attrName>
                                        </p:attrNameLst>
                                      </p:cBhvr>
                                      <p:to>
                                        <p:strVal val="visible"/>
                                      </p:to>
                                    </p:set>
                                    <p:anim calcmode="lin" valueType="num">
                                      <p:cBhvr additive="base">
                                        <p:cTn id="35" dur="500" fill="hold"/>
                                        <p:tgtEl>
                                          <p:spTgt spid="46"/>
                                        </p:tgtEl>
                                        <p:attrNameLst>
                                          <p:attrName>ppt_x</p:attrName>
                                        </p:attrNameLst>
                                      </p:cBhvr>
                                      <p:tavLst>
                                        <p:tav tm="0">
                                          <p:val>
                                            <p:strVal val="0-#ppt_w/2"/>
                                          </p:val>
                                        </p:tav>
                                        <p:tav tm="100000">
                                          <p:val>
                                            <p:strVal val="#ppt_x"/>
                                          </p:val>
                                        </p:tav>
                                      </p:tavLst>
                                    </p:anim>
                                    <p:anim calcmode="lin" valueType="num">
                                      <p:cBhvr additive="base">
                                        <p:cTn id="36" dur="500" fill="hold"/>
                                        <p:tgtEl>
                                          <p:spTgt spid="46"/>
                                        </p:tgtEl>
                                        <p:attrNameLst>
                                          <p:attrName>ppt_y</p:attrName>
                                        </p:attrNameLst>
                                      </p:cBhvr>
                                      <p:tavLst>
                                        <p:tav tm="0">
                                          <p:val>
                                            <p:strVal val="0-#ppt_h/2"/>
                                          </p:val>
                                        </p:tav>
                                        <p:tav tm="100000">
                                          <p:val>
                                            <p:strVal val="#ppt_y"/>
                                          </p:val>
                                        </p:tav>
                                      </p:tavLst>
                                    </p:anim>
                                  </p:childTnLst>
                                </p:cTn>
                              </p:par>
                            </p:childTnLst>
                          </p:cTn>
                        </p:par>
                        <p:par>
                          <p:cTn id="37" fill="hold">
                            <p:stCondLst>
                              <p:cond delay="4000"/>
                            </p:stCondLst>
                            <p:childTnLst>
                              <p:par>
                                <p:cTn id="38" presetID="22" presetClass="entr" presetSubtype="8" fill="hold" grpId="0" nodeType="afterEffect">
                                  <p:stCondLst>
                                    <p:cond delay="0"/>
                                  </p:stCondLst>
                                  <p:childTnLst>
                                    <p:set>
                                      <p:cBhvr>
                                        <p:cTn id="39" dur="1" fill="hold">
                                          <p:stCondLst>
                                            <p:cond delay="0"/>
                                          </p:stCondLst>
                                        </p:cTn>
                                        <p:tgtEl>
                                          <p:spTgt spid="47"/>
                                        </p:tgtEl>
                                        <p:attrNameLst>
                                          <p:attrName>style.visibility</p:attrName>
                                        </p:attrNameLst>
                                      </p:cBhvr>
                                      <p:to>
                                        <p:strVal val="visible"/>
                                      </p:to>
                                    </p:set>
                                    <p:animEffect transition="in" filter="wipe(left)">
                                      <p:cBhvr>
                                        <p:cTn id="40" dur="500"/>
                                        <p:tgtEl>
                                          <p:spTgt spid="47"/>
                                        </p:tgtEl>
                                      </p:cBhvr>
                                    </p:animEffect>
                                  </p:childTnLst>
                                </p:cTn>
                              </p:par>
                            </p:childTnLst>
                          </p:cTn>
                        </p:par>
                        <p:par>
                          <p:cTn id="41" fill="hold">
                            <p:stCondLst>
                              <p:cond delay="4500"/>
                            </p:stCondLst>
                            <p:childTnLst>
                              <p:par>
                                <p:cTn id="42" presetID="22" presetClass="entr" presetSubtype="1" fill="hold" grpId="0" nodeType="after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wipe(up)">
                                      <p:cBhvr>
                                        <p:cTn id="44" dur="500"/>
                                        <p:tgtEl>
                                          <p:spTgt spid="31"/>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Effect transition="in" filter="fade">
                                      <p:cBhvr>
                                        <p:cTn id="50" dur="500"/>
                                        <p:tgtEl>
                                          <p:spTgt spid="21"/>
                                        </p:tgtEl>
                                      </p:cBhvr>
                                    </p:animEffect>
                                  </p:childTnLst>
                                </p:cTn>
                              </p:par>
                            </p:childTnLst>
                          </p:cTn>
                        </p:par>
                        <p:par>
                          <p:cTn id="51" fill="hold">
                            <p:stCondLst>
                              <p:cond delay="5500"/>
                            </p:stCondLst>
                            <p:childTnLst>
                              <p:par>
                                <p:cTn id="52" presetID="22" presetClass="entr" presetSubtype="4"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Effect transition="in" filter="wipe(down)">
                                      <p:cBhvr>
                                        <p:cTn id="54" dur="500"/>
                                        <p:tgtEl>
                                          <p:spTgt spid="35"/>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39"/>
                                        </p:tgtEl>
                                        <p:attrNameLst>
                                          <p:attrName>style.visibility</p:attrName>
                                        </p:attrNameLst>
                                      </p:cBhvr>
                                      <p:to>
                                        <p:strVal val="visible"/>
                                      </p:to>
                                    </p:set>
                                    <p:animEffect transition="in" filter="wipe(left)">
                                      <p:cBhvr>
                                        <p:cTn id="58" dur="500"/>
                                        <p:tgtEl>
                                          <p:spTgt spid="39"/>
                                        </p:tgtEl>
                                      </p:cBhvr>
                                    </p:animEffect>
                                  </p:childTnLst>
                                </p:cTn>
                              </p:par>
                            </p:childTnLst>
                          </p:cTn>
                        </p:par>
                        <p:par>
                          <p:cTn id="59" fill="hold">
                            <p:stCondLst>
                              <p:cond delay="6500"/>
                            </p:stCondLst>
                            <p:childTnLst>
                              <p:par>
                                <p:cTn id="60" presetID="2" presetClass="entr" presetSubtype="9" fill="hold" grpId="0" nodeType="afterEffect">
                                  <p:stCondLst>
                                    <p:cond delay="0"/>
                                  </p:stCondLst>
                                  <p:childTnLst>
                                    <p:set>
                                      <p:cBhvr>
                                        <p:cTn id="61" dur="1" fill="hold">
                                          <p:stCondLst>
                                            <p:cond delay="0"/>
                                          </p:stCondLst>
                                        </p:cTn>
                                        <p:tgtEl>
                                          <p:spTgt spid="48"/>
                                        </p:tgtEl>
                                        <p:attrNameLst>
                                          <p:attrName>style.visibility</p:attrName>
                                        </p:attrNameLst>
                                      </p:cBhvr>
                                      <p:to>
                                        <p:strVal val="visible"/>
                                      </p:to>
                                    </p:set>
                                    <p:anim calcmode="lin" valueType="num">
                                      <p:cBhvr additive="base">
                                        <p:cTn id="62" dur="500" fill="hold"/>
                                        <p:tgtEl>
                                          <p:spTgt spid="48"/>
                                        </p:tgtEl>
                                        <p:attrNameLst>
                                          <p:attrName>ppt_x</p:attrName>
                                        </p:attrNameLst>
                                      </p:cBhvr>
                                      <p:tavLst>
                                        <p:tav tm="0">
                                          <p:val>
                                            <p:strVal val="0-#ppt_w/2"/>
                                          </p:val>
                                        </p:tav>
                                        <p:tav tm="100000">
                                          <p:val>
                                            <p:strVal val="#ppt_x"/>
                                          </p:val>
                                        </p:tav>
                                      </p:tavLst>
                                    </p:anim>
                                    <p:anim calcmode="lin" valueType="num">
                                      <p:cBhvr additive="base">
                                        <p:cTn id="63" dur="500" fill="hold"/>
                                        <p:tgtEl>
                                          <p:spTgt spid="48"/>
                                        </p:tgtEl>
                                        <p:attrNameLst>
                                          <p:attrName>ppt_y</p:attrName>
                                        </p:attrNameLst>
                                      </p:cBhvr>
                                      <p:tavLst>
                                        <p:tav tm="0">
                                          <p:val>
                                            <p:strVal val="0-#ppt_h/2"/>
                                          </p:val>
                                        </p:tav>
                                        <p:tav tm="100000">
                                          <p:val>
                                            <p:strVal val="#ppt_y"/>
                                          </p:val>
                                        </p:tav>
                                      </p:tavLst>
                                    </p:anim>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7500"/>
                            </p:stCondLst>
                            <p:childTnLst>
                              <p:par>
                                <p:cTn id="69" presetID="22" presetClass="entr" presetSubtype="1"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Effect transition="in" filter="wipe(up)">
                                      <p:cBhvr>
                                        <p:cTn id="71" dur="500"/>
                                        <p:tgtEl>
                                          <p:spTgt spid="33"/>
                                        </p:tgtEl>
                                      </p:cBhvr>
                                    </p:animEffect>
                                  </p:childTnLst>
                                </p:cTn>
                              </p:par>
                            </p:childTnLst>
                          </p:cTn>
                        </p:par>
                        <p:par>
                          <p:cTn id="72" fill="hold">
                            <p:stCondLst>
                              <p:cond delay="8000"/>
                            </p:stCondLst>
                            <p:childTnLst>
                              <p:par>
                                <p:cTn id="73" presetID="53" presetClass="entr" presetSubtype="16" fill="hold" grpId="0" nodeType="afterEffect">
                                  <p:stCondLst>
                                    <p:cond delay="0"/>
                                  </p:stCondLst>
                                  <p:childTnLst>
                                    <p:set>
                                      <p:cBhvr>
                                        <p:cTn id="74" dur="1" fill="hold">
                                          <p:stCondLst>
                                            <p:cond delay="0"/>
                                          </p:stCondLst>
                                        </p:cTn>
                                        <p:tgtEl>
                                          <p:spTgt spid="22"/>
                                        </p:tgtEl>
                                        <p:attrNameLst>
                                          <p:attrName>style.visibility</p:attrName>
                                        </p:attrNameLst>
                                      </p:cBhvr>
                                      <p:to>
                                        <p:strVal val="visible"/>
                                      </p:to>
                                    </p:set>
                                    <p:anim calcmode="lin" valueType="num">
                                      <p:cBhvr>
                                        <p:cTn id="75" dur="500" fill="hold"/>
                                        <p:tgtEl>
                                          <p:spTgt spid="22"/>
                                        </p:tgtEl>
                                        <p:attrNameLst>
                                          <p:attrName>ppt_w</p:attrName>
                                        </p:attrNameLst>
                                      </p:cBhvr>
                                      <p:tavLst>
                                        <p:tav tm="0">
                                          <p:val>
                                            <p:fltVal val="0"/>
                                          </p:val>
                                        </p:tav>
                                        <p:tav tm="100000">
                                          <p:val>
                                            <p:strVal val="#ppt_w"/>
                                          </p:val>
                                        </p:tav>
                                      </p:tavLst>
                                    </p:anim>
                                    <p:anim calcmode="lin" valueType="num">
                                      <p:cBhvr>
                                        <p:cTn id="76" dur="500" fill="hold"/>
                                        <p:tgtEl>
                                          <p:spTgt spid="22"/>
                                        </p:tgtEl>
                                        <p:attrNameLst>
                                          <p:attrName>ppt_h</p:attrName>
                                        </p:attrNameLst>
                                      </p:cBhvr>
                                      <p:tavLst>
                                        <p:tav tm="0">
                                          <p:val>
                                            <p:fltVal val="0"/>
                                          </p:val>
                                        </p:tav>
                                        <p:tav tm="100000">
                                          <p:val>
                                            <p:strVal val="#ppt_h"/>
                                          </p:val>
                                        </p:tav>
                                      </p:tavLst>
                                    </p:anim>
                                    <p:animEffect transition="in" filter="fade">
                                      <p:cBhvr>
                                        <p:cTn id="77" dur="500"/>
                                        <p:tgtEl>
                                          <p:spTgt spid="22"/>
                                        </p:tgtEl>
                                      </p:cBhvr>
                                    </p:animEffect>
                                  </p:childTnLst>
                                </p:cTn>
                              </p:par>
                            </p:childTnLst>
                          </p:cTn>
                        </p:par>
                        <p:par>
                          <p:cTn id="78" fill="hold">
                            <p:stCondLst>
                              <p:cond delay="8500"/>
                            </p:stCondLst>
                            <p:childTnLst>
                              <p:par>
                                <p:cTn id="79" presetID="22" presetClass="entr" presetSubtype="8"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Effect transition="in" filter="wipe(left)">
                                      <p:cBhvr>
                                        <p:cTn id="81" dur="500"/>
                                        <p:tgtEl>
                                          <p:spTgt spid="36"/>
                                        </p:tgtEl>
                                      </p:cBhvr>
                                    </p:animEffect>
                                  </p:childTnLst>
                                </p:cTn>
                              </p:par>
                            </p:childTnLst>
                          </p:cTn>
                        </p:par>
                        <p:par>
                          <p:cTn id="82" fill="hold">
                            <p:stCondLst>
                              <p:cond delay="9000"/>
                            </p:stCondLst>
                            <p:childTnLst>
                              <p:par>
                                <p:cTn id="83" presetID="22" presetClass="entr" presetSubtype="8" fill="hold" nodeType="afterEffect">
                                  <p:stCondLst>
                                    <p:cond delay="0"/>
                                  </p:stCondLst>
                                  <p:childTnLst>
                                    <p:set>
                                      <p:cBhvr>
                                        <p:cTn id="84" dur="1" fill="hold">
                                          <p:stCondLst>
                                            <p:cond delay="0"/>
                                          </p:stCondLst>
                                        </p:cTn>
                                        <p:tgtEl>
                                          <p:spTgt spid="40"/>
                                        </p:tgtEl>
                                        <p:attrNameLst>
                                          <p:attrName>style.visibility</p:attrName>
                                        </p:attrNameLst>
                                      </p:cBhvr>
                                      <p:to>
                                        <p:strVal val="visible"/>
                                      </p:to>
                                    </p:set>
                                    <p:animEffect transition="in" filter="wipe(left)">
                                      <p:cBhvr>
                                        <p:cTn id="85" dur="500"/>
                                        <p:tgtEl>
                                          <p:spTgt spid="40"/>
                                        </p:tgtEl>
                                      </p:cBhvr>
                                    </p:animEffect>
                                  </p:childTnLst>
                                </p:cTn>
                              </p:par>
                            </p:childTnLst>
                          </p:cTn>
                        </p:par>
                        <p:par>
                          <p:cTn id="86" fill="hold">
                            <p:stCondLst>
                              <p:cond delay="9500"/>
                            </p:stCondLst>
                            <p:childTnLst>
                              <p:par>
                                <p:cTn id="87" presetID="2" presetClass="entr" presetSubtype="9" fill="hold" grpId="0" nodeType="afterEffect">
                                  <p:stCondLst>
                                    <p:cond delay="0"/>
                                  </p:stCondLst>
                                  <p:childTnLst>
                                    <p:set>
                                      <p:cBhvr>
                                        <p:cTn id="88" dur="1" fill="hold">
                                          <p:stCondLst>
                                            <p:cond delay="0"/>
                                          </p:stCondLst>
                                        </p:cTn>
                                        <p:tgtEl>
                                          <p:spTgt spid="50"/>
                                        </p:tgtEl>
                                        <p:attrNameLst>
                                          <p:attrName>style.visibility</p:attrName>
                                        </p:attrNameLst>
                                      </p:cBhvr>
                                      <p:to>
                                        <p:strVal val="visible"/>
                                      </p:to>
                                    </p:set>
                                    <p:anim calcmode="lin" valueType="num">
                                      <p:cBhvr additive="base">
                                        <p:cTn id="89" dur="500" fill="hold"/>
                                        <p:tgtEl>
                                          <p:spTgt spid="50"/>
                                        </p:tgtEl>
                                        <p:attrNameLst>
                                          <p:attrName>ppt_x</p:attrName>
                                        </p:attrNameLst>
                                      </p:cBhvr>
                                      <p:tavLst>
                                        <p:tav tm="0">
                                          <p:val>
                                            <p:strVal val="0-#ppt_w/2"/>
                                          </p:val>
                                        </p:tav>
                                        <p:tav tm="100000">
                                          <p:val>
                                            <p:strVal val="#ppt_x"/>
                                          </p:val>
                                        </p:tav>
                                      </p:tavLst>
                                    </p:anim>
                                    <p:anim calcmode="lin" valueType="num">
                                      <p:cBhvr additive="base">
                                        <p:cTn id="90" dur="500" fill="hold"/>
                                        <p:tgtEl>
                                          <p:spTgt spid="50"/>
                                        </p:tgtEl>
                                        <p:attrNameLst>
                                          <p:attrName>ppt_y</p:attrName>
                                        </p:attrNameLst>
                                      </p:cBhvr>
                                      <p:tavLst>
                                        <p:tav tm="0">
                                          <p:val>
                                            <p:strVal val="0-#ppt_h/2"/>
                                          </p:val>
                                        </p:tav>
                                        <p:tav tm="100000">
                                          <p:val>
                                            <p:strVal val="#ppt_y"/>
                                          </p:val>
                                        </p:tav>
                                      </p:tavLst>
                                    </p:anim>
                                  </p:childTnLst>
                                </p:cTn>
                              </p:par>
                            </p:childTnLst>
                          </p:cTn>
                        </p:par>
                        <p:par>
                          <p:cTn id="91" fill="hold">
                            <p:stCondLst>
                              <p:cond delay="10000"/>
                            </p:stCondLst>
                            <p:childTnLst>
                              <p:par>
                                <p:cTn id="92" presetID="22" presetClass="entr" presetSubtype="8" fill="hold" grpId="0" nodeType="afterEffect">
                                  <p:stCondLst>
                                    <p:cond delay="0"/>
                                  </p:stCondLst>
                                  <p:childTnLst>
                                    <p:set>
                                      <p:cBhvr>
                                        <p:cTn id="93" dur="1" fill="hold">
                                          <p:stCondLst>
                                            <p:cond delay="0"/>
                                          </p:stCondLst>
                                        </p:cTn>
                                        <p:tgtEl>
                                          <p:spTgt spid="51"/>
                                        </p:tgtEl>
                                        <p:attrNameLst>
                                          <p:attrName>style.visibility</p:attrName>
                                        </p:attrNameLst>
                                      </p:cBhvr>
                                      <p:to>
                                        <p:strVal val="visible"/>
                                      </p:to>
                                    </p:set>
                                    <p:animEffect transition="in" filter="wipe(left)">
                                      <p:cBhvr>
                                        <p:cTn id="94"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1" grpId="0" animBg="1"/>
      <p:bldP spid="22" grpId="0" animBg="1"/>
      <p:bldP spid="23" grpId="0" animBg="1"/>
      <p:bldP spid="24" grpId="0" animBg="1"/>
      <p:bldP spid="31" grpId="0" animBg="1"/>
      <p:bldP spid="33" grpId="0" animBg="1"/>
      <p:bldP spid="5" grpId="0" animBg="1"/>
      <p:bldP spid="34" grpId="0"/>
      <p:bldP spid="35" grpId="0"/>
      <p:bldP spid="36" grpId="0"/>
      <p:bldP spid="46" grpId="0" animBg="1"/>
      <p:bldP spid="47" grpId="0"/>
      <p:bldP spid="48" grpId="0" animBg="1"/>
      <p:bldP spid="49" grpId="0"/>
      <p:bldP spid="50" grpId="0" animBg="1"/>
      <p:bldP spid="5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9308" r="9308"/>
          <a:stretch>
            <a:fillRect/>
          </a:stretch>
        </p:blipFill>
        <p:spPr/>
      </p:pic>
      <p:pic>
        <p:nvPicPr>
          <p:cNvPr id="7" name="Picture Placeholder 6"/>
          <p:cNvPicPr>
            <a:picLocks noGrp="1" noChangeAspect="1"/>
          </p:cNvPicPr>
          <p:nvPr>
            <p:ph type="pic" sz="quarter" idx="18"/>
          </p:nvPr>
        </p:nvPicPr>
        <p:blipFill>
          <a:blip r:embed="rId4">
            <a:extLst>
              <a:ext uri="{28A0092B-C50C-407E-A947-70E740481C1C}">
                <a14:useLocalDpi xmlns:a14="http://schemas.microsoft.com/office/drawing/2010/main" val="0"/>
              </a:ext>
            </a:extLst>
          </a:blip>
          <a:srcRect l="9308" r="9308"/>
          <a:stretch>
            <a:fillRect/>
          </a:stretch>
        </p:blipFill>
        <p:spPr/>
      </p:pic>
      <p:pic>
        <p:nvPicPr>
          <p:cNvPr id="10" name="Picture Placeholder 9"/>
          <p:cNvPicPr>
            <a:picLocks noGrp="1" noChangeAspect="1"/>
          </p:cNvPicPr>
          <p:nvPr>
            <p:ph type="pic" sz="quarter" idx="22"/>
          </p:nvPr>
        </p:nvPicPr>
        <p:blipFill>
          <a:blip r:embed="rId5">
            <a:extLst>
              <a:ext uri="{28A0092B-C50C-407E-A947-70E740481C1C}">
                <a14:useLocalDpi xmlns:a14="http://schemas.microsoft.com/office/drawing/2010/main" val="0"/>
              </a:ext>
            </a:extLst>
          </a:blip>
          <a:srcRect l="9308" r="9308"/>
          <a:stretch>
            <a:fillRect/>
          </a:stretch>
        </p:blipFill>
        <p:spPr/>
      </p:pic>
      <p:pic>
        <p:nvPicPr>
          <p:cNvPr id="13" name="Picture Placeholder 12"/>
          <p:cNvPicPr>
            <a:picLocks noGrp="1" noChangeAspect="1"/>
          </p:cNvPicPr>
          <p:nvPr>
            <p:ph type="pic" sz="quarter" idx="26"/>
          </p:nvPr>
        </p:nvPicPr>
        <p:blipFill>
          <a:blip r:embed="rId6">
            <a:extLst>
              <a:ext uri="{28A0092B-C50C-407E-A947-70E740481C1C}">
                <a14:useLocalDpi xmlns:a14="http://schemas.microsoft.com/office/drawing/2010/main" val="0"/>
              </a:ext>
            </a:extLst>
          </a:blip>
          <a:srcRect l="9308" r="9308"/>
          <a:stretch>
            <a:fillRect/>
          </a:stretch>
        </p:blipFill>
        <p:spPr/>
      </p:pic>
      <p:pic>
        <p:nvPicPr>
          <p:cNvPr id="16" name="Picture Placeholder 15"/>
          <p:cNvPicPr>
            <a:picLocks noGrp="1" noChangeAspect="1"/>
          </p:cNvPicPr>
          <p:nvPr>
            <p:ph type="pic" sz="quarter" idx="30"/>
          </p:nvPr>
        </p:nvPicPr>
        <p:blipFill>
          <a:blip r:embed="rId7">
            <a:extLst>
              <a:ext uri="{28A0092B-C50C-407E-A947-70E740481C1C}">
                <a14:useLocalDpi xmlns:a14="http://schemas.microsoft.com/office/drawing/2010/main" val="0"/>
              </a:ext>
            </a:extLst>
          </a:blip>
          <a:srcRect l="9308" r="9308"/>
          <a:stretch>
            <a:fillRect/>
          </a:stretch>
        </p:blipFill>
        <p:spPr/>
      </p:pic>
      <p:sp>
        <p:nvSpPr>
          <p:cNvPr id="5" name="Text Placeholder 4"/>
          <p:cNvSpPr>
            <a:spLocks noGrp="1"/>
          </p:cNvSpPr>
          <p:nvPr>
            <p:ph type="body" sz="half" idx="15"/>
          </p:nvPr>
        </p:nvSpPr>
        <p:spPr>
          <a:xfrm>
            <a:off x="457200" y="5095692"/>
            <a:ext cx="2121040" cy="846795"/>
          </a:xfrm>
        </p:spPr>
        <p:txBody>
          <a:bodyPr/>
          <a:lstStyle/>
          <a:p>
            <a:pPr algn="l"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a:t>
            </a:r>
            <a:endParaRPr lang="en-US" sz="1400" dirty="0">
              <a:solidFill>
                <a:schemeClr val="bg2">
                  <a:lumMod val="10000"/>
                </a:schemeClr>
              </a:solidFill>
            </a:endParaRPr>
          </a:p>
        </p:txBody>
      </p:sp>
      <p:sp>
        <p:nvSpPr>
          <p:cNvPr id="6" name="Text Placeholder 5"/>
          <p:cNvSpPr>
            <a:spLocks noGrp="1"/>
          </p:cNvSpPr>
          <p:nvPr>
            <p:ph type="body" sz="half" idx="16"/>
          </p:nvPr>
        </p:nvSpPr>
        <p:spPr/>
        <p:txBody>
          <a:bodyPr/>
          <a:lstStyle/>
          <a:p>
            <a:r>
              <a:rPr lang="en-US" sz="2000" dirty="0" smtClean="0"/>
              <a:t>Lorem Ipsum Dolor</a:t>
            </a:r>
            <a:endParaRPr lang="en-US" sz="2000" dirty="0"/>
          </a:p>
        </p:txBody>
      </p:sp>
      <p:sp>
        <p:nvSpPr>
          <p:cNvPr id="8" name="Text Placeholder 7"/>
          <p:cNvSpPr>
            <a:spLocks noGrp="1"/>
          </p:cNvSpPr>
          <p:nvPr>
            <p:ph type="body" sz="half" idx="19"/>
          </p:nvPr>
        </p:nvSpPr>
        <p:spPr/>
        <p:txBody>
          <a:bodyPr/>
          <a:lstStyle/>
          <a:p>
            <a:pPr algn="l" defTabSz="1219170">
              <a:spcBef>
                <a:spcPct val="20000"/>
              </a:spcBef>
              <a:defRPr/>
            </a:pPr>
            <a:r>
              <a:rPr lang="en-US" sz="1400" dirty="0">
                <a:solidFill>
                  <a:schemeClr val="bg2">
                    <a:lumMod val="10000"/>
                  </a:schemeClr>
                </a:solidFill>
              </a:rPr>
              <a:t>Lorem ipsum dolor sit amet, consectetur adipiscing elit, sed do eiusmod tempor incididunt ut.</a:t>
            </a:r>
          </a:p>
          <a:p>
            <a:endParaRPr lang="en-US" sz="1400" dirty="0"/>
          </a:p>
        </p:txBody>
      </p:sp>
      <p:sp>
        <p:nvSpPr>
          <p:cNvPr id="9" name="Text Placeholder 8"/>
          <p:cNvSpPr>
            <a:spLocks noGrp="1"/>
          </p:cNvSpPr>
          <p:nvPr>
            <p:ph type="body" sz="half" idx="21"/>
          </p:nvPr>
        </p:nvSpPr>
        <p:spPr/>
        <p:txBody>
          <a:bodyPr/>
          <a:lstStyle/>
          <a:p>
            <a:r>
              <a:rPr lang="en-US" sz="2000" dirty="0"/>
              <a:t>Lorem Ipsum Dolor</a:t>
            </a:r>
          </a:p>
        </p:txBody>
      </p:sp>
      <p:sp>
        <p:nvSpPr>
          <p:cNvPr id="11" name="Text Placeholder 10"/>
          <p:cNvSpPr>
            <a:spLocks noGrp="1"/>
          </p:cNvSpPr>
          <p:nvPr>
            <p:ph type="body" sz="half" idx="23"/>
          </p:nvPr>
        </p:nvSpPr>
        <p:spPr/>
        <p:txBody>
          <a:bodyPr/>
          <a:lstStyle/>
          <a:p>
            <a:pPr algn="l" defTabSz="1219170">
              <a:spcBef>
                <a:spcPct val="20000"/>
              </a:spcBef>
              <a:defRPr/>
            </a:pPr>
            <a:r>
              <a:rPr lang="en-US" sz="1400" dirty="0">
                <a:solidFill>
                  <a:schemeClr val="bg2">
                    <a:lumMod val="10000"/>
                  </a:schemeClr>
                </a:solidFill>
              </a:rPr>
              <a:t>Lorem ipsum dolor sit amet, consectetur adipiscing elit, sed do eiusmod tempor incididunt ut.</a:t>
            </a:r>
          </a:p>
          <a:p>
            <a:endParaRPr lang="en-US" dirty="0"/>
          </a:p>
        </p:txBody>
      </p:sp>
      <p:sp>
        <p:nvSpPr>
          <p:cNvPr id="12" name="Text Placeholder 11"/>
          <p:cNvSpPr>
            <a:spLocks noGrp="1"/>
          </p:cNvSpPr>
          <p:nvPr>
            <p:ph type="body" sz="half" idx="25"/>
          </p:nvPr>
        </p:nvSpPr>
        <p:spPr/>
        <p:txBody>
          <a:bodyPr/>
          <a:lstStyle/>
          <a:p>
            <a:r>
              <a:rPr lang="en-US" sz="2000" dirty="0"/>
              <a:t>Lorem Ipsum Dolor</a:t>
            </a:r>
          </a:p>
        </p:txBody>
      </p:sp>
      <p:sp>
        <p:nvSpPr>
          <p:cNvPr id="14" name="Text Placeholder 13"/>
          <p:cNvSpPr>
            <a:spLocks noGrp="1"/>
          </p:cNvSpPr>
          <p:nvPr>
            <p:ph type="body" sz="half" idx="27"/>
          </p:nvPr>
        </p:nvSpPr>
        <p:spPr/>
        <p:txBody>
          <a:bodyPr/>
          <a:lstStyle/>
          <a:p>
            <a:pPr algn="l" defTabSz="1219170">
              <a:spcBef>
                <a:spcPct val="20000"/>
              </a:spcBef>
              <a:defRPr/>
            </a:pPr>
            <a:r>
              <a:rPr lang="en-US" sz="1400" dirty="0">
                <a:solidFill>
                  <a:schemeClr val="bg2">
                    <a:lumMod val="10000"/>
                  </a:schemeClr>
                </a:solidFill>
              </a:rPr>
              <a:t>Lorem ipsum dolor sit amet, consectetur adipiscing elit, sed do eiusmod tempor incididunt ut.</a:t>
            </a:r>
          </a:p>
        </p:txBody>
      </p:sp>
      <p:sp>
        <p:nvSpPr>
          <p:cNvPr id="15" name="Text Placeholder 14"/>
          <p:cNvSpPr>
            <a:spLocks noGrp="1"/>
          </p:cNvSpPr>
          <p:nvPr>
            <p:ph type="body" sz="half" idx="29"/>
          </p:nvPr>
        </p:nvSpPr>
        <p:spPr/>
        <p:txBody>
          <a:bodyPr/>
          <a:lstStyle/>
          <a:p>
            <a:r>
              <a:rPr lang="en-US" sz="2000" dirty="0"/>
              <a:t>Lorem Ipsum Dolor</a:t>
            </a:r>
          </a:p>
        </p:txBody>
      </p:sp>
      <p:sp>
        <p:nvSpPr>
          <p:cNvPr id="17" name="Text Placeholder 16"/>
          <p:cNvSpPr>
            <a:spLocks noGrp="1"/>
          </p:cNvSpPr>
          <p:nvPr>
            <p:ph type="body" sz="half" idx="31"/>
          </p:nvPr>
        </p:nvSpPr>
        <p:spPr/>
        <p:txBody>
          <a:bodyPr/>
          <a:lstStyle/>
          <a:p>
            <a:pPr algn="l" defTabSz="1219170">
              <a:spcBef>
                <a:spcPct val="20000"/>
              </a:spcBef>
              <a:defRPr/>
            </a:pPr>
            <a:r>
              <a:rPr lang="en-US" sz="1400" dirty="0">
                <a:solidFill>
                  <a:schemeClr val="bg2">
                    <a:lumMod val="10000"/>
                  </a:schemeClr>
                </a:solidFill>
              </a:rPr>
              <a:t>Lorem ipsum dolor sit amet, consectetur adipiscing elit, sed do eiusmod tempor incididunt ut.</a:t>
            </a:r>
          </a:p>
        </p:txBody>
      </p:sp>
      <p:sp>
        <p:nvSpPr>
          <p:cNvPr id="18" name="Text Placeholder 17"/>
          <p:cNvSpPr>
            <a:spLocks noGrp="1"/>
          </p:cNvSpPr>
          <p:nvPr>
            <p:ph type="body" sz="half" idx="33"/>
          </p:nvPr>
        </p:nvSpPr>
        <p:spPr/>
        <p:txBody>
          <a:bodyPr/>
          <a:lstStyle/>
          <a:p>
            <a:r>
              <a:rPr lang="en-US" sz="2000" dirty="0"/>
              <a:t>Lorem Ipsum Dolor</a:t>
            </a:r>
          </a:p>
        </p:txBody>
      </p:sp>
      <p:sp>
        <p:nvSpPr>
          <p:cNvPr id="24" name="TextBox 23"/>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2901312284"/>
      </p:ext>
    </p:extLst>
  </p:cSld>
  <p:clrMapOvr>
    <a:masterClrMapping/>
  </p:clrMapOvr>
  <p:transition spd="slow">
    <p:push dir="u"/>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20" name="Rectangle 19"/>
          <p:cNvSpPr/>
          <p:nvPr/>
        </p:nvSpPr>
        <p:spPr bwMode="auto">
          <a:xfrm>
            <a:off x="0" y="1269242"/>
            <a:ext cx="12192000" cy="5242769"/>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Trapezoid 24"/>
          <p:cNvSpPr/>
          <p:nvPr/>
        </p:nvSpPr>
        <p:spPr>
          <a:xfrm>
            <a:off x="6426367" y="1455922"/>
            <a:ext cx="1498600" cy="228946"/>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5" name="Picture Placeholder 4"/>
          <p:cNvPicPr>
            <a:picLocks noGrp="1" noChangeAspect="1"/>
          </p:cNvPicPr>
          <p:nvPr>
            <p:ph type="pic" sz="quarter" idx="4294967295"/>
          </p:nvPr>
        </p:nvPicPr>
        <p:blipFill>
          <a:blip r:embed="rId3">
            <a:extLst>
              <a:ext uri="{28A0092B-C50C-407E-A947-70E740481C1C}">
                <a14:useLocalDpi xmlns:a14="http://schemas.microsoft.com/office/drawing/2010/main" val="0"/>
              </a:ext>
            </a:extLst>
          </a:blip>
          <a:stretch>
            <a:fillRect/>
          </a:stretch>
        </p:blipFill>
        <p:spPr>
          <a:xfrm>
            <a:off x="623574" y="1684868"/>
            <a:ext cx="4343400" cy="4343400"/>
          </a:xfrm>
          <a:prstGeom prst="ellipse">
            <a:avLst/>
          </a:prstGeom>
          <a:blipFill>
            <a:blip r:embed="rId3"/>
            <a:stretch>
              <a:fillRect/>
            </a:stretch>
          </a:blipFill>
          <a:ln w="76200">
            <a:solidFill>
              <a:srgbClr val="5B9BD5"/>
            </a:solidFill>
          </a:ln>
          <a:effectLst/>
        </p:spPr>
      </p:pic>
      <p:sp>
        <p:nvSpPr>
          <p:cNvPr id="21" name="TextBox 20"/>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23" name="Rectangle 22"/>
          <p:cNvSpPr/>
          <p:nvPr/>
        </p:nvSpPr>
        <p:spPr>
          <a:xfrm>
            <a:off x="5905691" y="1657572"/>
            <a:ext cx="5599371" cy="4374738"/>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5"/>
          <p:cNvGrpSpPr/>
          <p:nvPr/>
        </p:nvGrpSpPr>
        <p:grpSpPr>
          <a:xfrm>
            <a:off x="6579683" y="1455923"/>
            <a:ext cx="1191965" cy="1069848"/>
            <a:chOff x="6579683" y="1455923"/>
            <a:chExt cx="1191965" cy="1069848"/>
          </a:xfrm>
        </p:grpSpPr>
        <p:sp>
          <p:nvSpPr>
            <p:cNvPr id="26" name="Pentagon 25"/>
            <p:cNvSpPr>
              <a:spLocks noChangeAspect="1"/>
            </p:cNvSpPr>
            <p:nvPr/>
          </p:nvSpPr>
          <p:spPr>
            <a:xfrm rot="5400000">
              <a:off x="6640742" y="1394864"/>
              <a:ext cx="1069848" cy="1191965"/>
            </a:xfrm>
            <a:prstGeom prst="homePlate">
              <a:avLst>
                <a:gd name="adj" fmla="val 31720"/>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27" name="Picture 2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23678" y="1613388"/>
              <a:ext cx="503975" cy="600481"/>
            </a:xfrm>
            <a:prstGeom prst="rect">
              <a:avLst/>
            </a:prstGeom>
          </p:spPr>
        </p:pic>
      </p:grpSp>
      <p:sp>
        <p:nvSpPr>
          <p:cNvPr id="28" name="Text Placeholder 3"/>
          <p:cNvSpPr txBox="1">
            <a:spLocks/>
          </p:cNvSpPr>
          <p:nvPr/>
        </p:nvSpPr>
        <p:spPr>
          <a:xfrm>
            <a:off x="6579683" y="2751197"/>
            <a:ext cx="3759200" cy="134190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5A99D3"/>
                </a:solidFill>
              </a:rPr>
              <a:t>Jane Doe</a:t>
            </a:r>
            <a:endParaRPr lang="en-US" sz="2000" dirty="0">
              <a:solidFill>
                <a:srgbClr val="5A99D3"/>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cxnSp>
        <p:nvCxnSpPr>
          <p:cNvPr id="29" name="Straight Connector 28"/>
          <p:cNvCxnSpPr/>
          <p:nvPr/>
        </p:nvCxnSpPr>
        <p:spPr>
          <a:xfrm flipV="1">
            <a:off x="6528687" y="4243273"/>
            <a:ext cx="3912516" cy="27295"/>
          </a:xfrm>
          <a:prstGeom prst="line">
            <a:avLst/>
          </a:prstGeom>
          <a:ln w="19050">
            <a:solidFill>
              <a:srgbClr val="5B9BD5"/>
            </a:solidFill>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6426367" y="4693658"/>
            <a:ext cx="3912516" cy="923330"/>
          </a:xfrm>
          <a:prstGeom prst="rect">
            <a:avLst/>
          </a:prstGeom>
          <a:noFill/>
        </p:spPr>
        <p:txBody>
          <a:bodyPr wrap="square" rtlCol="0">
            <a:spAutoFit/>
          </a:bodyPr>
          <a:lstStyle/>
          <a:p>
            <a:pPr marL="285750" indent="-285750">
              <a:buFont typeface="Wingdings" panose="05000000000000000000" pitchFamily="2" charset="2"/>
              <a:buChar char="Ø"/>
            </a:pPr>
            <a:r>
              <a:rPr lang="en-US" dirty="0" smtClean="0"/>
              <a:t>Lorem Ipsum Dolor</a:t>
            </a:r>
          </a:p>
          <a:p>
            <a:pPr marL="285750" indent="-285750">
              <a:buFont typeface="Wingdings" panose="05000000000000000000" pitchFamily="2" charset="2"/>
              <a:buChar char="Ø"/>
            </a:pPr>
            <a:r>
              <a:rPr lang="en-US" dirty="0" smtClean="0"/>
              <a:t>Lorem Ipsum Dolor</a:t>
            </a:r>
          </a:p>
          <a:p>
            <a:pPr marL="285750" indent="-285750">
              <a:buFont typeface="Wingdings" panose="05000000000000000000" pitchFamily="2" charset="2"/>
              <a:buChar char="Ø"/>
            </a:pPr>
            <a:r>
              <a:rPr lang="en-US" dirty="0" smtClean="0"/>
              <a:t>Lorem Ipsum Dolor</a:t>
            </a:r>
            <a:endParaRPr lang="en-US" dirty="0"/>
          </a:p>
        </p:txBody>
      </p:sp>
    </p:spTree>
    <p:extLst>
      <p:ext uri="{BB962C8B-B14F-4D97-AF65-F5344CB8AC3E}">
        <p14:creationId xmlns:p14="http://schemas.microsoft.com/office/powerpoint/2010/main" val="77672926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1000"/>
                                        <p:tgtEl>
                                          <p:spTgt spid="20"/>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par>
                                <p:cTn id="14" presetID="2" presetClass="entr" presetSubtype="4"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25"/>
                                        </p:tgtEl>
                                        <p:attrNameLst>
                                          <p:attrName>style.visibility</p:attrName>
                                        </p:attrNameLst>
                                      </p:cBhvr>
                                      <p:to>
                                        <p:strVal val="visible"/>
                                      </p:to>
                                    </p:set>
                                    <p:anim calcmode="lin" valueType="num">
                                      <p:cBhvr additive="base">
                                        <p:cTn id="20" dur="500" fill="hold"/>
                                        <p:tgtEl>
                                          <p:spTgt spid="25"/>
                                        </p:tgtEl>
                                        <p:attrNameLst>
                                          <p:attrName>ppt_x</p:attrName>
                                        </p:attrNameLst>
                                      </p:cBhvr>
                                      <p:tavLst>
                                        <p:tav tm="0">
                                          <p:val>
                                            <p:strVal val="#ppt_x"/>
                                          </p:val>
                                        </p:tav>
                                        <p:tav tm="100000">
                                          <p:val>
                                            <p:strVal val="#ppt_x"/>
                                          </p:val>
                                        </p:tav>
                                      </p:tavLst>
                                    </p:anim>
                                    <p:anim calcmode="lin" valueType="num">
                                      <p:cBhvr additive="base">
                                        <p:cTn id="21" dur="500" fill="hold"/>
                                        <p:tgtEl>
                                          <p:spTgt spid="25"/>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2" presetClass="entr" presetSubtype="2" fill="hold" grpId="0" nodeType="after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additive="base">
                                        <p:cTn id="25" dur="500" fill="hold"/>
                                        <p:tgtEl>
                                          <p:spTgt spid="23"/>
                                        </p:tgtEl>
                                        <p:attrNameLst>
                                          <p:attrName>ppt_x</p:attrName>
                                        </p:attrNameLst>
                                      </p:cBhvr>
                                      <p:tavLst>
                                        <p:tav tm="0">
                                          <p:val>
                                            <p:strVal val="1+#ppt_w/2"/>
                                          </p:val>
                                        </p:tav>
                                        <p:tav tm="100000">
                                          <p:val>
                                            <p:strVal val="#ppt_x"/>
                                          </p:val>
                                        </p:tav>
                                      </p:tavLst>
                                    </p:anim>
                                    <p:anim calcmode="lin" valueType="num">
                                      <p:cBhvr additive="base">
                                        <p:cTn id="26" dur="500" fill="hold"/>
                                        <p:tgtEl>
                                          <p:spTgt spid="23"/>
                                        </p:tgtEl>
                                        <p:attrNameLst>
                                          <p:attrName>ppt_y</p:attrName>
                                        </p:attrNameLst>
                                      </p:cBhvr>
                                      <p:tavLst>
                                        <p:tav tm="0">
                                          <p:val>
                                            <p:strVal val="#ppt_y"/>
                                          </p:val>
                                        </p:tav>
                                        <p:tav tm="100000">
                                          <p:val>
                                            <p:strVal val="#ppt_y"/>
                                          </p:val>
                                        </p:tav>
                                      </p:tavLst>
                                    </p:anim>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up)">
                                      <p:cBhvr>
                                        <p:cTn id="30" dur="500"/>
                                        <p:tgtEl>
                                          <p:spTgt spid="28"/>
                                        </p:tgtEl>
                                      </p:cBhvr>
                                    </p:animEffect>
                                  </p:childTnLst>
                                </p:cTn>
                              </p:par>
                            </p:childTnLst>
                          </p:cTn>
                        </p:par>
                        <p:par>
                          <p:cTn id="31" fill="hold">
                            <p:stCondLst>
                              <p:cond delay="2500"/>
                            </p:stCondLst>
                            <p:childTnLst>
                              <p:par>
                                <p:cTn id="32" presetID="22" presetClass="entr" presetSubtype="8" fill="hold" nodeType="after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wipe(left)">
                                      <p:cBhvr>
                                        <p:cTn id="34" dur="750"/>
                                        <p:tgtEl>
                                          <p:spTgt spid="29"/>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30"/>
                                        </p:tgtEl>
                                        <p:attrNameLst>
                                          <p:attrName>style.visibility</p:attrName>
                                        </p:attrNameLst>
                                      </p:cBhvr>
                                      <p:to>
                                        <p:strVal val="visible"/>
                                      </p:to>
                                    </p:set>
                                    <p:animEffect transition="in" filter="wipe(up)">
                                      <p:cBhvr>
                                        <p:cTn id="38"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5" grpId="0" animBg="1"/>
      <p:bldP spid="23" grpId="0" animBg="1"/>
      <p:bldP spid="28" grpId="0"/>
      <p:bldP spid="3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678898"/>
            <a:ext cx="12192000" cy="4833113"/>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aphicFrame>
        <p:nvGraphicFramePr>
          <p:cNvPr id="4" name="Chart 3"/>
          <p:cNvGraphicFramePr/>
          <p:nvPr>
            <p:extLst>
              <p:ext uri="{D42A27DB-BD31-4B8C-83A1-F6EECF244321}">
                <p14:modId xmlns:p14="http://schemas.microsoft.com/office/powerpoint/2010/main" val="2984878349"/>
              </p:ext>
            </p:extLst>
          </p:nvPr>
        </p:nvGraphicFramePr>
        <p:xfrm>
          <a:off x="5584782" y="1048799"/>
          <a:ext cx="6824725" cy="5911377"/>
        </p:xfrm>
        <a:graphic>
          <a:graphicData uri="http://schemas.openxmlformats.org/drawingml/2006/chart">
            <c:chart xmlns:c="http://schemas.openxmlformats.org/drawingml/2006/chart" xmlns:r="http://schemas.openxmlformats.org/officeDocument/2006/relationships" r:id="rId3"/>
          </a:graphicData>
        </a:graphic>
      </p:graphicFrame>
      <p:sp>
        <p:nvSpPr>
          <p:cNvPr id="34" name="Freeform 167"/>
          <p:cNvSpPr>
            <a:spLocks noEditPoints="1"/>
          </p:cNvSpPr>
          <p:nvPr/>
        </p:nvSpPr>
        <p:spPr bwMode="auto">
          <a:xfrm>
            <a:off x="1312816" y="201940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 name="Text Placeholder 3"/>
          <p:cNvSpPr txBox="1">
            <a:spLocks/>
          </p:cNvSpPr>
          <p:nvPr/>
        </p:nvSpPr>
        <p:spPr>
          <a:xfrm>
            <a:off x="1794933" y="1837774"/>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2000" b="1" dirty="0">
                <a:solidFill>
                  <a:srgbClr val="5A99D3"/>
                </a:solidFill>
              </a:rPr>
              <a:t>Lorem Ipsum Dolor</a:t>
            </a:r>
          </a:p>
          <a:p>
            <a:pPr algn="l"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 labore et dolore magna aliqua.</a:t>
            </a:r>
          </a:p>
        </p:txBody>
      </p:sp>
      <p:sp>
        <p:nvSpPr>
          <p:cNvPr id="36" name="Freeform 167"/>
          <p:cNvSpPr>
            <a:spLocks noEditPoints="1"/>
          </p:cNvSpPr>
          <p:nvPr/>
        </p:nvSpPr>
        <p:spPr bwMode="auto">
          <a:xfrm>
            <a:off x="1312816" y="3252424"/>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Text Placeholder 3"/>
          <p:cNvSpPr txBox="1">
            <a:spLocks/>
          </p:cNvSpPr>
          <p:nvPr/>
        </p:nvSpPr>
        <p:spPr>
          <a:xfrm>
            <a:off x="1794933" y="3070792"/>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2000" b="1" dirty="0">
                <a:solidFill>
                  <a:srgbClr val="E97C30"/>
                </a:solidFill>
              </a:rPr>
              <a:t>Lorem Ipsum Dolor</a:t>
            </a:r>
          </a:p>
          <a:p>
            <a:pPr algn="l"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 labore et dolore magna aliqua.</a:t>
            </a:r>
          </a:p>
        </p:txBody>
      </p:sp>
      <p:sp>
        <p:nvSpPr>
          <p:cNvPr id="38" name="Freeform 167"/>
          <p:cNvSpPr>
            <a:spLocks noEditPoints="1"/>
          </p:cNvSpPr>
          <p:nvPr/>
        </p:nvSpPr>
        <p:spPr bwMode="auto">
          <a:xfrm>
            <a:off x="1312816" y="445814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 name="Text Placeholder 3"/>
          <p:cNvSpPr txBox="1">
            <a:spLocks/>
          </p:cNvSpPr>
          <p:nvPr/>
        </p:nvSpPr>
        <p:spPr>
          <a:xfrm>
            <a:off x="1794933" y="4276513"/>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2000" b="1" dirty="0">
                <a:solidFill>
                  <a:schemeClr val="bg1">
                    <a:lumMod val="50000"/>
                  </a:schemeClr>
                </a:solidFill>
              </a:rPr>
              <a:t>Lorem Ipsum Dolor</a:t>
            </a:r>
          </a:p>
          <a:p>
            <a:pPr algn="l"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 labore et dolore magna aliqua.</a:t>
            </a:r>
          </a:p>
        </p:txBody>
      </p:sp>
      <p:sp>
        <p:nvSpPr>
          <p:cNvPr id="40" name="Freeform 167"/>
          <p:cNvSpPr>
            <a:spLocks noEditPoints="1"/>
          </p:cNvSpPr>
          <p:nvPr/>
        </p:nvSpPr>
        <p:spPr bwMode="auto">
          <a:xfrm>
            <a:off x="1312816" y="5541042"/>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Text Placeholder 3"/>
          <p:cNvSpPr txBox="1">
            <a:spLocks/>
          </p:cNvSpPr>
          <p:nvPr/>
        </p:nvSpPr>
        <p:spPr>
          <a:xfrm>
            <a:off x="1794933" y="5359410"/>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2000" b="1" dirty="0">
                <a:solidFill>
                  <a:schemeClr val="accent6">
                    <a:lumMod val="75000"/>
                  </a:schemeClr>
                </a:solidFill>
              </a:rPr>
              <a:t>Lorem Ipsum Dolor</a:t>
            </a:r>
          </a:p>
          <a:p>
            <a:pPr algn="l"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 labore et dolore magna aliqua.</a:t>
            </a:r>
          </a:p>
        </p:txBody>
      </p:sp>
      <p:sp>
        <p:nvSpPr>
          <p:cNvPr id="45" name="TextBox 44"/>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87878899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2" presetClass="entr" presetSubtype="4" accel="50000" decel="50000" fill="hold" grpId="0" nodeType="afterEffect">
                                  <p:stCondLst>
                                    <p:cond delay="0"/>
                                  </p:stCondLst>
                                  <p:childTnLst>
                                    <p:set>
                                      <p:cBhvr>
                                        <p:cTn id="10" dur="1" fill="hold">
                                          <p:stCondLst>
                                            <p:cond delay="0"/>
                                          </p:stCondLst>
                                        </p:cTn>
                                        <p:tgtEl>
                                          <p:spTgt spid="4">
                                            <p:graphicEl>
                                              <a:chart seriesIdx="-3" categoryIdx="-3" bldStep="gridLegend"/>
                                            </p:graphicEl>
                                          </p:spTgt>
                                        </p:tgtEl>
                                        <p:attrNameLst>
                                          <p:attrName>style.visibility</p:attrName>
                                        </p:attrNameLst>
                                      </p:cBhvr>
                                      <p:to>
                                        <p:strVal val="visible"/>
                                      </p:to>
                                    </p:set>
                                    <p:anim calcmode="lin" valueType="num">
                                      <p:cBhvr additive="base">
                                        <p:cTn id="11" dur="500" fill="hold"/>
                                        <p:tgtEl>
                                          <p:spTgt spid="4">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graphicEl>
                                              <a:chart seriesIdx="-3" categoryIdx="-3" bldStep="gridLegend"/>
                                            </p:graphicEl>
                                          </p:spTgt>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accel="50000" decel="50000" fill="hold" grpId="0" nodeType="afterEffect">
                                  <p:stCondLst>
                                    <p:cond delay="0"/>
                                  </p:stCondLst>
                                  <p:childTnLst>
                                    <p:set>
                                      <p:cBhvr>
                                        <p:cTn id="15" dur="1" fill="hold">
                                          <p:stCondLst>
                                            <p:cond delay="0"/>
                                          </p:stCondLst>
                                        </p:cTn>
                                        <p:tgtEl>
                                          <p:spTgt spid="4">
                                            <p:graphicEl>
                                              <a:chart seriesIdx="-4" categoryIdx="0" bldStep="category"/>
                                            </p:graphicEl>
                                          </p:spTgt>
                                        </p:tgtEl>
                                        <p:attrNameLst>
                                          <p:attrName>style.visibility</p:attrName>
                                        </p:attrNameLst>
                                      </p:cBhvr>
                                      <p:to>
                                        <p:strVal val="visible"/>
                                      </p:to>
                                    </p:set>
                                    <p:anim calcmode="lin" valueType="num">
                                      <p:cBhvr additive="base">
                                        <p:cTn id="16" dur="500" fill="hold"/>
                                        <p:tgtEl>
                                          <p:spTgt spid="4">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additive="base">
                                        <p:cTn id="17" dur="500" fill="hold"/>
                                        <p:tgtEl>
                                          <p:spTgt spid="4">
                                            <p:graphicEl>
                                              <a:chart seriesIdx="-4" categoryIdx="0" bldStep="category"/>
                                            </p:graphicEl>
                                          </p:spTgt>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9"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additive="base">
                                        <p:cTn id="21" dur="500" fill="hold"/>
                                        <p:tgtEl>
                                          <p:spTgt spid="34"/>
                                        </p:tgtEl>
                                        <p:attrNameLst>
                                          <p:attrName>ppt_x</p:attrName>
                                        </p:attrNameLst>
                                      </p:cBhvr>
                                      <p:tavLst>
                                        <p:tav tm="0">
                                          <p:val>
                                            <p:strVal val="0-#ppt_w/2"/>
                                          </p:val>
                                        </p:tav>
                                        <p:tav tm="100000">
                                          <p:val>
                                            <p:strVal val="#ppt_x"/>
                                          </p:val>
                                        </p:tav>
                                      </p:tavLst>
                                    </p:anim>
                                    <p:anim calcmode="lin" valueType="num">
                                      <p:cBhvr additive="base">
                                        <p:cTn id="22" dur="500" fill="hold"/>
                                        <p:tgtEl>
                                          <p:spTgt spid="34"/>
                                        </p:tgtEl>
                                        <p:attrNameLst>
                                          <p:attrName>ppt_y</p:attrName>
                                        </p:attrNameLst>
                                      </p:cBhvr>
                                      <p:tavLst>
                                        <p:tav tm="0">
                                          <p:val>
                                            <p:strVal val="0-#ppt_h/2"/>
                                          </p:val>
                                        </p:tav>
                                        <p:tav tm="100000">
                                          <p:val>
                                            <p:strVal val="#ppt_y"/>
                                          </p:val>
                                        </p:tav>
                                      </p:tavLst>
                                    </p:anim>
                                  </p:childTnLst>
                                </p:cTn>
                              </p:par>
                            </p:childTnLst>
                          </p:cTn>
                        </p:par>
                        <p:par>
                          <p:cTn id="23" fill="hold">
                            <p:stCondLst>
                              <p:cond delay="2500"/>
                            </p:stCondLst>
                            <p:childTnLst>
                              <p:par>
                                <p:cTn id="24" presetID="22" presetClass="entr" presetSubtype="8"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wipe(left)">
                                      <p:cBhvr>
                                        <p:cTn id="26" dur="500"/>
                                        <p:tgtEl>
                                          <p:spTgt spid="35"/>
                                        </p:tgtEl>
                                      </p:cBhvr>
                                    </p:animEffect>
                                  </p:childTnLst>
                                </p:cTn>
                              </p:par>
                            </p:childTnLst>
                          </p:cTn>
                        </p:par>
                        <p:par>
                          <p:cTn id="27" fill="hold">
                            <p:stCondLst>
                              <p:cond delay="3000"/>
                            </p:stCondLst>
                            <p:childTnLst>
                              <p:par>
                                <p:cTn id="28" presetID="2" presetClass="entr" presetSubtype="4" accel="50000" decel="50000" fill="hold" grpId="0" nodeType="afterEffect">
                                  <p:stCondLst>
                                    <p:cond delay="0"/>
                                  </p:stCondLst>
                                  <p:childTnLst>
                                    <p:set>
                                      <p:cBhvr>
                                        <p:cTn id="29" dur="1" fill="hold">
                                          <p:stCondLst>
                                            <p:cond delay="0"/>
                                          </p:stCondLst>
                                        </p:cTn>
                                        <p:tgtEl>
                                          <p:spTgt spid="4">
                                            <p:graphicEl>
                                              <a:chart seriesIdx="-4" categoryIdx="1" bldStep="category"/>
                                            </p:graphicEl>
                                          </p:spTgt>
                                        </p:tgtEl>
                                        <p:attrNameLst>
                                          <p:attrName>style.visibility</p:attrName>
                                        </p:attrNameLst>
                                      </p:cBhvr>
                                      <p:to>
                                        <p:strVal val="visible"/>
                                      </p:to>
                                    </p:set>
                                    <p:anim calcmode="lin" valueType="num">
                                      <p:cBhvr additive="base">
                                        <p:cTn id="30" dur="500" fill="hold"/>
                                        <p:tgtEl>
                                          <p:spTgt spid="4">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additive="base">
                                        <p:cTn id="31" dur="500" fill="hold"/>
                                        <p:tgtEl>
                                          <p:spTgt spid="4">
                                            <p:graphicEl>
                                              <a:chart seriesIdx="-4" categoryIdx="1" bldStep="category"/>
                                            </p:graphicEl>
                                          </p:spTgt>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 presetClass="entr" presetSubtype="9" fill="hold" grpId="0" nodeType="afterEffect">
                                  <p:stCondLst>
                                    <p:cond delay="0"/>
                                  </p:stCondLst>
                                  <p:childTnLst>
                                    <p:set>
                                      <p:cBhvr>
                                        <p:cTn id="34" dur="1" fill="hold">
                                          <p:stCondLst>
                                            <p:cond delay="0"/>
                                          </p:stCondLst>
                                        </p:cTn>
                                        <p:tgtEl>
                                          <p:spTgt spid="36"/>
                                        </p:tgtEl>
                                        <p:attrNameLst>
                                          <p:attrName>style.visibility</p:attrName>
                                        </p:attrNameLst>
                                      </p:cBhvr>
                                      <p:to>
                                        <p:strVal val="visible"/>
                                      </p:to>
                                    </p:set>
                                    <p:anim calcmode="lin" valueType="num">
                                      <p:cBhvr additive="base">
                                        <p:cTn id="35" dur="500" fill="hold"/>
                                        <p:tgtEl>
                                          <p:spTgt spid="36"/>
                                        </p:tgtEl>
                                        <p:attrNameLst>
                                          <p:attrName>ppt_x</p:attrName>
                                        </p:attrNameLst>
                                      </p:cBhvr>
                                      <p:tavLst>
                                        <p:tav tm="0">
                                          <p:val>
                                            <p:strVal val="0-#ppt_w/2"/>
                                          </p:val>
                                        </p:tav>
                                        <p:tav tm="100000">
                                          <p:val>
                                            <p:strVal val="#ppt_x"/>
                                          </p:val>
                                        </p:tav>
                                      </p:tavLst>
                                    </p:anim>
                                    <p:anim calcmode="lin" valueType="num">
                                      <p:cBhvr additive="base">
                                        <p:cTn id="36" dur="500" fill="hold"/>
                                        <p:tgtEl>
                                          <p:spTgt spid="36"/>
                                        </p:tgtEl>
                                        <p:attrNameLst>
                                          <p:attrName>ppt_y</p:attrName>
                                        </p:attrNameLst>
                                      </p:cBhvr>
                                      <p:tavLst>
                                        <p:tav tm="0">
                                          <p:val>
                                            <p:strVal val="0-#ppt_h/2"/>
                                          </p:val>
                                        </p:tav>
                                        <p:tav tm="100000">
                                          <p:val>
                                            <p:strVal val="#ppt_y"/>
                                          </p:val>
                                        </p:tav>
                                      </p:tavLst>
                                    </p:anim>
                                  </p:childTnLst>
                                </p:cTn>
                              </p:par>
                            </p:childTnLst>
                          </p:cTn>
                        </p:par>
                        <p:par>
                          <p:cTn id="37" fill="hold">
                            <p:stCondLst>
                              <p:cond delay="4000"/>
                            </p:stCondLst>
                            <p:childTnLst>
                              <p:par>
                                <p:cTn id="38" presetID="22" presetClass="entr" presetSubtype="8"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wipe(left)">
                                      <p:cBhvr>
                                        <p:cTn id="40" dur="500"/>
                                        <p:tgtEl>
                                          <p:spTgt spid="37"/>
                                        </p:tgtEl>
                                      </p:cBhvr>
                                    </p:animEffect>
                                  </p:childTnLst>
                                </p:cTn>
                              </p:par>
                            </p:childTnLst>
                          </p:cTn>
                        </p:par>
                        <p:par>
                          <p:cTn id="41" fill="hold">
                            <p:stCondLst>
                              <p:cond delay="4500"/>
                            </p:stCondLst>
                            <p:childTnLst>
                              <p:par>
                                <p:cTn id="42" presetID="2" presetClass="entr" presetSubtype="4" accel="50000" decel="50000" fill="hold" grpId="0" nodeType="afterEffect">
                                  <p:stCondLst>
                                    <p:cond delay="0"/>
                                  </p:stCondLst>
                                  <p:childTnLst>
                                    <p:set>
                                      <p:cBhvr>
                                        <p:cTn id="43" dur="1" fill="hold">
                                          <p:stCondLst>
                                            <p:cond delay="0"/>
                                          </p:stCondLst>
                                        </p:cTn>
                                        <p:tgtEl>
                                          <p:spTgt spid="4">
                                            <p:graphicEl>
                                              <a:chart seriesIdx="-4" categoryIdx="2" bldStep="category"/>
                                            </p:graphicEl>
                                          </p:spTgt>
                                        </p:tgtEl>
                                        <p:attrNameLst>
                                          <p:attrName>style.visibility</p:attrName>
                                        </p:attrNameLst>
                                      </p:cBhvr>
                                      <p:to>
                                        <p:strVal val="visible"/>
                                      </p:to>
                                    </p:set>
                                    <p:anim calcmode="lin" valueType="num">
                                      <p:cBhvr additive="base">
                                        <p:cTn id="44" dur="500" fill="hold"/>
                                        <p:tgtEl>
                                          <p:spTgt spid="4">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additive="base">
                                        <p:cTn id="45" dur="500" fill="hold"/>
                                        <p:tgtEl>
                                          <p:spTgt spid="4">
                                            <p:graphicEl>
                                              <a:chart seriesIdx="-4" categoryIdx="2" bldStep="category"/>
                                            </p:graphicEl>
                                          </p:spTgt>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2" presetClass="entr" presetSubtype="9"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additive="base">
                                        <p:cTn id="49" dur="500" fill="hold"/>
                                        <p:tgtEl>
                                          <p:spTgt spid="38"/>
                                        </p:tgtEl>
                                        <p:attrNameLst>
                                          <p:attrName>ppt_x</p:attrName>
                                        </p:attrNameLst>
                                      </p:cBhvr>
                                      <p:tavLst>
                                        <p:tav tm="0">
                                          <p:val>
                                            <p:strVal val="0-#ppt_w/2"/>
                                          </p:val>
                                        </p:tav>
                                        <p:tav tm="100000">
                                          <p:val>
                                            <p:strVal val="#ppt_x"/>
                                          </p:val>
                                        </p:tav>
                                      </p:tavLst>
                                    </p:anim>
                                    <p:anim calcmode="lin" valueType="num">
                                      <p:cBhvr additive="base">
                                        <p:cTn id="50" dur="500" fill="hold"/>
                                        <p:tgtEl>
                                          <p:spTgt spid="38"/>
                                        </p:tgtEl>
                                        <p:attrNameLst>
                                          <p:attrName>ppt_y</p:attrName>
                                        </p:attrNameLst>
                                      </p:cBhvr>
                                      <p:tavLst>
                                        <p:tav tm="0">
                                          <p:val>
                                            <p:strVal val="0-#ppt_h/2"/>
                                          </p:val>
                                        </p:tav>
                                        <p:tav tm="100000">
                                          <p:val>
                                            <p:strVal val="#ppt_y"/>
                                          </p:val>
                                        </p:tav>
                                      </p:tavLst>
                                    </p:anim>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39"/>
                                        </p:tgtEl>
                                        <p:attrNameLst>
                                          <p:attrName>style.visibility</p:attrName>
                                        </p:attrNameLst>
                                      </p:cBhvr>
                                      <p:to>
                                        <p:strVal val="visible"/>
                                      </p:to>
                                    </p:set>
                                    <p:animEffect transition="in" filter="wipe(left)">
                                      <p:cBhvr>
                                        <p:cTn id="54" dur="500"/>
                                        <p:tgtEl>
                                          <p:spTgt spid="39"/>
                                        </p:tgtEl>
                                      </p:cBhvr>
                                    </p:animEffect>
                                  </p:childTnLst>
                                </p:cTn>
                              </p:par>
                            </p:childTnLst>
                          </p:cTn>
                        </p:par>
                        <p:par>
                          <p:cTn id="55" fill="hold">
                            <p:stCondLst>
                              <p:cond delay="6000"/>
                            </p:stCondLst>
                            <p:childTnLst>
                              <p:par>
                                <p:cTn id="56" presetID="2" presetClass="entr" presetSubtype="4" accel="50000" decel="50000" fill="hold" grpId="0" nodeType="afterEffect">
                                  <p:stCondLst>
                                    <p:cond delay="0"/>
                                  </p:stCondLst>
                                  <p:childTnLst>
                                    <p:set>
                                      <p:cBhvr>
                                        <p:cTn id="57" dur="1" fill="hold">
                                          <p:stCondLst>
                                            <p:cond delay="0"/>
                                          </p:stCondLst>
                                        </p:cTn>
                                        <p:tgtEl>
                                          <p:spTgt spid="4">
                                            <p:graphicEl>
                                              <a:chart seriesIdx="-4" categoryIdx="3" bldStep="category"/>
                                            </p:graphicEl>
                                          </p:spTgt>
                                        </p:tgtEl>
                                        <p:attrNameLst>
                                          <p:attrName>style.visibility</p:attrName>
                                        </p:attrNameLst>
                                      </p:cBhvr>
                                      <p:to>
                                        <p:strVal val="visible"/>
                                      </p:to>
                                    </p:set>
                                    <p:anim calcmode="lin" valueType="num">
                                      <p:cBhvr additive="base">
                                        <p:cTn id="58" dur="500" fill="hold"/>
                                        <p:tgtEl>
                                          <p:spTgt spid="4">
                                            <p:graphicEl>
                                              <a:chart seriesIdx="-4" categoryIdx="3" bldStep="category"/>
                                            </p:graphicEl>
                                          </p:spTgt>
                                        </p:tgtEl>
                                        <p:attrNameLst>
                                          <p:attrName>ppt_x</p:attrName>
                                        </p:attrNameLst>
                                      </p:cBhvr>
                                      <p:tavLst>
                                        <p:tav tm="0">
                                          <p:val>
                                            <p:strVal val="#ppt_x"/>
                                          </p:val>
                                        </p:tav>
                                        <p:tav tm="100000">
                                          <p:val>
                                            <p:strVal val="#ppt_x"/>
                                          </p:val>
                                        </p:tav>
                                      </p:tavLst>
                                    </p:anim>
                                    <p:anim calcmode="lin" valueType="num">
                                      <p:cBhvr additive="base">
                                        <p:cTn id="59" dur="500" fill="hold"/>
                                        <p:tgtEl>
                                          <p:spTgt spid="4">
                                            <p:graphicEl>
                                              <a:chart seriesIdx="-4" categoryIdx="3" bldStep="category"/>
                                            </p:graphicEl>
                                          </p:spTgt>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 presetClass="entr" presetSubtype="9"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additive="base">
                                        <p:cTn id="63" dur="500" fill="hold"/>
                                        <p:tgtEl>
                                          <p:spTgt spid="40"/>
                                        </p:tgtEl>
                                        <p:attrNameLst>
                                          <p:attrName>ppt_x</p:attrName>
                                        </p:attrNameLst>
                                      </p:cBhvr>
                                      <p:tavLst>
                                        <p:tav tm="0">
                                          <p:val>
                                            <p:strVal val="0-#ppt_w/2"/>
                                          </p:val>
                                        </p:tav>
                                        <p:tav tm="100000">
                                          <p:val>
                                            <p:strVal val="#ppt_x"/>
                                          </p:val>
                                        </p:tav>
                                      </p:tavLst>
                                    </p:anim>
                                    <p:anim calcmode="lin" valueType="num">
                                      <p:cBhvr additive="base">
                                        <p:cTn id="64" dur="500" fill="hold"/>
                                        <p:tgtEl>
                                          <p:spTgt spid="40"/>
                                        </p:tgtEl>
                                        <p:attrNameLst>
                                          <p:attrName>ppt_y</p:attrName>
                                        </p:attrNameLst>
                                      </p:cBhvr>
                                      <p:tavLst>
                                        <p:tav tm="0">
                                          <p:val>
                                            <p:strVal val="0-#ppt_h/2"/>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wipe(left)">
                                      <p:cBhvr>
                                        <p:cTn id="68"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Graphic spid="4" grpId="0" uiExpand="1">
        <p:bldSub>
          <a:bldChart bld="category"/>
        </p:bldSub>
      </p:bldGraphic>
      <p:bldP spid="34" grpId="0" animBg="1"/>
      <p:bldP spid="35" grpId="0"/>
      <p:bldP spid="36" grpId="0" animBg="1"/>
      <p:bldP spid="37" grpId="0"/>
      <p:bldP spid="38" grpId="0" animBg="1"/>
      <p:bldP spid="39" grpId="0"/>
      <p:bldP spid="40" grpId="0" animBg="1"/>
      <p:bldP spid="4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49" name="Rectangle 48"/>
          <p:cNvSpPr/>
          <p:nvPr/>
        </p:nvSpPr>
        <p:spPr bwMode="auto">
          <a:xfrm>
            <a:off x="0" y="1028700"/>
            <a:ext cx="12192000" cy="5829300"/>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6" name="Group 55"/>
          <p:cNvGrpSpPr/>
          <p:nvPr/>
        </p:nvGrpSpPr>
        <p:grpSpPr>
          <a:xfrm>
            <a:off x="851712" y="1439334"/>
            <a:ext cx="5367867" cy="5096933"/>
            <a:chOff x="851712" y="1439334"/>
            <a:chExt cx="5367867" cy="5096933"/>
          </a:xfrm>
          <a:effectLst>
            <a:outerShdw blurRad="50800" dist="38100" dir="18900000" algn="bl" rotWithShape="0">
              <a:prstClr val="black">
                <a:alpha val="40000"/>
              </a:prstClr>
            </a:outerShdw>
          </a:effectLst>
        </p:grpSpPr>
        <p:sp>
          <p:nvSpPr>
            <p:cNvPr id="6" name="Folded Corner 5"/>
            <p:cNvSpPr/>
            <p:nvPr/>
          </p:nvSpPr>
          <p:spPr bwMode="auto">
            <a:xfrm>
              <a:off x="851712" y="1439334"/>
              <a:ext cx="5367867" cy="5096933"/>
            </a:xfrm>
            <a:prstGeom prst="foldedCorner">
              <a:avLst>
                <a:gd name="adj" fmla="val 13464"/>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1078936" y="2172098"/>
              <a:ext cx="4913419" cy="3857338"/>
            </a:xfrm>
            <a:prstGeom prst="rect">
              <a:avLst/>
            </a:prstGeom>
            <a:noFill/>
          </p:spPr>
          <p:txBody>
            <a:bodyPr wrap="square" lIns="0" tIns="0" rIns="0" bIns="0" rtlCol="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333" dirty="0">
                <a:solidFill>
                  <a:schemeClr val="bg2">
                    <a:lumMod val="10000"/>
                  </a:schemeClr>
                </a:solidFill>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a:t>
              </a:r>
              <a:r>
                <a:rPr lang="en-US" sz="1400" dirty="0" smtClean="0">
                  <a:solidFill>
                    <a:schemeClr val="bg2">
                      <a:lumMod val="10000"/>
                    </a:schemeClr>
                  </a:solidFill>
                </a:rPr>
                <a:t>exercitation.</a:t>
              </a:r>
            </a:p>
            <a:p>
              <a:endParaRPr lang="en-US" sz="1333" dirty="0">
                <a:solidFill>
                  <a:schemeClr val="bg2">
                    <a:lumMod val="10000"/>
                  </a:schemeClr>
                </a:solidFill>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a:t>
              </a:r>
              <a:r>
                <a:rPr lang="en-US" sz="1400" dirty="0" smtClean="0">
                  <a:solidFill>
                    <a:schemeClr val="bg2">
                      <a:lumMod val="10000"/>
                    </a:schemeClr>
                  </a:solidFill>
                </a:rPr>
                <a:t>occaecat</a:t>
              </a:r>
              <a:endParaRPr lang="en-US" sz="1400" dirty="0">
                <a:solidFill>
                  <a:schemeClr val="bg2">
                    <a:lumMod val="10000"/>
                  </a:schemeClr>
                </a:solidFill>
              </a:endParaRPr>
            </a:p>
          </p:txBody>
        </p:sp>
        <p:grpSp>
          <p:nvGrpSpPr>
            <p:cNvPr id="15" name="Group 14"/>
            <p:cNvGrpSpPr/>
            <p:nvPr/>
          </p:nvGrpSpPr>
          <p:grpSpPr>
            <a:xfrm>
              <a:off x="1066800" y="1549400"/>
              <a:ext cx="2133600" cy="508000"/>
              <a:chOff x="800100" y="1162050"/>
              <a:chExt cx="1600200" cy="381000"/>
            </a:xfrm>
          </p:grpSpPr>
          <p:sp>
            <p:nvSpPr>
              <p:cNvPr id="7" name="Rounded Rectangle 6"/>
              <p:cNvSpPr/>
              <p:nvPr/>
            </p:nvSpPr>
            <p:spPr bwMode="auto">
              <a:xfrm>
                <a:off x="800100" y="1162050"/>
                <a:ext cx="1600200" cy="381000"/>
              </a:xfrm>
              <a:prstGeom prst="roundRect">
                <a:avLst>
                  <a:gd name="adj" fmla="val 37234"/>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8"/>
              <p:cNvSpPr txBox="1">
                <a:spLocks/>
              </p:cNvSpPr>
              <p:nvPr/>
            </p:nvSpPr>
            <p:spPr>
              <a:xfrm>
                <a:off x="809202" y="1252178"/>
                <a:ext cx="1591098" cy="153289"/>
              </a:xfrm>
              <a:prstGeom prst="rect">
                <a:avLst/>
              </a:prstGeom>
            </p:spPr>
            <p:txBody>
              <a:bodyPr lIns="0" tIns="0" rIns="0" bIns="0" anchor="ctr"/>
              <a:lstStyle/>
              <a:p>
                <a:pPr algn="ctr"/>
                <a:r>
                  <a:rPr lang="en-US" sz="1867" b="1" dirty="0" smtClean="0">
                    <a:solidFill>
                      <a:schemeClr val="bg1">
                        <a:lumMod val="95000"/>
                      </a:schemeClr>
                    </a:solidFill>
                  </a:rPr>
                  <a:t>Lorem Ipsum Dolor</a:t>
                </a:r>
                <a:endParaRPr lang="en-US" sz="1867" dirty="0">
                  <a:solidFill>
                    <a:schemeClr val="bg1">
                      <a:lumMod val="95000"/>
                    </a:schemeClr>
                  </a:solidFill>
                </a:endParaRPr>
              </a:p>
            </p:txBody>
          </p:sp>
        </p:grpSp>
      </p:grpSp>
      <p:sp>
        <p:nvSpPr>
          <p:cNvPr id="13" name="TextBox 12"/>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grpSp>
        <p:nvGrpSpPr>
          <p:cNvPr id="48" name="Group 47"/>
          <p:cNvGrpSpPr/>
          <p:nvPr/>
        </p:nvGrpSpPr>
        <p:grpSpPr>
          <a:xfrm>
            <a:off x="9595974" y="1122298"/>
            <a:ext cx="1706880" cy="508000"/>
            <a:chOff x="6572359" y="1313899"/>
            <a:chExt cx="1706880" cy="508000"/>
          </a:xfrm>
        </p:grpSpPr>
        <p:cxnSp>
          <p:nvCxnSpPr>
            <p:cNvPr id="43" name="Straight Connector 42"/>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5" name="Trapezoid 44"/>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6" name="Parallelogram 45"/>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pic>
        <p:nvPicPr>
          <p:cNvPr id="8" name="Picture Placeholder 7"/>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6572356" y="1313825"/>
            <a:ext cx="4730496" cy="2365248"/>
          </a:xfrm>
          <a:effectLst>
            <a:outerShdw blurRad="50800" dist="38100" dir="18900000" algn="bl" rotWithShape="0">
              <a:prstClr val="black">
                <a:alpha val="40000"/>
              </a:prstClr>
            </a:outerShdw>
          </a:effectLst>
        </p:spPr>
      </p:pic>
      <p:grpSp>
        <p:nvGrpSpPr>
          <p:cNvPr id="10" name="Group 9"/>
          <p:cNvGrpSpPr/>
          <p:nvPr/>
        </p:nvGrpSpPr>
        <p:grpSpPr>
          <a:xfrm>
            <a:off x="9595974" y="3904188"/>
            <a:ext cx="1706880" cy="508000"/>
            <a:chOff x="6572357" y="3914649"/>
            <a:chExt cx="1706880" cy="508000"/>
          </a:xfrm>
        </p:grpSpPr>
        <p:cxnSp>
          <p:nvCxnSpPr>
            <p:cNvPr id="37" name="Straight Connector 36"/>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9" name="Trapezoid 38"/>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0" name="Parallelogram 39"/>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pic>
        <p:nvPicPr>
          <p:cNvPr id="9" name="Picture Placeholder 8"/>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l="760" r="760"/>
          <a:stretch>
            <a:fillRect/>
          </a:stretch>
        </p:blipFill>
        <p:spPr>
          <a:xfrm>
            <a:off x="6572356" y="4083911"/>
            <a:ext cx="4730496" cy="2401824"/>
          </a:xfrm>
          <a:effectLst>
            <a:outerShdw blurRad="50800" dist="38100" dir="18900000" algn="bl" rotWithShape="0">
              <a:prstClr val="black">
                <a:alpha val="40000"/>
              </a:prstClr>
            </a:outerShdw>
          </a:effectLst>
        </p:spPr>
      </p:pic>
      <p:grpSp>
        <p:nvGrpSpPr>
          <p:cNvPr id="54" name="Group 53"/>
          <p:cNvGrpSpPr/>
          <p:nvPr/>
        </p:nvGrpSpPr>
        <p:grpSpPr>
          <a:xfrm>
            <a:off x="9721905" y="1122300"/>
            <a:ext cx="987427" cy="1447800"/>
            <a:chOff x="9721905" y="930387"/>
            <a:chExt cx="987427" cy="1447800"/>
          </a:xfrm>
          <a:effectLst>
            <a:outerShdw blurRad="50800" dist="38100" dir="2700000" algn="tl" rotWithShape="0">
              <a:prstClr val="black">
                <a:alpha val="40000"/>
              </a:prstClr>
            </a:outerShdw>
          </a:effectLst>
        </p:grpSpPr>
        <p:sp>
          <p:nvSpPr>
            <p:cNvPr id="47" name="Freeform 46"/>
            <p:cNvSpPr/>
            <p:nvPr/>
          </p:nvSpPr>
          <p:spPr>
            <a:xfrm rot="16200000" flipH="1" flipV="1">
              <a:off x="9491719" y="1160573"/>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Oval 51"/>
            <p:cNvSpPr/>
            <p:nvPr/>
          </p:nvSpPr>
          <p:spPr>
            <a:xfrm>
              <a:off x="9895579" y="121825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01</a:t>
              </a:r>
              <a:endParaRPr lang="en-US" sz="2000" dirty="0"/>
            </a:p>
          </p:txBody>
        </p:sp>
      </p:grpSp>
      <p:grpSp>
        <p:nvGrpSpPr>
          <p:cNvPr id="55" name="Group 54"/>
          <p:cNvGrpSpPr/>
          <p:nvPr/>
        </p:nvGrpSpPr>
        <p:grpSpPr>
          <a:xfrm>
            <a:off x="9721905" y="3904188"/>
            <a:ext cx="987427" cy="1447800"/>
            <a:chOff x="9721905" y="3802587"/>
            <a:chExt cx="987427" cy="1447800"/>
          </a:xfrm>
          <a:effectLst>
            <a:outerShdw blurRad="50800" dist="38100" dir="2700000" algn="tl" rotWithShape="0">
              <a:prstClr val="black">
                <a:alpha val="40000"/>
              </a:prstClr>
            </a:outerShdw>
          </a:effectLst>
        </p:grpSpPr>
        <p:sp>
          <p:nvSpPr>
            <p:cNvPr id="41" name="Freeform 40"/>
            <p:cNvSpPr/>
            <p:nvPr/>
          </p:nvSpPr>
          <p:spPr>
            <a:xfrm rot="16200000" flipH="1" flipV="1">
              <a:off x="9491719" y="4032773"/>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3" name="Oval 52"/>
            <p:cNvSpPr/>
            <p:nvPr/>
          </p:nvSpPr>
          <p:spPr>
            <a:xfrm>
              <a:off x="9897382" y="4056587"/>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02</a:t>
              </a:r>
              <a:endParaRPr lang="en-US" sz="2000" dirty="0"/>
            </a:p>
          </p:txBody>
        </p:sp>
      </p:grpSp>
    </p:spTree>
    <p:extLst>
      <p:ext uri="{BB962C8B-B14F-4D97-AF65-F5344CB8AC3E}">
        <p14:creationId xmlns:p14="http://schemas.microsoft.com/office/powerpoint/2010/main" val="49911393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arn(inVertical)">
                                      <p:cBhvr>
                                        <p:cTn id="7" dur="1000"/>
                                        <p:tgtEl>
                                          <p:spTgt spid="49"/>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fade">
                                      <p:cBhvr>
                                        <p:cTn id="11" dur="1000"/>
                                        <p:tgtEl>
                                          <p:spTgt spid="56"/>
                                        </p:tgtEl>
                                      </p:cBhvr>
                                    </p:animEffect>
                                    <p:anim calcmode="lin" valueType="num">
                                      <p:cBhvr>
                                        <p:cTn id="12" dur="1000" fill="hold"/>
                                        <p:tgtEl>
                                          <p:spTgt spid="56"/>
                                        </p:tgtEl>
                                        <p:attrNameLst>
                                          <p:attrName>ppt_x</p:attrName>
                                        </p:attrNameLst>
                                      </p:cBhvr>
                                      <p:tavLst>
                                        <p:tav tm="0">
                                          <p:val>
                                            <p:strVal val="#ppt_x"/>
                                          </p:val>
                                        </p:tav>
                                        <p:tav tm="100000">
                                          <p:val>
                                            <p:strVal val="#ppt_x"/>
                                          </p:val>
                                        </p:tav>
                                      </p:tavLst>
                                    </p:anim>
                                    <p:anim calcmode="lin" valueType="num">
                                      <p:cBhvr>
                                        <p:cTn id="13" dur="1000" fill="hold"/>
                                        <p:tgtEl>
                                          <p:spTgt spid="56"/>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 presetClass="entr" presetSubtype="2" fill="hold" nodeType="afterEffect">
                                  <p:stCondLst>
                                    <p:cond delay="0"/>
                                  </p:stCondLst>
                                  <p:childTnLst>
                                    <p:set>
                                      <p:cBhvr>
                                        <p:cTn id="16" dur="1" fill="hold">
                                          <p:stCondLst>
                                            <p:cond delay="0"/>
                                          </p:stCondLst>
                                        </p:cTn>
                                        <p:tgtEl>
                                          <p:spTgt spid="48"/>
                                        </p:tgtEl>
                                        <p:attrNameLst>
                                          <p:attrName>style.visibility</p:attrName>
                                        </p:attrNameLst>
                                      </p:cBhvr>
                                      <p:to>
                                        <p:strVal val="visible"/>
                                      </p:to>
                                    </p:set>
                                    <p:anim calcmode="lin" valueType="num">
                                      <p:cBhvr additive="base">
                                        <p:cTn id="17" dur="500" fill="hold"/>
                                        <p:tgtEl>
                                          <p:spTgt spid="48"/>
                                        </p:tgtEl>
                                        <p:attrNameLst>
                                          <p:attrName>ppt_x</p:attrName>
                                        </p:attrNameLst>
                                      </p:cBhvr>
                                      <p:tavLst>
                                        <p:tav tm="0">
                                          <p:val>
                                            <p:strVal val="1+#ppt_w/2"/>
                                          </p:val>
                                        </p:tav>
                                        <p:tav tm="100000">
                                          <p:val>
                                            <p:strVal val="#ppt_x"/>
                                          </p:val>
                                        </p:tav>
                                      </p:tavLst>
                                    </p:anim>
                                    <p:anim calcmode="lin" valueType="num">
                                      <p:cBhvr additive="base">
                                        <p:cTn id="18" dur="500" fill="hold"/>
                                        <p:tgtEl>
                                          <p:spTgt spid="48"/>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42" presetClass="entr" presetSubtype="0"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Effect transition="in" filter="fade">
                                      <p:cBhvr>
                                        <p:cTn id="22" dur="1000"/>
                                        <p:tgtEl>
                                          <p:spTgt spid="54"/>
                                        </p:tgtEl>
                                      </p:cBhvr>
                                    </p:animEffect>
                                    <p:anim calcmode="lin" valueType="num">
                                      <p:cBhvr>
                                        <p:cTn id="23" dur="1000" fill="hold"/>
                                        <p:tgtEl>
                                          <p:spTgt spid="54"/>
                                        </p:tgtEl>
                                        <p:attrNameLst>
                                          <p:attrName>ppt_x</p:attrName>
                                        </p:attrNameLst>
                                      </p:cBhvr>
                                      <p:tavLst>
                                        <p:tav tm="0">
                                          <p:val>
                                            <p:strVal val="#ppt_x"/>
                                          </p:val>
                                        </p:tav>
                                        <p:tav tm="100000">
                                          <p:val>
                                            <p:strVal val="#ppt_x"/>
                                          </p:val>
                                        </p:tav>
                                      </p:tavLst>
                                    </p:anim>
                                    <p:anim calcmode="lin" valueType="num">
                                      <p:cBhvr>
                                        <p:cTn id="24" dur="1000" fill="hold"/>
                                        <p:tgtEl>
                                          <p:spTgt spid="54"/>
                                        </p:tgtEl>
                                        <p:attrNameLst>
                                          <p:attrName>ppt_y</p:attrName>
                                        </p:attrNameLst>
                                      </p:cBhvr>
                                      <p:tavLst>
                                        <p:tav tm="0">
                                          <p:val>
                                            <p:strVal val="#ppt_y+.1"/>
                                          </p:val>
                                        </p:tav>
                                        <p:tav tm="100000">
                                          <p:val>
                                            <p:strVal val="#ppt_y"/>
                                          </p:val>
                                        </p:tav>
                                      </p:tavLst>
                                    </p:anim>
                                  </p:childTnLst>
                                </p:cTn>
                              </p:par>
                            </p:childTnLst>
                          </p:cTn>
                        </p:par>
                        <p:par>
                          <p:cTn id="25" fill="hold">
                            <p:stCondLst>
                              <p:cond delay="3500"/>
                            </p:stCondLst>
                            <p:childTnLst>
                              <p:par>
                                <p:cTn id="26" presetID="2" presetClass="entr" presetSubtype="4"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4000"/>
                            </p:stCondLst>
                            <p:childTnLst>
                              <p:par>
                                <p:cTn id="31" presetID="2" presetClass="entr" presetSubtype="2"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1+#ppt_w/2"/>
                                          </p:val>
                                        </p:tav>
                                        <p:tav tm="100000">
                                          <p:val>
                                            <p:strVal val="#ppt_x"/>
                                          </p:val>
                                        </p:tav>
                                      </p:tavLst>
                                    </p:anim>
                                    <p:anim calcmode="lin" valueType="num">
                                      <p:cBhvr additive="base">
                                        <p:cTn id="34" dur="500" fill="hold"/>
                                        <p:tgtEl>
                                          <p:spTgt spid="10"/>
                                        </p:tgtEl>
                                        <p:attrNameLst>
                                          <p:attrName>ppt_y</p:attrName>
                                        </p:attrNameLst>
                                      </p:cBhvr>
                                      <p:tavLst>
                                        <p:tav tm="0">
                                          <p:val>
                                            <p:strVal val="#ppt_y"/>
                                          </p:val>
                                        </p:tav>
                                        <p:tav tm="100000">
                                          <p:val>
                                            <p:strVal val="#ppt_y"/>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fade">
                                      <p:cBhvr>
                                        <p:cTn id="38" dur="1000"/>
                                        <p:tgtEl>
                                          <p:spTgt spid="55"/>
                                        </p:tgtEl>
                                      </p:cBhvr>
                                    </p:animEffect>
                                    <p:anim calcmode="lin" valueType="num">
                                      <p:cBhvr>
                                        <p:cTn id="39" dur="1000" fill="hold"/>
                                        <p:tgtEl>
                                          <p:spTgt spid="55"/>
                                        </p:tgtEl>
                                        <p:attrNameLst>
                                          <p:attrName>ppt_x</p:attrName>
                                        </p:attrNameLst>
                                      </p:cBhvr>
                                      <p:tavLst>
                                        <p:tav tm="0">
                                          <p:val>
                                            <p:strVal val="#ppt_x"/>
                                          </p:val>
                                        </p:tav>
                                        <p:tav tm="100000">
                                          <p:val>
                                            <p:strVal val="#ppt_x"/>
                                          </p:val>
                                        </p:tav>
                                      </p:tavLst>
                                    </p:anim>
                                    <p:anim calcmode="lin" valueType="num">
                                      <p:cBhvr>
                                        <p:cTn id="40" dur="1000" fill="hold"/>
                                        <p:tgtEl>
                                          <p:spTgt spid="55"/>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 presetClass="entr" presetSubtype="4"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0" y="1728788"/>
            <a:ext cx="12192000" cy="4429125"/>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810495" y="2374992"/>
            <a:ext cx="1706880" cy="508000"/>
            <a:chOff x="810495" y="2374992"/>
            <a:chExt cx="1706880" cy="508000"/>
          </a:xfrm>
        </p:grpSpPr>
        <p:cxnSp>
          <p:nvCxnSpPr>
            <p:cNvPr id="42" name="Straight Connector 41"/>
            <p:cNvCxnSpPr/>
            <p:nvPr/>
          </p:nvCxnSpPr>
          <p:spPr>
            <a:xfrm rot="10800000">
              <a:off x="810495" y="2667726"/>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8" name="Trapezoid 47"/>
            <p:cNvSpPr/>
            <p:nvPr/>
          </p:nvSpPr>
          <p:spPr>
            <a:xfrm rot="10800000" flipH="1">
              <a:off x="1183030" y="2675558"/>
              <a:ext cx="1190623" cy="203200"/>
            </a:xfrm>
            <a:prstGeom prst="trapezoid">
              <a:avLst>
                <a:gd name="adj" fmla="val 6250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9" name="Parallelogram 48"/>
            <p:cNvSpPr/>
            <p:nvPr/>
          </p:nvSpPr>
          <p:spPr>
            <a:xfrm flipV="1">
              <a:off x="936428" y="2374992"/>
              <a:ext cx="1312339" cy="508000"/>
            </a:xfrm>
            <a:prstGeom prst="parallelogram">
              <a:avLst>
                <a:gd name="adj" fmla="val 63243"/>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0" name="Group 9"/>
          <p:cNvGrpSpPr/>
          <p:nvPr/>
        </p:nvGrpSpPr>
        <p:grpSpPr>
          <a:xfrm>
            <a:off x="2996360" y="2374989"/>
            <a:ext cx="1706880" cy="508000"/>
            <a:chOff x="2996360" y="2374989"/>
            <a:chExt cx="1706880" cy="508000"/>
          </a:xfrm>
        </p:grpSpPr>
        <p:cxnSp>
          <p:nvCxnSpPr>
            <p:cNvPr id="91" name="Straight Connector 90"/>
            <p:cNvCxnSpPr/>
            <p:nvPr/>
          </p:nvCxnSpPr>
          <p:spPr>
            <a:xfrm rot="10800000">
              <a:off x="2996360" y="266772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93" name="Trapezoid 92"/>
            <p:cNvSpPr/>
            <p:nvPr/>
          </p:nvSpPr>
          <p:spPr>
            <a:xfrm rot="10800000" flipH="1">
              <a:off x="3368895" y="267555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4" name="Parallelogram 93"/>
            <p:cNvSpPr/>
            <p:nvPr/>
          </p:nvSpPr>
          <p:spPr>
            <a:xfrm flipV="1">
              <a:off x="3122293" y="237498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1" name="Group 10"/>
          <p:cNvGrpSpPr/>
          <p:nvPr/>
        </p:nvGrpSpPr>
        <p:grpSpPr>
          <a:xfrm>
            <a:off x="5182225" y="2374990"/>
            <a:ext cx="1706880" cy="508000"/>
            <a:chOff x="5182225" y="2374990"/>
            <a:chExt cx="1706880" cy="508000"/>
          </a:xfrm>
        </p:grpSpPr>
        <p:cxnSp>
          <p:nvCxnSpPr>
            <p:cNvPr id="104" name="Straight Connector 103"/>
            <p:cNvCxnSpPr/>
            <p:nvPr/>
          </p:nvCxnSpPr>
          <p:spPr>
            <a:xfrm rot="10800000">
              <a:off x="5182225"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06" name="Trapezoid 105"/>
            <p:cNvSpPr/>
            <p:nvPr/>
          </p:nvSpPr>
          <p:spPr>
            <a:xfrm rot="10800000" flipH="1">
              <a:off x="5554759" y="2675556"/>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7" name="Parallelogram 106"/>
            <p:cNvSpPr/>
            <p:nvPr/>
          </p:nvSpPr>
          <p:spPr>
            <a:xfrm flipV="1">
              <a:off x="5308158" y="2374990"/>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2" name="Group 11"/>
          <p:cNvGrpSpPr/>
          <p:nvPr/>
        </p:nvGrpSpPr>
        <p:grpSpPr>
          <a:xfrm>
            <a:off x="7368091" y="2374990"/>
            <a:ext cx="1706880" cy="508000"/>
            <a:chOff x="7368091" y="2374990"/>
            <a:chExt cx="1706880" cy="508000"/>
          </a:xfrm>
        </p:grpSpPr>
        <p:cxnSp>
          <p:nvCxnSpPr>
            <p:cNvPr id="117" name="Straight Connector 116"/>
            <p:cNvCxnSpPr/>
            <p:nvPr/>
          </p:nvCxnSpPr>
          <p:spPr>
            <a:xfrm rot="10800000">
              <a:off x="7368091"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19" name="Trapezoid 118"/>
            <p:cNvSpPr/>
            <p:nvPr/>
          </p:nvSpPr>
          <p:spPr>
            <a:xfrm rot="10800000" flipH="1">
              <a:off x="7740625" y="2675556"/>
              <a:ext cx="1190624" cy="203200"/>
            </a:xfrm>
            <a:prstGeom prst="trapezoid">
              <a:avLst>
                <a:gd name="adj" fmla="val 62501"/>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0" name="Parallelogram 119"/>
            <p:cNvSpPr/>
            <p:nvPr/>
          </p:nvSpPr>
          <p:spPr>
            <a:xfrm flipV="1">
              <a:off x="7494024" y="2374990"/>
              <a:ext cx="1312339" cy="508000"/>
            </a:xfrm>
            <a:prstGeom prst="parallelogram">
              <a:avLst>
                <a:gd name="adj" fmla="val 63243"/>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3" name="Group 12"/>
          <p:cNvGrpSpPr/>
          <p:nvPr/>
        </p:nvGrpSpPr>
        <p:grpSpPr>
          <a:xfrm>
            <a:off x="9553955" y="2374990"/>
            <a:ext cx="1706880" cy="508000"/>
            <a:chOff x="9553955" y="2374990"/>
            <a:chExt cx="1706880" cy="508000"/>
          </a:xfrm>
        </p:grpSpPr>
        <p:cxnSp>
          <p:nvCxnSpPr>
            <p:cNvPr id="130" name="Straight Connector 129"/>
            <p:cNvCxnSpPr/>
            <p:nvPr/>
          </p:nvCxnSpPr>
          <p:spPr>
            <a:xfrm rot="10800000">
              <a:off x="9553955"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32" name="Trapezoid 131"/>
            <p:cNvSpPr/>
            <p:nvPr/>
          </p:nvSpPr>
          <p:spPr>
            <a:xfrm rot="10800000" flipH="1">
              <a:off x="9926489" y="2675556"/>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3" name="Parallelogram 132"/>
            <p:cNvSpPr/>
            <p:nvPr/>
          </p:nvSpPr>
          <p:spPr>
            <a:xfrm flipV="1">
              <a:off x="9679888" y="2374990"/>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75" name="TextBox 74"/>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25000"/>
                  </a:schemeClr>
                </a:solidFill>
              </a:rPr>
              <a:t>Slide Title</a:t>
            </a:r>
            <a:endParaRPr lang="en-US" sz="2400" dirty="0">
              <a:solidFill>
                <a:schemeClr val="bg2">
                  <a:lumMod val="25000"/>
                </a:schemeClr>
              </a:solidFill>
            </a:endParaRPr>
          </a:p>
        </p:txBody>
      </p:sp>
      <p:sp>
        <p:nvSpPr>
          <p:cNvPr id="3" name="Rectangle 2"/>
          <p:cNvSpPr/>
          <p:nvPr/>
        </p:nvSpPr>
        <p:spPr>
          <a:xfrm>
            <a:off x="644327" y="2647491"/>
            <a:ext cx="2019658" cy="3387409"/>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882799" y="4024165"/>
            <a:ext cx="1864648" cy="1717604"/>
            <a:chOff x="1562100" y="3199423"/>
            <a:chExt cx="1463547" cy="1288204"/>
          </a:xfrm>
        </p:grpSpPr>
        <p:sp>
          <p:nvSpPr>
            <p:cNvPr id="87" name="TextBox 86"/>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88" name="Rectangle 87"/>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grpSp>
        <p:nvGrpSpPr>
          <p:cNvPr id="8" name="Group 7"/>
          <p:cNvGrpSpPr/>
          <p:nvPr/>
        </p:nvGrpSpPr>
        <p:grpSpPr>
          <a:xfrm>
            <a:off x="930506" y="2367674"/>
            <a:ext cx="987427" cy="1447800"/>
            <a:chOff x="916218" y="2353386"/>
            <a:chExt cx="987427" cy="1447800"/>
          </a:xfrm>
        </p:grpSpPr>
        <p:sp>
          <p:nvSpPr>
            <p:cNvPr id="50" name="Freeform 49"/>
            <p:cNvSpPr/>
            <p:nvPr/>
          </p:nvSpPr>
          <p:spPr>
            <a:xfrm rot="16200000" flipH="1" flipV="1">
              <a:off x="686032" y="2583572"/>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7" name="Oval 66"/>
            <p:cNvSpPr/>
            <p:nvPr/>
          </p:nvSpPr>
          <p:spPr>
            <a:xfrm>
              <a:off x="1077022" y="2610470"/>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01</a:t>
              </a:r>
              <a:endParaRPr lang="en-US" sz="2000" dirty="0"/>
            </a:p>
          </p:txBody>
        </p:sp>
      </p:grpSp>
      <p:sp>
        <p:nvSpPr>
          <p:cNvPr id="81" name="Rectangle 80"/>
          <p:cNvSpPr/>
          <p:nvPr/>
        </p:nvSpPr>
        <p:spPr>
          <a:xfrm>
            <a:off x="2794633" y="2648422"/>
            <a:ext cx="2019658" cy="3387409"/>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2" name="Group 81"/>
          <p:cNvGrpSpPr/>
          <p:nvPr/>
        </p:nvGrpSpPr>
        <p:grpSpPr>
          <a:xfrm>
            <a:off x="3033105" y="4025096"/>
            <a:ext cx="1864648" cy="1717604"/>
            <a:chOff x="1562100" y="3199423"/>
            <a:chExt cx="1463547" cy="1288204"/>
          </a:xfrm>
        </p:grpSpPr>
        <p:sp>
          <p:nvSpPr>
            <p:cNvPr id="83" name="TextBox 82"/>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84" name="Rectangle 83"/>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sp>
        <p:nvSpPr>
          <p:cNvPr id="86" name="Rectangle 85"/>
          <p:cNvSpPr/>
          <p:nvPr/>
        </p:nvSpPr>
        <p:spPr>
          <a:xfrm>
            <a:off x="4945968" y="2628989"/>
            <a:ext cx="2019658" cy="3387409"/>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5184440" y="4005663"/>
            <a:ext cx="1864648" cy="1717604"/>
            <a:chOff x="1562100" y="3199423"/>
            <a:chExt cx="1463547" cy="1288204"/>
          </a:xfrm>
        </p:grpSpPr>
        <p:sp>
          <p:nvSpPr>
            <p:cNvPr id="97" name="TextBox 96"/>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98" name="Rectangle 97"/>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sp>
        <p:nvSpPr>
          <p:cNvPr id="109" name="Rectangle 108"/>
          <p:cNvSpPr/>
          <p:nvPr/>
        </p:nvSpPr>
        <p:spPr>
          <a:xfrm>
            <a:off x="7101099" y="2629920"/>
            <a:ext cx="2019658" cy="3387409"/>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0" name="Group 109"/>
          <p:cNvGrpSpPr/>
          <p:nvPr/>
        </p:nvGrpSpPr>
        <p:grpSpPr>
          <a:xfrm>
            <a:off x="7339571" y="4006594"/>
            <a:ext cx="1864648" cy="1717604"/>
            <a:chOff x="1562100" y="3199423"/>
            <a:chExt cx="1463547" cy="1288204"/>
          </a:xfrm>
        </p:grpSpPr>
        <p:sp>
          <p:nvSpPr>
            <p:cNvPr id="111" name="TextBox 110"/>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112" name="Rectangle 111"/>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sp>
        <p:nvSpPr>
          <p:cNvPr id="123" name="Rectangle 122"/>
          <p:cNvSpPr/>
          <p:nvPr/>
        </p:nvSpPr>
        <p:spPr>
          <a:xfrm>
            <a:off x="9256230" y="2618916"/>
            <a:ext cx="2019658" cy="3387409"/>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4" name="Group 123"/>
          <p:cNvGrpSpPr/>
          <p:nvPr/>
        </p:nvGrpSpPr>
        <p:grpSpPr>
          <a:xfrm>
            <a:off x="9494702" y="3995590"/>
            <a:ext cx="1864648" cy="1717604"/>
            <a:chOff x="1562100" y="3199423"/>
            <a:chExt cx="1463547" cy="1288204"/>
          </a:xfrm>
        </p:grpSpPr>
        <p:sp>
          <p:nvSpPr>
            <p:cNvPr id="125" name="TextBox 124"/>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135" name="Rectangle 134"/>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grpSp>
        <p:nvGrpSpPr>
          <p:cNvPr id="14" name="Group 13"/>
          <p:cNvGrpSpPr/>
          <p:nvPr/>
        </p:nvGrpSpPr>
        <p:grpSpPr>
          <a:xfrm>
            <a:off x="3122292" y="2374991"/>
            <a:ext cx="987427" cy="1447800"/>
            <a:chOff x="3122292" y="2374991"/>
            <a:chExt cx="987427" cy="1447800"/>
          </a:xfrm>
        </p:grpSpPr>
        <p:sp>
          <p:nvSpPr>
            <p:cNvPr id="95" name="Freeform 94"/>
            <p:cNvSpPr/>
            <p:nvPr/>
          </p:nvSpPr>
          <p:spPr>
            <a:xfrm rot="16200000" flipH="1" flipV="1">
              <a:off x="2892106" y="2605177"/>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Oval 71"/>
            <p:cNvSpPr/>
            <p:nvPr/>
          </p:nvSpPr>
          <p:spPr>
            <a:xfrm>
              <a:off x="3283904" y="2647491"/>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02</a:t>
              </a:r>
              <a:endParaRPr lang="en-US" sz="2000" dirty="0"/>
            </a:p>
          </p:txBody>
        </p:sp>
      </p:grpSp>
      <p:grpSp>
        <p:nvGrpSpPr>
          <p:cNvPr id="15" name="Group 14"/>
          <p:cNvGrpSpPr/>
          <p:nvPr/>
        </p:nvGrpSpPr>
        <p:grpSpPr>
          <a:xfrm>
            <a:off x="5308156" y="2374990"/>
            <a:ext cx="987427" cy="1447800"/>
            <a:chOff x="5308156" y="2374990"/>
            <a:chExt cx="987427" cy="1447800"/>
          </a:xfrm>
        </p:grpSpPr>
        <p:sp>
          <p:nvSpPr>
            <p:cNvPr id="108" name="Freeform 107"/>
            <p:cNvSpPr/>
            <p:nvPr/>
          </p:nvSpPr>
          <p:spPr>
            <a:xfrm rot="16200000" flipH="1" flipV="1">
              <a:off x="5077970"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Oval 72"/>
            <p:cNvSpPr/>
            <p:nvPr/>
          </p:nvSpPr>
          <p:spPr>
            <a:xfrm>
              <a:off x="5473871" y="267596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03</a:t>
              </a:r>
              <a:endParaRPr lang="en-US" sz="2000" dirty="0"/>
            </a:p>
          </p:txBody>
        </p:sp>
      </p:grpSp>
      <p:grpSp>
        <p:nvGrpSpPr>
          <p:cNvPr id="16" name="Group 15"/>
          <p:cNvGrpSpPr/>
          <p:nvPr/>
        </p:nvGrpSpPr>
        <p:grpSpPr>
          <a:xfrm>
            <a:off x="7494022" y="2374990"/>
            <a:ext cx="987427" cy="1447800"/>
            <a:chOff x="7494022" y="2374990"/>
            <a:chExt cx="987427" cy="1447800"/>
          </a:xfrm>
        </p:grpSpPr>
        <p:sp>
          <p:nvSpPr>
            <p:cNvPr id="121" name="Freeform 120"/>
            <p:cNvSpPr/>
            <p:nvPr/>
          </p:nvSpPr>
          <p:spPr>
            <a:xfrm rot="16200000" flipH="1" flipV="1">
              <a:off x="7263836"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Oval 75"/>
            <p:cNvSpPr/>
            <p:nvPr/>
          </p:nvSpPr>
          <p:spPr>
            <a:xfrm>
              <a:off x="7658237" y="267596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04</a:t>
              </a:r>
              <a:endParaRPr lang="en-US" sz="2000" dirty="0"/>
            </a:p>
          </p:txBody>
        </p:sp>
      </p:grpSp>
      <p:grpSp>
        <p:nvGrpSpPr>
          <p:cNvPr id="17" name="Group 16"/>
          <p:cNvGrpSpPr/>
          <p:nvPr/>
        </p:nvGrpSpPr>
        <p:grpSpPr>
          <a:xfrm>
            <a:off x="9679886" y="2374990"/>
            <a:ext cx="987427" cy="1447800"/>
            <a:chOff x="9679886" y="2374990"/>
            <a:chExt cx="987427" cy="1447800"/>
          </a:xfrm>
        </p:grpSpPr>
        <p:sp>
          <p:nvSpPr>
            <p:cNvPr id="134" name="Freeform 133"/>
            <p:cNvSpPr/>
            <p:nvPr/>
          </p:nvSpPr>
          <p:spPr>
            <a:xfrm rot="16200000" flipH="1" flipV="1">
              <a:off x="9449700"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Oval 76"/>
            <p:cNvSpPr/>
            <p:nvPr/>
          </p:nvSpPr>
          <p:spPr>
            <a:xfrm>
              <a:off x="9841498" y="2647491"/>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05</a:t>
              </a:r>
              <a:endParaRPr lang="en-US" sz="2000" dirty="0"/>
            </a:p>
          </p:txBody>
        </p:sp>
      </p:grpSp>
    </p:spTree>
    <p:extLst>
      <p:ext uri="{BB962C8B-B14F-4D97-AF65-F5344CB8AC3E}">
        <p14:creationId xmlns:p14="http://schemas.microsoft.com/office/powerpoint/2010/main" val="261874373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2" presetClass="entr" presetSubtype="2"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1+#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ppt_x"/>
                                          </p:val>
                                        </p:tav>
                                        <p:tav tm="100000">
                                          <p:val>
                                            <p:strVal val="#ppt_x"/>
                                          </p:val>
                                        </p:tav>
                                      </p:tavLst>
                                    </p:anim>
                                    <p:anim calcmode="lin" valueType="num">
                                      <p:cBhvr additive="base">
                                        <p:cTn id="23" dur="500" fill="hold"/>
                                        <p:tgtEl>
                                          <p:spTgt spid="3"/>
                                        </p:tgtEl>
                                        <p:attrNameLst>
                                          <p:attrName>ppt_y</p:attrName>
                                        </p:attrNameLst>
                                      </p:cBhvr>
                                      <p:tavLst>
                                        <p:tav tm="0">
                                          <p:val>
                                            <p:strVal val="1+#ppt_h/2"/>
                                          </p:val>
                                        </p:tav>
                                        <p:tav tm="100000">
                                          <p:val>
                                            <p:strVal val="#ppt_y"/>
                                          </p:val>
                                        </p:tav>
                                      </p:tavLst>
                                    </p:anim>
                                  </p:childTnLst>
                                </p:cTn>
                              </p:par>
                            </p:childTnLst>
                          </p:cTn>
                        </p:par>
                        <p:par>
                          <p:cTn id="24" fill="hold">
                            <p:stCondLst>
                              <p:cond delay="3000"/>
                            </p:stCondLst>
                            <p:childTnLst>
                              <p:par>
                                <p:cTn id="25" presetID="22" presetClass="entr" presetSubtype="1" fill="hold" nodeType="afterEffect">
                                  <p:stCondLst>
                                    <p:cond delay="0"/>
                                  </p:stCondLst>
                                  <p:childTnLst>
                                    <p:set>
                                      <p:cBhvr>
                                        <p:cTn id="26" dur="1" fill="hold">
                                          <p:stCondLst>
                                            <p:cond delay="0"/>
                                          </p:stCondLst>
                                        </p:cTn>
                                        <p:tgtEl>
                                          <p:spTgt spid="89"/>
                                        </p:tgtEl>
                                        <p:attrNameLst>
                                          <p:attrName>style.visibility</p:attrName>
                                        </p:attrNameLst>
                                      </p:cBhvr>
                                      <p:to>
                                        <p:strVal val="visible"/>
                                      </p:to>
                                    </p:set>
                                    <p:animEffect transition="in" filter="wipe(up)">
                                      <p:cBhvr>
                                        <p:cTn id="27" dur="1000"/>
                                        <p:tgtEl>
                                          <p:spTgt spid="89"/>
                                        </p:tgtEl>
                                      </p:cBhvr>
                                    </p:animEffect>
                                  </p:childTnLst>
                                </p:cTn>
                              </p:par>
                            </p:childTnLst>
                          </p:cTn>
                        </p:par>
                        <p:par>
                          <p:cTn id="28" fill="hold">
                            <p:stCondLst>
                              <p:cond delay="4000"/>
                            </p:stCondLst>
                            <p:childTnLst>
                              <p:par>
                                <p:cTn id="29" presetID="2" presetClass="entr" presetSubtype="2" fill="hold"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1+#ppt_w/2"/>
                                          </p:val>
                                        </p:tav>
                                        <p:tav tm="100000">
                                          <p:val>
                                            <p:strVal val="#ppt_x"/>
                                          </p:val>
                                        </p:tav>
                                      </p:tavLst>
                                    </p:anim>
                                    <p:anim calcmode="lin" valueType="num">
                                      <p:cBhvr additive="base">
                                        <p:cTn id="32" dur="500" fill="hold"/>
                                        <p:tgtEl>
                                          <p:spTgt spid="10"/>
                                        </p:tgtEl>
                                        <p:attrNameLst>
                                          <p:attrName>ppt_y</p:attrName>
                                        </p:attrNameLst>
                                      </p:cBhvr>
                                      <p:tavLst>
                                        <p:tav tm="0">
                                          <p:val>
                                            <p:strVal val="#ppt_y"/>
                                          </p:val>
                                        </p:tav>
                                        <p:tav tm="100000">
                                          <p:val>
                                            <p:strVal val="#ppt_y"/>
                                          </p:val>
                                        </p:tav>
                                      </p:tavLst>
                                    </p:anim>
                                  </p:childTnLst>
                                </p:cTn>
                              </p:par>
                            </p:childTnLst>
                          </p:cTn>
                        </p:par>
                        <p:par>
                          <p:cTn id="33" fill="hold">
                            <p:stCondLst>
                              <p:cond delay="45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500"/>
                            </p:stCondLst>
                            <p:childTnLst>
                              <p:par>
                                <p:cTn id="40" presetID="2" presetClass="entr" presetSubtype="4" fill="hold" grpId="0"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additive="base">
                                        <p:cTn id="42" dur="500" fill="hold"/>
                                        <p:tgtEl>
                                          <p:spTgt spid="81"/>
                                        </p:tgtEl>
                                        <p:attrNameLst>
                                          <p:attrName>ppt_x</p:attrName>
                                        </p:attrNameLst>
                                      </p:cBhvr>
                                      <p:tavLst>
                                        <p:tav tm="0">
                                          <p:val>
                                            <p:strVal val="#ppt_x"/>
                                          </p:val>
                                        </p:tav>
                                        <p:tav tm="100000">
                                          <p:val>
                                            <p:strVal val="#ppt_x"/>
                                          </p:val>
                                        </p:tav>
                                      </p:tavLst>
                                    </p:anim>
                                    <p:anim calcmode="lin" valueType="num">
                                      <p:cBhvr additive="base">
                                        <p:cTn id="43" dur="500" fill="hold"/>
                                        <p:tgtEl>
                                          <p:spTgt spid="81"/>
                                        </p:tgtEl>
                                        <p:attrNameLst>
                                          <p:attrName>ppt_y</p:attrName>
                                        </p:attrNameLst>
                                      </p:cBhvr>
                                      <p:tavLst>
                                        <p:tav tm="0">
                                          <p:val>
                                            <p:strVal val="1+#ppt_h/2"/>
                                          </p:val>
                                        </p:tav>
                                        <p:tav tm="100000">
                                          <p:val>
                                            <p:strVal val="#ppt_y"/>
                                          </p:val>
                                        </p:tav>
                                      </p:tavLst>
                                    </p:anim>
                                  </p:childTnLst>
                                </p:cTn>
                              </p:par>
                            </p:childTnLst>
                          </p:cTn>
                        </p:par>
                        <p:par>
                          <p:cTn id="44" fill="hold">
                            <p:stCondLst>
                              <p:cond delay="6000"/>
                            </p:stCondLst>
                            <p:childTnLst>
                              <p:par>
                                <p:cTn id="45" presetID="22" presetClass="entr" presetSubtype="1"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Effect transition="in" filter="wipe(up)">
                                      <p:cBhvr>
                                        <p:cTn id="47" dur="1000"/>
                                        <p:tgtEl>
                                          <p:spTgt spid="8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additive="base">
                                        <p:cTn id="51" dur="500" fill="hold"/>
                                        <p:tgtEl>
                                          <p:spTgt spid="11"/>
                                        </p:tgtEl>
                                        <p:attrNameLst>
                                          <p:attrName>ppt_x</p:attrName>
                                        </p:attrNameLst>
                                      </p:cBhvr>
                                      <p:tavLst>
                                        <p:tav tm="0">
                                          <p:val>
                                            <p:strVal val="1+#ppt_w/2"/>
                                          </p:val>
                                        </p:tav>
                                        <p:tav tm="100000">
                                          <p:val>
                                            <p:strVal val="#ppt_x"/>
                                          </p:val>
                                        </p:tav>
                                      </p:tavLst>
                                    </p:anim>
                                    <p:anim calcmode="lin" valueType="num">
                                      <p:cBhvr additive="base">
                                        <p:cTn id="52" dur="500" fill="hold"/>
                                        <p:tgtEl>
                                          <p:spTgt spid="11"/>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42" presetClass="entr" presetSubtype="0"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1000"/>
                                        <p:tgtEl>
                                          <p:spTgt spid="15"/>
                                        </p:tgtEl>
                                      </p:cBhvr>
                                    </p:animEffect>
                                    <p:anim calcmode="lin" valueType="num">
                                      <p:cBhvr>
                                        <p:cTn id="57" dur="1000" fill="hold"/>
                                        <p:tgtEl>
                                          <p:spTgt spid="15"/>
                                        </p:tgtEl>
                                        <p:attrNameLst>
                                          <p:attrName>ppt_x</p:attrName>
                                        </p:attrNameLst>
                                      </p:cBhvr>
                                      <p:tavLst>
                                        <p:tav tm="0">
                                          <p:val>
                                            <p:strVal val="#ppt_x"/>
                                          </p:val>
                                        </p:tav>
                                        <p:tav tm="100000">
                                          <p:val>
                                            <p:strVal val="#ppt_x"/>
                                          </p:val>
                                        </p:tav>
                                      </p:tavLst>
                                    </p:anim>
                                    <p:anim calcmode="lin" valueType="num">
                                      <p:cBhvr>
                                        <p:cTn id="58" dur="1000" fill="hold"/>
                                        <p:tgtEl>
                                          <p:spTgt spid="15"/>
                                        </p:tgtEl>
                                        <p:attrNameLst>
                                          <p:attrName>ppt_y</p:attrName>
                                        </p:attrNameLst>
                                      </p:cBhvr>
                                      <p:tavLst>
                                        <p:tav tm="0">
                                          <p:val>
                                            <p:strVal val="#ppt_y+.1"/>
                                          </p:val>
                                        </p:tav>
                                        <p:tav tm="100000">
                                          <p:val>
                                            <p:strVal val="#ppt_y"/>
                                          </p:val>
                                        </p:tav>
                                      </p:tavLst>
                                    </p:anim>
                                  </p:childTnLst>
                                </p:cTn>
                              </p:par>
                            </p:childTnLst>
                          </p:cTn>
                        </p:par>
                        <p:par>
                          <p:cTn id="59" fill="hold">
                            <p:stCondLst>
                              <p:cond delay="8500"/>
                            </p:stCondLst>
                            <p:childTnLst>
                              <p:par>
                                <p:cTn id="60" presetID="2" presetClass="entr" presetSubtype="4" fill="hold" grpId="0" nodeType="afterEffect">
                                  <p:stCondLst>
                                    <p:cond delay="0"/>
                                  </p:stCondLst>
                                  <p:childTnLst>
                                    <p:set>
                                      <p:cBhvr>
                                        <p:cTn id="61" dur="1" fill="hold">
                                          <p:stCondLst>
                                            <p:cond delay="0"/>
                                          </p:stCondLst>
                                        </p:cTn>
                                        <p:tgtEl>
                                          <p:spTgt spid="86"/>
                                        </p:tgtEl>
                                        <p:attrNameLst>
                                          <p:attrName>style.visibility</p:attrName>
                                        </p:attrNameLst>
                                      </p:cBhvr>
                                      <p:to>
                                        <p:strVal val="visible"/>
                                      </p:to>
                                    </p:set>
                                    <p:anim calcmode="lin" valueType="num">
                                      <p:cBhvr additive="base">
                                        <p:cTn id="62" dur="500" fill="hold"/>
                                        <p:tgtEl>
                                          <p:spTgt spid="86"/>
                                        </p:tgtEl>
                                        <p:attrNameLst>
                                          <p:attrName>ppt_x</p:attrName>
                                        </p:attrNameLst>
                                      </p:cBhvr>
                                      <p:tavLst>
                                        <p:tav tm="0">
                                          <p:val>
                                            <p:strVal val="#ppt_x"/>
                                          </p:val>
                                        </p:tav>
                                        <p:tav tm="100000">
                                          <p:val>
                                            <p:strVal val="#ppt_x"/>
                                          </p:val>
                                        </p:tav>
                                      </p:tavLst>
                                    </p:anim>
                                    <p:anim calcmode="lin" valueType="num">
                                      <p:cBhvr additive="base">
                                        <p:cTn id="63" dur="500" fill="hold"/>
                                        <p:tgtEl>
                                          <p:spTgt spid="86"/>
                                        </p:tgtEl>
                                        <p:attrNameLst>
                                          <p:attrName>ppt_y</p:attrName>
                                        </p:attrNameLst>
                                      </p:cBhvr>
                                      <p:tavLst>
                                        <p:tav tm="0">
                                          <p:val>
                                            <p:strVal val="1+#ppt_h/2"/>
                                          </p:val>
                                        </p:tav>
                                        <p:tav tm="100000">
                                          <p:val>
                                            <p:strVal val="#ppt_y"/>
                                          </p:val>
                                        </p:tav>
                                      </p:tavLst>
                                    </p:anim>
                                  </p:childTnLst>
                                </p:cTn>
                              </p:par>
                            </p:childTnLst>
                          </p:cTn>
                        </p:par>
                        <p:par>
                          <p:cTn id="64" fill="hold">
                            <p:stCondLst>
                              <p:cond delay="9000"/>
                            </p:stCondLst>
                            <p:childTnLst>
                              <p:par>
                                <p:cTn id="65" presetID="22" presetClass="entr" presetSubtype="1" fill="hold" nodeType="afterEffect">
                                  <p:stCondLst>
                                    <p:cond delay="0"/>
                                  </p:stCondLst>
                                  <p:childTnLst>
                                    <p:set>
                                      <p:cBhvr>
                                        <p:cTn id="66" dur="1" fill="hold">
                                          <p:stCondLst>
                                            <p:cond delay="0"/>
                                          </p:stCondLst>
                                        </p:cTn>
                                        <p:tgtEl>
                                          <p:spTgt spid="96"/>
                                        </p:tgtEl>
                                        <p:attrNameLst>
                                          <p:attrName>style.visibility</p:attrName>
                                        </p:attrNameLst>
                                      </p:cBhvr>
                                      <p:to>
                                        <p:strVal val="visible"/>
                                      </p:to>
                                    </p:set>
                                    <p:animEffect transition="in" filter="wipe(up)">
                                      <p:cBhvr>
                                        <p:cTn id="67" dur="1000"/>
                                        <p:tgtEl>
                                          <p:spTgt spid="96"/>
                                        </p:tgtEl>
                                      </p:cBhvr>
                                    </p:animEffect>
                                  </p:childTnLst>
                                </p:cTn>
                              </p:par>
                            </p:childTnLst>
                          </p:cTn>
                        </p:par>
                        <p:par>
                          <p:cTn id="68" fill="hold">
                            <p:stCondLst>
                              <p:cond delay="10000"/>
                            </p:stCondLst>
                            <p:childTnLst>
                              <p:par>
                                <p:cTn id="69" presetID="2" presetClass="entr" presetSubtype="2" fill="hold" nodeType="afterEffect">
                                  <p:stCondLst>
                                    <p:cond delay="0"/>
                                  </p:stCondLst>
                                  <p:childTnLst>
                                    <p:set>
                                      <p:cBhvr>
                                        <p:cTn id="70" dur="1" fill="hold">
                                          <p:stCondLst>
                                            <p:cond delay="0"/>
                                          </p:stCondLst>
                                        </p:cTn>
                                        <p:tgtEl>
                                          <p:spTgt spid="12"/>
                                        </p:tgtEl>
                                        <p:attrNameLst>
                                          <p:attrName>style.visibility</p:attrName>
                                        </p:attrNameLst>
                                      </p:cBhvr>
                                      <p:to>
                                        <p:strVal val="visible"/>
                                      </p:to>
                                    </p:set>
                                    <p:anim calcmode="lin" valueType="num">
                                      <p:cBhvr additive="base">
                                        <p:cTn id="71" dur="500" fill="hold"/>
                                        <p:tgtEl>
                                          <p:spTgt spid="12"/>
                                        </p:tgtEl>
                                        <p:attrNameLst>
                                          <p:attrName>ppt_x</p:attrName>
                                        </p:attrNameLst>
                                      </p:cBhvr>
                                      <p:tavLst>
                                        <p:tav tm="0">
                                          <p:val>
                                            <p:strVal val="1+#ppt_w/2"/>
                                          </p:val>
                                        </p:tav>
                                        <p:tav tm="100000">
                                          <p:val>
                                            <p:strVal val="#ppt_x"/>
                                          </p:val>
                                        </p:tav>
                                      </p:tavLst>
                                    </p:anim>
                                    <p:anim calcmode="lin" valueType="num">
                                      <p:cBhvr additive="base">
                                        <p:cTn id="72" dur="500" fill="hold"/>
                                        <p:tgtEl>
                                          <p:spTgt spid="12"/>
                                        </p:tgtEl>
                                        <p:attrNameLst>
                                          <p:attrName>ppt_y</p:attrName>
                                        </p:attrNameLst>
                                      </p:cBhvr>
                                      <p:tavLst>
                                        <p:tav tm="0">
                                          <p:val>
                                            <p:strVal val="#ppt_y"/>
                                          </p:val>
                                        </p:tav>
                                        <p:tav tm="100000">
                                          <p:val>
                                            <p:strVal val="#ppt_y"/>
                                          </p:val>
                                        </p:tav>
                                      </p:tavLst>
                                    </p:anim>
                                  </p:childTnLst>
                                </p:cTn>
                              </p:par>
                            </p:childTnLst>
                          </p:cTn>
                        </p:par>
                        <p:par>
                          <p:cTn id="73" fill="hold">
                            <p:stCondLst>
                              <p:cond delay="10500"/>
                            </p:stCondLst>
                            <p:childTnLst>
                              <p:par>
                                <p:cTn id="74" presetID="42" presetClass="entr" presetSubtype="0" fill="hold" nodeType="afterEffect">
                                  <p:stCondLst>
                                    <p:cond delay="0"/>
                                  </p:stCondLst>
                                  <p:childTnLst>
                                    <p:set>
                                      <p:cBhvr>
                                        <p:cTn id="75" dur="1" fill="hold">
                                          <p:stCondLst>
                                            <p:cond delay="0"/>
                                          </p:stCondLst>
                                        </p:cTn>
                                        <p:tgtEl>
                                          <p:spTgt spid="16"/>
                                        </p:tgtEl>
                                        <p:attrNameLst>
                                          <p:attrName>style.visibility</p:attrName>
                                        </p:attrNameLst>
                                      </p:cBhvr>
                                      <p:to>
                                        <p:strVal val="visible"/>
                                      </p:to>
                                    </p:set>
                                    <p:animEffect transition="in" filter="fade">
                                      <p:cBhvr>
                                        <p:cTn id="76" dur="1000"/>
                                        <p:tgtEl>
                                          <p:spTgt spid="16"/>
                                        </p:tgtEl>
                                      </p:cBhvr>
                                    </p:animEffect>
                                    <p:anim calcmode="lin" valueType="num">
                                      <p:cBhvr>
                                        <p:cTn id="77" dur="1000" fill="hold"/>
                                        <p:tgtEl>
                                          <p:spTgt spid="16"/>
                                        </p:tgtEl>
                                        <p:attrNameLst>
                                          <p:attrName>ppt_x</p:attrName>
                                        </p:attrNameLst>
                                      </p:cBhvr>
                                      <p:tavLst>
                                        <p:tav tm="0">
                                          <p:val>
                                            <p:strVal val="#ppt_x"/>
                                          </p:val>
                                        </p:tav>
                                        <p:tav tm="100000">
                                          <p:val>
                                            <p:strVal val="#ppt_x"/>
                                          </p:val>
                                        </p:tav>
                                      </p:tavLst>
                                    </p:anim>
                                    <p:anim calcmode="lin" valueType="num">
                                      <p:cBhvr>
                                        <p:cTn id="78" dur="1000" fill="hold"/>
                                        <p:tgtEl>
                                          <p:spTgt spid="16"/>
                                        </p:tgtEl>
                                        <p:attrNameLst>
                                          <p:attrName>ppt_y</p:attrName>
                                        </p:attrNameLst>
                                      </p:cBhvr>
                                      <p:tavLst>
                                        <p:tav tm="0">
                                          <p:val>
                                            <p:strVal val="#ppt_y+.1"/>
                                          </p:val>
                                        </p:tav>
                                        <p:tav tm="100000">
                                          <p:val>
                                            <p:strVal val="#ppt_y"/>
                                          </p:val>
                                        </p:tav>
                                      </p:tavLst>
                                    </p:anim>
                                  </p:childTnLst>
                                </p:cTn>
                              </p:par>
                            </p:childTnLst>
                          </p:cTn>
                        </p:par>
                        <p:par>
                          <p:cTn id="79" fill="hold">
                            <p:stCondLst>
                              <p:cond delay="11500"/>
                            </p:stCondLst>
                            <p:childTnLst>
                              <p:par>
                                <p:cTn id="80" presetID="2" presetClass="entr" presetSubtype="4" fill="hold" grpId="0" nodeType="afterEffect">
                                  <p:stCondLst>
                                    <p:cond delay="0"/>
                                  </p:stCondLst>
                                  <p:childTnLst>
                                    <p:set>
                                      <p:cBhvr>
                                        <p:cTn id="81" dur="1" fill="hold">
                                          <p:stCondLst>
                                            <p:cond delay="0"/>
                                          </p:stCondLst>
                                        </p:cTn>
                                        <p:tgtEl>
                                          <p:spTgt spid="109"/>
                                        </p:tgtEl>
                                        <p:attrNameLst>
                                          <p:attrName>style.visibility</p:attrName>
                                        </p:attrNameLst>
                                      </p:cBhvr>
                                      <p:to>
                                        <p:strVal val="visible"/>
                                      </p:to>
                                    </p:set>
                                    <p:anim calcmode="lin" valueType="num">
                                      <p:cBhvr additive="base">
                                        <p:cTn id="82" dur="500" fill="hold"/>
                                        <p:tgtEl>
                                          <p:spTgt spid="109"/>
                                        </p:tgtEl>
                                        <p:attrNameLst>
                                          <p:attrName>ppt_x</p:attrName>
                                        </p:attrNameLst>
                                      </p:cBhvr>
                                      <p:tavLst>
                                        <p:tav tm="0">
                                          <p:val>
                                            <p:strVal val="#ppt_x"/>
                                          </p:val>
                                        </p:tav>
                                        <p:tav tm="100000">
                                          <p:val>
                                            <p:strVal val="#ppt_x"/>
                                          </p:val>
                                        </p:tav>
                                      </p:tavLst>
                                    </p:anim>
                                    <p:anim calcmode="lin" valueType="num">
                                      <p:cBhvr additive="base">
                                        <p:cTn id="83" dur="500" fill="hold"/>
                                        <p:tgtEl>
                                          <p:spTgt spid="109"/>
                                        </p:tgtEl>
                                        <p:attrNameLst>
                                          <p:attrName>ppt_y</p:attrName>
                                        </p:attrNameLst>
                                      </p:cBhvr>
                                      <p:tavLst>
                                        <p:tav tm="0">
                                          <p:val>
                                            <p:strVal val="1+#ppt_h/2"/>
                                          </p:val>
                                        </p:tav>
                                        <p:tav tm="100000">
                                          <p:val>
                                            <p:strVal val="#ppt_y"/>
                                          </p:val>
                                        </p:tav>
                                      </p:tavLst>
                                    </p:anim>
                                  </p:childTnLst>
                                </p:cTn>
                              </p:par>
                            </p:childTnLst>
                          </p:cTn>
                        </p:par>
                        <p:par>
                          <p:cTn id="84" fill="hold">
                            <p:stCondLst>
                              <p:cond delay="12000"/>
                            </p:stCondLst>
                            <p:childTnLst>
                              <p:par>
                                <p:cTn id="85" presetID="22" presetClass="entr" presetSubtype="1" fill="hold" nodeType="afterEffect">
                                  <p:stCondLst>
                                    <p:cond delay="0"/>
                                  </p:stCondLst>
                                  <p:childTnLst>
                                    <p:set>
                                      <p:cBhvr>
                                        <p:cTn id="86" dur="1" fill="hold">
                                          <p:stCondLst>
                                            <p:cond delay="0"/>
                                          </p:stCondLst>
                                        </p:cTn>
                                        <p:tgtEl>
                                          <p:spTgt spid="110"/>
                                        </p:tgtEl>
                                        <p:attrNameLst>
                                          <p:attrName>style.visibility</p:attrName>
                                        </p:attrNameLst>
                                      </p:cBhvr>
                                      <p:to>
                                        <p:strVal val="visible"/>
                                      </p:to>
                                    </p:set>
                                    <p:animEffect transition="in" filter="wipe(up)">
                                      <p:cBhvr>
                                        <p:cTn id="87" dur="1000"/>
                                        <p:tgtEl>
                                          <p:spTgt spid="110"/>
                                        </p:tgtEl>
                                      </p:cBhvr>
                                    </p:animEffect>
                                  </p:childTnLst>
                                </p:cTn>
                              </p:par>
                            </p:childTnLst>
                          </p:cTn>
                        </p:par>
                        <p:par>
                          <p:cTn id="88" fill="hold">
                            <p:stCondLst>
                              <p:cond delay="13000"/>
                            </p:stCondLst>
                            <p:childTnLst>
                              <p:par>
                                <p:cTn id="89" presetID="2" presetClass="entr" presetSubtype="2"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 calcmode="lin" valueType="num">
                                      <p:cBhvr additive="base">
                                        <p:cTn id="91" dur="500" fill="hold"/>
                                        <p:tgtEl>
                                          <p:spTgt spid="13"/>
                                        </p:tgtEl>
                                        <p:attrNameLst>
                                          <p:attrName>ppt_x</p:attrName>
                                        </p:attrNameLst>
                                      </p:cBhvr>
                                      <p:tavLst>
                                        <p:tav tm="0">
                                          <p:val>
                                            <p:strVal val="1+#ppt_w/2"/>
                                          </p:val>
                                        </p:tav>
                                        <p:tav tm="100000">
                                          <p:val>
                                            <p:strVal val="#ppt_x"/>
                                          </p:val>
                                        </p:tav>
                                      </p:tavLst>
                                    </p:anim>
                                    <p:anim calcmode="lin" valueType="num">
                                      <p:cBhvr additive="base">
                                        <p:cTn id="92" dur="500" fill="hold"/>
                                        <p:tgtEl>
                                          <p:spTgt spid="13"/>
                                        </p:tgtEl>
                                        <p:attrNameLst>
                                          <p:attrName>ppt_y</p:attrName>
                                        </p:attrNameLst>
                                      </p:cBhvr>
                                      <p:tavLst>
                                        <p:tav tm="0">
                                          <p:val>
                                            <p:strVal val="#ppt_y"/>
                                          </p:val>
                                        </p:tav>
                                        <p:tav tm="100000">
                                          <p:val>
                                            <p:strVal val="#ppt_y"/>
                                          </p:val>
                                        </p:tav>
                                      </p:tavLst>
                                    </p:anim>
                                  </p:childTnLst>
                                </p:cTn>
                              </p:par>
                            </p:childTnLst>
                          </p:cTn>
                        </p:par>
                        <p:par>
                          <p:cTn id="93" fill="hold">
                            <p:stCondLst>
                              <p:cond delay="13500"/>
                            </p:stCondLst>
                            <p:childTnLst>
                              <p:par>
                                <p:cTn id="94" presetID="42" presetClass="entr" presetSubtype="0" fill="hold" nodeType="afterEffect">
                                  <p:stCondLst>
                                    <p:cond delay="0"/>
                                  </p:stCondLst>
                                  <p:childTnLst>
                                    <p:set>
                                      <p:cBhvr>
                                        <p:cTn id="95" dur="1" fill="hold">
                                          <p:stCondLst>
                                            <p:cond delay="0"/>
                                          </p:stCondLst>
                                        </p:cTn>
                                        <p:tgtEl>
                                          <p:spTgt spid="17"/>
                                        </p:tgtEl>
                                        <p:attrNameLst>
                                          <p:attrName>style.visibility</p:attrName>
                                        </p:attrNameLst>
                                      </p:cBhvr>
                                      <p:to>
                                        <p:strVal val="visible"/>
                                      </p:to>
                                    </p:set>
                                    <p:animEffect transition="in" filter="fade">
                                      <p:cBhvr>
                                        <p:cTn id="96" dur="1000"/>
                                        <p:tgtEl>
                                          <p:spTgt spid="17"/>
                                        </p:tgtEl>
                                      </p:cBhvr>
                                    </p:animEffect>
                                    <p:anim calcmode="lin" valueType="num">
                                      <p:cBhvr>
                                        <p:cTn id="97" dur="1000" fill="hold"/>
                                        <p:tgtEl>
                                          <p:spTgt spid="17"/>
                                        </p:tgtEl>
                                        <p:attrNameLst>
                                          <p:attrName>ppt_x</p:attrName>
                                        </p:attrNameLst>
                                      </p:cBhvr>
                                      <p:tavLst>
                                        <p:tav tm="0">
                                          <p:val>
                                            <p:strVal val="#ppt_x"/>
                                          </p:val>
                                        </p:tav>
                                        <p:tav tm="100000">
                                          <p:val>
                                            <p:strVal val="#ppt_x"/>
                                          </p:val>
                                        </p:tav>
                                      </p:tavLst>
                                    </p:anim>
                                    <p:anim calcmode="lin" valueType="num">
                                      <p:cBhvr>
                                        <p:cTn id="98" dur="1000" fill="hold"/>
                                        <p:tgtEl>
                                          <p:spTgt spid="17"/>
                                        </p:tgtEl>
                                        <p:attrNameLst>
                                          <p:attrName>ppt_y</p:attrName>
                                        </p:attrNameLst>
                                      </p:cBhvr>
                                      <p:tavLst>
                                        <p:tav tm="0">
                                          <p:val>
                                            <p:strVal val="#ppt_y+.1"/>
                                          </p:val>
                                        </p:tav>
                                        <p:tav tm="100000">
                                          <p:val>
                                            <p:strVal val="#ppt_y"/>
                                          </p:val>
                                        </p:tav>
                                      </p:tavLst>
                                    </p:anim>
                                  </p:childTnLst>
                                </p:cTn>
                              </p:par>
                            </p:childTnLst>
                          </p:cTn>
                        </p:par>
                        <p:par>
                          <p:cTn id="99" fill="hold">
                            <p:stCondLst>
                              <p:cond delay="14500"/>
                            </p:stCondLst>
                            <p:childTnLst>
                              <p:par>
                                <p:cTn id="100" presetID="2" presetClass="entr" presetSubtype="4" fill="hold" grpId="0" nodeType="afterEffect">
                                  <p:stCondLst>
                                    <p:cond delay="0"/>
                                  </p:stCondLst>
                                  <p:childTnLst>
                                    <p:set>
                                      <p:cBhvr>
                                        <p:cTn id="101" dur="1" fill="hold">
                                          <p:stCondLst>
                                            <p:cond delay="0"/>
                                          </p:stCondLst>
                                        </p:cTn>
                                        <p:tgtEl>
                                          <p:spTgt spid="123"/>
                                        </p:tgtEl>
                                        <p:attrNameLst>
                                          <p:attrName>style.visibility</p:attrName>
                                        </p:attrNameLst>
                                      </p:cBhvr>
                                      <p:to>
                                        <p:strVal val="visible"/>
                                      </p:to>
                                    </p:set>
                                    <p:anim calcmode="lin" valueType="num">
                                      <p:cBhvr additive="base">
                                        <p:cTn id="102" dur="500" fill="hold"/>
                                        <p:tgtEl>
                                          <p:spTgt spid="123"/>
                                        </p:tgtEl>
                                        <p:attrNameLst>
                                          <p:attrName>ppt_x</p:attrName>
                                        </p:attrNameLst>
                                      </p:cBhvr>
                                      <p:tavLst>
                                        <p:tav tm="0">
                                          <p:val>
                                            <p:strVal val="#ppt_x"/>
                                          </p:val>
                                        </p:tav>
                                        <p:tav tm="100000">
                                          <p:val>
                                            <p:strVal val="#ppt_x"/>
                                          </p:val>
                                        </p:tav>
                                      </p:tavLst>
                                    </p:anim>
                                    <p:anim calcmode="lin" valueType="num">
                                      <p:cBhvr additive="base">
                                        <p:cTn id="103" dur="500" fill="hold"/>
                                        <p:tgtEl>
                                          <p:spTgt spid="123"/>
                                        </p:tgtEl>
                                        <p:attrNameLst>
                                          <p:attrName>ppt_y</p:attrName>
                                        </p:attrNameLst>
                                      </p:cBhvr>
                                      <p:tavLst>
                                        <p:tav tm="0">
                                          <p:val>
                                            <p:strVal val="1+#ppt_h/2"/>
                                          </p:val>
                                        </p:tav>
                                        <p:tav tm="100000">
                                          <p:val>
                                            <p:strVal val="#ppt_y"/>
                                          </p:val>
                                        </p:tav>
                                      </p:tavLst>
                                    </p:anim>
                                  </p:childTnLst>
                                </p:cTn>
                              </p:par>
                            </p:childTnLst>
                          </p:cTn>
                        </p:par>
                        <p:par>
                          <p:cTn id="104" fill="hold">
                            <p:stCondLst>
                              <p:cond delay="15000"/>
                            </p:stCondLst>
                            <p:childTnLst>
                              <p:par>
                                <p:cTn id="105" presetID="22" presetClass="entr" presetSubtype="1" fill="hold" nodeType="afterEffect">
                                  <p:stCondLst>
                                    <p:cond delay="0"/>
                                  </p:stCondLst>
                                  <p:childTnLst>
                                    <p:set>
                                      <p:cBhvr>
                                        <p:cTn id="106" dur="1" fill="hold">
                                          <p:stCondLst>
                                            <p:cond delay="0"/>
                                          </p:stCondLst>
                                        </p:cTn>
                                        <p:tgtEl>
                                          <p:spTgt spid="124"/>
                                        </p:tgtEl>
                                        <p:attrNameLst>
                                          <p:attrName>style.visibility</p:attrName>
                                        </p:attrNameLst>
                                      </p:cBhvr>
                                      <p:to>
                                        <p:strVal val="visible"/>
                                      </p:to>
                                    </p:set>
                                    <p:animEffect transition="in" filter="wipe(up)">
                                      <p:cBhvr>
                                        <p:cTn id="107" dur="10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3" grpId="0" animBg="1"/>
      <p:bldP spid="81" grpId="0" animBg="1"/>
      <p:bldP spid="86" grpId="0" animBg="1"/>
      <p:bldP spid="109" grpId="0" animBg="1"/>
      <p:bldP spid="12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half" idx="36"/>
          </p:nvPr>
        </p:nvSpPr>
        <p:spPr/>
        <p:txBody>
          <a:bodyPr/>
          <a:lstStyle/>
          <a:p>
            <a:pPr lvl="0"/>
            <a:r>
              <a:rPr lang="en-US" sz="2000" dirty="0" smtClean="0">
                <a:solidFill>
                  <a:schemeClr val="bg2">
                    <a:lumMod val="10000"/>
                  </a:schemeClr>
                </a:solidFill>
              </a:rPr>
              <a:t>Your Title Here</a:t>
            </a:r>
          </a:p>
        </p:txBody>
      </p:sp>
      <p:sp>
        <p:nvSpPr>
          <p:cNvPr id="7" name="Text Placeholder 6"/>
          <p:cNvSpPr>
            <a:spLocks noGrp="1"/>
          </p:cNvSpPr>
          <p:nvPr>
            <p:ph type="body" sz="half" idx="37"/>
          </p:nvPr>
        </p:nvSpPr>
        <p:spPr/>
        <p:txBody>
          <a:bodyPr/>
          <a:lstStyle/>
          <a:p>
            <a:r>
              <a:rPr lang="en-US" sz="1800" dirty="0" smtClean="0">
                <a:solidFill>
                  <a:schemeClr val="bg2">
                    <a:lumMod val="50000"/>
                  </a:schemeClr>
                </a:solidFill>
              </a:rPr>
              <a:t>Web Developer</a:t>
            </a:r>
            <a:endParaRPr lang="en-US" sz="1800" dirty="0">
              <a:solidFill>
                <a:schemeClr val="bg2">
                  <a:lumMod val="50000"/>
                </a:schemeClr>
              </a:solidFill>
            </a:endParaRPr>
          </a:p>
        </p:txBody>
      </p:sp>
      <p:sp>
        <p:nvSpPr>
          <p:cNvPr id="8" name="Text Placeholder 7"/>
          <p:cNvSpPr>
            <a:spLocks noGrp="1"/>
          </p:cNvSpPr>
          <p:nvPr>
            <p:ph type="body" sz="half" idx="41"/>
          </p:nvPr>
        </p:nvSpPr>
        <p:spPr>
          <a:xfrm>
            <a:off x="1396792" y="5748873"/>
            <a:ext cx="2438400" cy="866240"/>
          </a:xfrm>
        </p:spPr>
        <p:txBody>
          <a:bodyPr/>
          <a:lstStyle/>
          <a:p>
            <a:pPr defTabSz="1219170">
              <a:spcBef>
                <a:spcPct val="20000"/>
              </a:spcBef>
              <a:defRPr/>
            </a:pPr>
            <a:r>
              <a:rPr lang="en-US" sz="1400" dirty="0">
                <a:solidFill>
                  <a:schemeClr val="bg2">
                    <a:lumMod val="10000"/>
                  </a:schemeClr>
                </a:solidFill>
              </a:rPr>
              <a:t>Lorem ipsum dolor sit amet, consectetur adipiscing elit, sed do eiusmod tempor </a:t>
            </a:r>
            <a:r>
              <a:rPr lang="en-US" sz="1400" dirty="0" smtClean="0">
                <a:solidFill>
                  <a:schemeClr val="bg2">
                    <a:lumMod val="10000"/>
                  </a:schemeClr>
                </a:solidFill>
              </a:rPr>
              <a:t>incididunt</a:t>
            </a:r>
            <a:endParaRPr lang="en-US" sz="1400" dirty="0">
              <a:solidFill>
                <a:schemeClr val="bg2">
                  <a:lumMod val="10000"/>
                </a:schemeClr>
              </a:solidFill>
            </a:endParaRPr>
          </a:p>
        </p:txBody>
      </p:sp>
      <p:sp>
        <p:nvSpPr>
          <p:cNvPr id="59" name="Freeform 58"/>
          <p:cNvSpPr/>
          <p:nvPr/>
        </p:nvSpPr>
        <p:spPr>
          <a:xfrm flipH="1">
            <a:off x="3747988" y="20743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0" name="Freeform 59"/>
          <p:cNvSpPr/>
          <p:nvPr/>
        </p:nvSpPr>
        <p:spPr>
          <a:xfrm flipH="1" flipV="1">
            <a:off x="3747988" y="42926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61" name="Straight Connector 60"/>
          <p:cNvCxnSpPr>
            <a:endCxn id="2" idx="6"/>
          </p:cNvCxnSpPr>
          <p:nvPr/>
        </p:nvCxnSpPr>
        <p:spPr>
          <a:xfrm flipH="1">
            <a:off x="3963291" y="3542599"/>
            <a:ext cx="754128" cy="1059"/>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74" name="Group 73"/>
          <p:cNvGrpSpPr/>
          <p:nvPr/>
        </p:nvGrpSpPr>
        <p:grpSpPr>
          <a:xfrm>
            <a:off x="5512323" y="2058600"/>
            <a:ext cx="2937275" cy="284149"/>
            <a:chOff x="2971800" y="1799903"/>
            <a:chExt cx="2202956" cy="213112"/>
          </a:xfrm>
        </p:grpSpPr>
        <p:sp>
          <p:nvSpPr>
            <p:cNvPr id="75" name="Parallelogram 18"/>
            <p:cNvSpPr/>
            <p:nvPr/>
          </p:nvSpPr>
          <p:spPr bwMode="auto">
            <a:xfrm>
              <a:off x="2971800"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Parallelogram 18"/>
            <p:cNvSpPr/>
            <p:nvPr/>
          </p:nvSpPr>
          <p:spPr bwMode="auto">
            <a:xfrm>
              <a:off x="3193032"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7" name="Parallelogram 18"/>
            <p:cNvSpPr/>
            <p:nvPr/>
          </p:nvSpPr>
          <p:spPr bwMode="auto">
            <a:xfrm>
              <a:off x="3414264"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8" name="Parallelogram 18"/>
            <p:cNvSpPr/>
            <p:nvPr/>
          </p:nvSpPr>
          <p:spPr bwMode="auto">
            <a:xfrm>
              <a:off x="3635496"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9" name="Parallelogram 18"/>
            <p:cNvSpPr/>
            <p:nvPr/>
          </p:nvSpPr>
          <p:spPr bwMode="auto">
            <a:xfrm>
              <a:off x="3856728"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0" name="Parallelogram 18"/>
            <p:cNvSpPr/>
            <p:nvPr/>
          </p:nvSpPr>
          <p:spPr bwMode="auto">
            <a:xfrm>
              <a:off x="4077960"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 name="Parallelogram 18"/>
            <p:cNvSpPr/>
            <p:nvPr/>
          </p:nvSpPr>
          <p:spPr bwMode="auto">
            <a:xfrm>
              <a:off x="4299192"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2" name="Parallelogram 18"/>
            <p:cNvSpPr/>
            <p:nvPr/>
          </p:nvSpPr>
          <p:spPr bwMode="auto">
            <a:xfrm>
              <a:off x="4520424"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3"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4"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5" name="Group 84"/>
          <p:cNvGrpSpPr/>
          <p:nvPr/>
        </p:nvGrpSpPr>
        <p:grpSpPr>
          <a:xfrm>
            <a:off x="5512323" y="3557331"/>
            <a:ext cx="2937275" cy="284149"/>
            <a:chOff x="2971800" y="1799903"/>
            <a:chExt cx="2202956" cy="213112"/>
          </a:xfrm>
        </p:grpSpPr>
        <p:sp>
          <p:nvSpPr>
            <p:cNvPr id="86" name="Parallelogram 18"/>
            <p:cNvSpPr/>
            <p:nvPr/>
          </p:nvSpPr>
          <p:spPr bwMode="auto">
            <a:xfrm>
              <a:off x="2971800"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Parallelogram 18"/>
            <p:cNvSpPr/>
            <p:nvPr/>
          </p:nvSpPr>
          <p:spPr bwMode="auto">
            <a:xfrm>
              <a:off x="3193032"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8" name="Parallelogram 18"/>
            <p:cNvSpPr/>
            <p:nvPr/>
          </p:nvSpPr>
          <p:spPr bwMode="auto">
            <a:xfrm>
              <a:off x="3414264"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9" name="Parallelogram 18"/>
            <p:cNvSpPr/>
            <p:nvPr/>
          </p:nvSpPr>
          <p:spPr bwMode="auto">
            <a:xfrm>
              <a:off x="3635496"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0" name="Parallelogram 18"/>
            <p:cNvSpPr/>
            <p:nvPr/>
          </p:nvSpPr>
          <p:spPr bwMode="auto">
            <a:xfrm>
              <a:off x="385672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1" name="Parallelogram 18"/>
            <p:cNvSpPr/>
            <p:nvPr/>
          </p:nvSpPr>
          <p:spPr bwMode="auto">
            <a:xfrm>
              <a:off x="4077960"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2" name="Parallelogram 18"/>
            <p:cNvSpPr/>
            <p:nvPr/>
          </p:nvSpPr>
          <p:spPr bwMode="auto">
            <a:xfrm>
              <a:off x="4299192"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arallelogram 18"/>
            <p:cNvSpPr/>
            <p:nvPr/>
          </p:nvSpPr>
          <p:spPr bwMode="auto">
            <a:xfrm>
              <a:off x="4520424"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4"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5"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96" name="Group 95"/>
          <p:cNvGrpSpPr/>
          <p:nvPr/>
        </p:nvGrpSpPr>
        <p:grpSpPr>
          <a:xfrm>
            <a:off x="5512323" y="5043231"/>
            <a:ext cx="2937275" cy="284149"/>
            <a:chOff x="2971800" y="1799903"/>
            <a:chExt cx="2202956" cy="213112"/>
          </a:xfrm>
        </p:grpSpPr>
        <p:sp>
          <p:nvSpPr>
            <p:cNvPr id="97" name="Parallelogram 18"/>
            <p:cNvSpPr/>
            <p:nvPr/>
          </p:nvSpPr>
          <p:spPr bwMode="auto">
            <a:xfrm>
              <a:off x="2971800"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8" name="Parallelogram 18"/>
            <p:cNvSpPr/>
            <p:nvPr/>
          </p:nvSpPr>
          <p:spPr bwMode="auto">
            <a:xfrm>
              <a:off x="3193032"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9" name="Parallelogram 18"/>
            <p:cNvSpPr/>
            <p:nvPr/>
          </p:nvSpPr>
          <p:spPr bwMode="auto">
            <a:xfrm>
              <a:off x="3414264"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0" name="Parallelogram 18"/>
            <p:cNvSpPr/>
            <p:nvPr/>
          </p:nvSpPr>
          <p:spPr bwMode="auto">
            <a:xfrm>
              <a:off x="3635496"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1" name="Parallelogram 18"/>
            <p:cNvSpPr/>
            <p:nvPr/>
          </p:nvSpPr>
          <p:spPr bwMode="auto">
            <a:xfrm>
              <a:off x="3856728"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 name="Parallelogram 18"/>
            <p:cNvSpPr/>
            <p:nvPr/>
          </p:nvSpPr>
          <p:spPr bwMode="auto">
            <a:xfrm>
              <a:off x="4077960"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3" name="Parallelogram 18"/>
            <p:cNvSpPr/>
            <p:nvPr/>
          </p:nvSpPr>
          <p:spPr bwMode="auto">
            <a:xfrm>
              <a:off x="4299192"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4" name="Parallelogram 18"/>
            <p:cNvSpPr/>
            <p:nvPr/>
          </p:nvSpPr>
          <p:spPr bwMode="auto">
            <a:xfrm>
              <a:off x="4520424"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5"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6"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07" name="Group 106"/>
          <p:cNvGrpSpPr/>
          <p:nvPr/>
        </p:nvGrpSpPr>
        <p:grpSpPr>
          <a:xfrm>
            <a:off x="8936356" y="1516383"/>
            <a:ext cx="2146432" cy="997498"/>
            <a:chOff x="1397641" y="1253075"/>
            <a:chExt cx="1609824" cy="748123"/>
          </a:xfrm>
        </p:grpSpPr>
        <p:sp>
          <p:nvSpPr>
            <p:cNvPr id="108" name="TextBox 107"/>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a:t>
              </a:r>
              <a:endParaRPr lang="en-US" sz="1333" dirty="0">
                <a:solidFill>
                  <a:schemeClr val="bg1">
                    <a:lumMod val="50000"/>
                  </a:schemeClr>
                </a:solidFill>
              </a:endParaRPr>
            </a:p>
          </p:txBody>
        </p:sp>
        <p:sp>
          <p:nvSpPr>
            <p:cNvPr id="109" name="Rectangle 108"/>
            <p:cNvSpPr/>
            <p:nvPr/>
          </p:nvSpPr>
          <p:spPr>
            <a:xfrm>
              <a:off x="1397641" y="1253075"/>
              <a:ext cx="1112997" cy="253916"/>
            </a:xfrm>
            <a:prstGeom prst="rect">
              <a:avLst/>
            </a:prstGeom>
          </p:spPr>
          <p:txBody>
            <a:bodyPr wrap="none">
              <a:spAutoFit/>
            </a:bodyPr>
            <a:lstStyle/>
            <a:p>
              <a:pPr algn="l"/>
              <a:r>
                <a:rPr lang="en-US" sz="1600" b="1" dirty="0">
                  <a:solidFill>
                    <a:schemeClr val="accent1"/>
                  </a:solidFill>
                </a:rPr>
                <a:t>Title Goes Here</a:t>
              </a:r>
            </a:p>
          </p:txBody>
        </p:sp>
      </p:grpSp>
      <p:grpSp>
        <p:nvGrpSpPr>
          <p:cNvPr id="110" name="Group 109"/>
          <p:cNvGrpSpPr/>
          <p:nvPr/>
        </p:nvGrpSpPr>
        <p:grpSpPr>
          <a:xfrm>
            <a:off x="8936356" y="3039832"/>
            <a:ext cx="2146432" cy="997498"/>
            <a:chOff x="1397641" y="1253075"/>
            <a:chExt cx="1609824" cy="748123"/>
          </a:xfrm>
        </p:grpSpPr>
        <p:sp>
          <p:nvSpPr>
            <p:cNvPr id="111" name="TextBox 110"/>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a:t>
              </a:r>
              <a:endParaRPr lang="en-US" sz="1333" dirty="0">
                <a:solidFill>
                  <a:schemeClr val="bg1">
                    <a:lumMod val="50000"/>
                  </a:schemeClr>
                </a:solidFill>
              </a:endParaRPr>
            </a:p>
          </p:txBody>
        </p:sp>
        <p:sp>
          <p:nvSpPr>
            <p:cNvPr id="112" name="Rectangle 111"/>
            <p:cNvSpPr/>
            <p:nvPr/>
          </p:nvSpPr>
          <p:spPr>
            <a:xfrm>
              <a:off x="1397641" y="1253075"/>
              <a:ext cx="1112997" cy="253916"/>
            </a:xfrm>
            <a:prstGeom prst="rect">
              <a:avLst/>
            </a:prstGeom>
          </p:spPr>
          <p:txBody>
            <a:bodyPr wrap="none">
              <a:spAutoFit/>
            </a:bodyPr>
            <a:lstStyle/>
            <a:p>
              <a:pPr algn="l"/>
              <a:r>
                <a:rPr lang="en-US" sz="1600" b="1" dirty="0">
                  <a:solidFill>
                    <a:schemeClr val="accent2"/>
                  </a:solidFill>
                </a:rPr>
                <a:t>Title Goes Here</a:t>
              </a:r>
            </a:p>
          </p:txBody>
        </p:sp>
      </p:grpSp>
      <p:grpSp>
        <p:nvGrpSpPr>
          <p:cNvPr id="113" name="Group 112"/>
          <p:cNvGrpSpPr/>
          <p:nvPr/>
        </p:nvGrpSpPr>
        <p:grpSpPr>
          <a:xfrm>
            <a:off x="8936356" y="4526283"/>
            <a:ext cx="2146432" cy="997498"/>
            <a:chOff x="1397641" y="1253075"/>
            <a:chExt cx="1609824" cy="748123"/>
          </a:xfrm>
        </p:grpSpPr>
        <p:sp>
          <p:nvSpPr>
            <p:cNvPr id="114" name="TextBox 113"/>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a:t>
              </a:r>
              <a:endParaRPr lang="en-US" sz="1333" dirty="0">
                <a:solidFill>
                  <a:schemeClr val="bg1">
                    <a:lumMod val="50000"/>
                  </a:schemeClr>
                </a:solidFill>
              </a:endParaRPr>
            </a:p>
          </p:txBody>
        </p:sp>
        <p:sp>
          <p:nvSpPr>
            <p:cNvPr id="115" name="Rectangle 114"/>
            <p:cNvSpPr/>
            <p:nvPr/>
          </p:nvSpPr>
          <p:spPr>
            <a:xfrm>
              <a:off x="1397641" y="1253075"/>
              <a:ext cx="1112997" cy="253916"/>
            </a:xfrm>
            <a:prstGeom prst="rect">
              <a:avLst/>
            </a:prstGeom>
          </p:spPr>
          <p:txBody>
            <a:bodyPr wrap="none">
              <a:spAutoFit/>
            </a:bodyPr>
            <a:lstStyle/>
            <a:p>
              <a:pPr algn="l"/>
              <a:r>
                <a:rPr lang="en-US" sz="1600" b="1" dirty="0">
                  <a:solidFill>
                    <a:schemeClr val="accent3"/>
                  </a:solidFill>
                </a:rPr>
                <a:t>Title Goes Here</a:t>
              </a:r>
            </a:p>
          </p:txBody>
        </p:sp>
      </p:grpSp>
      <p:sp>
        <p:nvSpPr>
          <p:cNvPr id="116" name="TextBox 115"/>
          <p:cNvSpPr txBox="1"/>
          <p:nvPr/>
        </p:nvSpPr>
        <p:spPr>
          <a:xfrm>
            <a:off x="5396324" y="1688186"/>
            <a:ext cx="1292213" cy="338554"/>
          </a:xfrm>
          <a:prstGeom prst="rect">
            <a:avLst/>
          </a:prstGeom>
          <a:noFill/>
        </p:spPr>
        <p:txBody>
          <a:bodyPr wrap="none" rtlCol="0">
            <a:spAutoFit/>
          </a:bodyPr>
          <a:lstStyle/>
          <a:p>
            <a:r>
              <a:rPr lang="en-US" sz="1600" b="1" dirty="0" smtClean="0">
                <a:solidFill>
                  <a:schemeClr val="accent1"/>
                </a:solidFill>
              </a:rPr>
              <a:t>Lorem Ipsum</a:t>
            </a:r>
            <a:endParaRPr lang="en-US" sz="1600" b="1" dirty="0">
              <a:solidFill>
                <a:schemeClr val="accent1"/>
              </a:solidFill>
            </a:endParaRPr>
          </a:p>
        </p:txBody>
      </p:sp>
      <p:sp>
        <p:nvSpPr>
          <p:cNvPr id="117" name="TextBox 116"/>
          <p:cNvSpPr txBox="1"/>
          <p:nvPr/>
        </p:nvSpPr>
        <p:spPr>
          <a:xfrm>
            <a:off x="5396324" y="4661815"/>
            <a:ext cx="1292213" cy="338554"/>
          </a:xfrm>
          <a:prstGeom prst="rect">
            <a:avLst/>
          </a:prstGeom>
          <a:noFill/>
        </p:spPr>
        <p:txBody>
          <a:bodyPr wrap="none" rtlCol="0">
            <a:spAutoFit/>
          </a:bodyPr>
          <a:lstStyle/>
          <a:p>
            <a:r>
              <a:rPr lang="en-US" sz="1600" b="1" dirty="0" smtClean="0">
                <a:solidFill>
                  <a:schemeClr val="accent3"/>
                </a:solidFill>
              </a:rPr>
              <a:t>Lorem Ipsum</a:t>
            </a:r>
            <a:endParaRPr lang="en-US" sz="1600" b="1" dirty="0">
              <a:solidFill>
                <a:schemeClr val="accent3"/>
              </a:solidFill>
            </a:endParaRPr>
          </a:p>
        </p:txBody>
      </p:sp>
      <p:sp>
        <p:nvSpPr>
          <p:cNvPr id="118" name="TextBox 117"/>
          <p:cNvSpPr txBox="1"/>
          <p:nvPr/>
        </p:nvSpPr>
        <p:spPr>
          <a:xfrm>
            <a:off x="5396324" y="3175523"/>
            <a:ext cx="1292213" cy="338554"/>
          </a:xfrm>
          <a:prstGeom prst="rect">
            <a:avLst/>
          </a:prstGeom>
          <a:noFill/>
        </p:spPr>
        <p:txBody>
          <a:bodyPr wrap="none" rtlCol="0">
            <a:spAutoFit/>
          </a:bodyPr>
          <a:lstStyle/>
          <a:p>
            <a:r>
              <a:rPr lang="en-US" sz="1600" b="1" dirty="0" smtClean="0">
                <a:solidFill>
                  <a:schemeClr val="accent2"/>
                </a:solidFill>
              </a:rPr>
              <a:t>Lorem Ipsum</a:t>
            </a:r>
            <a:endParaRPr lang="en-US" sz="1600" b="1" dirty="0">
              <a:solidFill>
                <a:schemeClr val="accent2"/>
              </a:solidFill>
            </a:endParaRPr>
          </a:p>
        </p:txBody>
      </p:sp>
      <p:pic>
        <p:nvPicPr>
          <p:cNvPr id="2" name="Picture Placeholder 1"/>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t="29" b="29"/>
          <a:stretch>
            <a:fillRect/>
          </a:stretch>
        </p:blipFill>
        <p:spPr/>
      </p:pic>
      <p:sp>
        <p:nvSpPr>
          <p:cNvPr id="119" name="TextBox 118"/>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121" name="Rounded Rectangle 120"/>
          <p:cNvSpPr>
            <a:spLocks noChangeAspect="1"/>
          </p:cNvSpPr>
          <p:nvPr/>
        </p:nvSpPr>
        <p:spPr>
          <a:xfrm>
            <a:off x="4751288" y="3265651"/>
            <a:ext cx="640080" cy="640080"/>
          </a:xfrm>
          <a:prstGeom prst="round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ounded Rectangle 121"/>
          <p:cNvSpPr>
            <a:spLocks noChangeAspect="1"/>
          </p:cNvSpPr>
          <p:nvPr/>
        </p:nvSpPr>
        <p:spPr>
          <a:xfrm>
            <a:off x="4758993" y="1805236"/>
            <a:ext cx="640080" cy="640080"/>
          </a:xfrm>
          <a:prstGeom prst="round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ounded Rectangle 123"/>
          <p:cNvSpPr>
            <a:spLocks noChangeAspect="1"/>
          </p:cNvSpPr>
          <p:nvPr/>
        </p:nvSpPr>
        <p:spPr>
          <a:xfrm>
            <a:off x="4753041" y="4733429"/>
            <a:ext cx="640080" cy="640080"/>
          </a:xfrm>
          <a:prstGeom prst="roundRect">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1623365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500" fill="hold"/>
                                        <p:tgtEl>
                                          <p:spTgt spid="122"/>
                                        </p:tgtEl>
                                        <p:attrNameLst>
                                          <p:attrName>ppt_w</p:attrName>
                                        </p:attrNameLst>
                                      </p:cBhvr>
                                      <p:tavLst>
                                        <p:tav tm="0">
                                          <p:val>
                                            <p:fltVal val="0"/>
                                          </p:val>
                                        </p:tav>
                                        <p:tav tm="100000">
                                          <p:val>
                                            <p:strVal val="#ppt_w"/>
                                          </p:val>
                                        </p:tav>
                                      </p:tavLst>
                                    </p:anim>
                                    <p:anim calcmode="lin" valueType="num">
                                      <p:cBhvr>
                                        <p:cTn id="12" dur="500" fill="hold"/>
                                        <p:tgtEl>
                                          <p:spTgt spid="122"/>
                                        </p:tgtEl>
                                        <p:attrNameLst>
                                          <p:attrName>ppt_h</p:attrName>
                                        </p:attrNameLst>
                                      </p:cBhvr>
                                      <p:tavLst>
                                        <p:tav tm="0">
                                          <p:val>
                                            <p:fltVal val="0"/>
                                          </p:val>
                                        </p:tav>
                                        <p:tav tm="100000">
                                          <p:val>
                                            <p:strVal val="#ppt_h"/>
                                          </p:val>
                                        </p:tav>
                                      </p:tavLst>
                                    </p:anim>
                                    <p:animEffect transition="in" filter="fade">
                                      <p:cBhvr>
                                        <p:cTn id="13" dur="500"/>
                                        <p:tgtEl>
                                          <p:spTgt spid="122"/>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16"/>
                                        </p:tgtEl>
                                        <p:attrNameLst>
                                          <p:attrName>style.visibility</p:attrName>
                                        </p:attrNameLst>
                                      </p:cBhvr>
                                      <p:to>
                                        <p:strVal val="visible"/>
                                      </p:to>
                                    </p:set>
                                    <p:animEffect transition="in" filter="fade">
                                      <p:cBhvr>
                                        <p:cTn id="17" dur="500"/>
                                        <p:tgtEl>
                                          <p:spTgt spid="116"/>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74"/>
                                        </p:tgtEl>
                                        <p:attrNameLst>
                                          <p:attrName>style.visibility</p:attrName>
                                        </p:attrNameLst>
                                      </p:cBhvr>
                                      <p:to>
                                        <p:strVal val="visible"/>
                                      </p:to>
                                    </p:set>
                                    <p:animEffect transition="in" filter="wipe(left)">
                                      <p:cBhvr>
                                        <p:cTn id="21" dur="500"/>
                                        <p:tgtEl>
                                          <p:spTgt spid="74"/>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107"/>
                                        </p:tgtEl>
                                        <p:attrNameLst>
                                          <p:attrName>style.visibility</p:attrName>
                                        </p:attrNameLst>
                                      </p:cBhvr>
                                      <p:to>
                                        <p:strVal val="visible"/>
                                      </p:to>
                                    </p:set>
                                    <p:animEffect transition="in" filter="wipe(up)">
                                      <p:cBhvr>
                                        <p:cTn id="25" dur="500"/>
                                        <p:tgtEl>
                                          <p:spTgt spid="107"/>
                                        </p:tgtEl>
                                      </p:cBhvr>
                                    </p:animEffect>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61"/>
                                        </p:tgtEl>
                                        <p:attrNameLst>
                                          <p:attrName>style.visibility</p:attrName>
                                        </p:attrNameLst>
                                      </p:cBhvr>
                                      <p:to>
                                        <p:strVal val="visible"/>
                                      </p:to>
                                    </p:set>
                                    <p:animEffect transition="in" filter="wipe(left)">
                                      <p:cBhvr>
                                        <p:cTn id="29" dur="500"/>
                                        <p:tgtEl>
                                          <p:spTgt spid="61"/>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21"/>
                                        </p:tgtEl>
                                        <p:attrNameLst>
                                          <p:attrName>style.visibility</p:attrName>
                                        </p:attrNameLst>
                                      </p:cBhvr>
                                      <p:to>
                                        <p:strVal val="visible"/>
                                      </p:to>
                                    </p:set>
                                    <p:anim calcmode="lin" valueType="num">
                                      <p:cBhvr>
                                        <p:cTn id="33" dur="500" fill="hold"/>
                                        <p:tgtEl>
                                          <p:spTgt spid="121"/>
                                        </p:tgtEl>
                                        <p:attrNameLst>
                                          <p:attrName>ppt_w</p:attrName>
                                        </p:attrNameLst>
                                      </p:cBhvr>
                                      <p:tavLst>
                                        <p:tav tm="0">
                                          <p:val>
                                            <p:fltVal val="0"/>
                                          </p:val>
                                        </p:tav>
                                        <p:tav tm="100000">
                                          <p:val>
                                            <p:strVal val="#ppt_w"/>
                                          </p:val>
                                        </p:tav>
                                      </p:tavLst>
                                    </p:anim>
                                    <p:anim calcmode="lin" valueType="num">
                                      <p:cBhvr>
                                        <p:cTn id="34" dur="500" fill="hold"/>
                                        <p:tgtEl>
                                          <p:spTgt spid="121"/>
                                        </p:tgtEl>
                                        <p:attrNameLst>
                                          <p:attrName>ppt_h</p:attrName>
                                        </p:attrNameLst>
                                      </p:cBhvr>
                                      <p:tavLst>
                                        <p:tav tm="0">
                                          <p:val>
                                            <p:fltVal val="0"/>
                                          </p:val>
                                        </p:tav>
                                        <p:tav tm="100000">
                                          <p:val>
                                            <p:strVal val="#ppt_h"/>
                                          </p:val>
                                        </p:tav>
                                      </p:tavLst>
                                    </p:anim>
                                    <p:animEffect transition="in" filter="fade">
                                      <p:cBhvr>
                                        <p:cTn id="35" dur="500"/>
                                        <p:tgtEl>
                                          <p:spTgt spid="121"/>
                                        </p:tgtEl>
                                      </p:cBhvr>
                                    </p:animEffect>
                                  </p:childTnLst>
                                </p:cTn>
                              </p:par>
                            </p:childTnLst>
                          </p:cTn>
                        </p:par>
                        <p:par>
                          <p:cTn id="36" fill="hold">
                            <p:stCondLst>
                              <p:cond delay="3500"/>
                            </p:stCondLst>
                            <p:childTnLst>
                              <p:par>
                                <p:cTn id="37" presetID="10" presetClass="entr" presetSubtype="0" fill="hold" grpId="0" nodeType="afterEffect">
                                  <p:stCondLst>
                                    <p:cond delay="0"/>
                                  </p:stCondLst>
                                  <p:childTnLst>
                                    <p:set>
                                      <p:cBhvr>
                                        <p:cTn id="38" dur="1" fill="hold">
                                          <p:stCondLst>
                                            <p:cond delay="0"/>
                                          </p:stCondLst>
                                        </p:cTn>
                                        <p:tgtEl>
                                          <p:spTgt spid="118"/>
                                        </p:tgtEl>
                                        <p:attrNameLst>
                                          <p:attrName>style.visibility</p:attrName>
                                        </p:attrNameLst>
                                      </p:cBhvr>
                                      <p:to>
                                        <p:strVal val="visible"/>
                                      </p:to>
                                    </p:set>
                                    <p:animEffect transition="in" filter="fade">
                                      <p:cBhvr>
                                        <p:cTn id="39" dur="500"/>
                                        <p:tgtEl>
                                          <p:spTgt spid="118"/>
                                        </p:tgtEl>
                                      </p:cBhvr>
                                    </p:animEffect>
                                  </p:childTnLst>
                                </p:cTn>
                              </p:par>
                            </p:childTnLst>
                          </p:cTn>
                        </p:par>
                        <p:par>
                          <p:cTn id="40" fill="hold">
                            <p:stCondLst>
                              <p:cond delay="4000"/>
                            </p:stCondLst>
                            <p:childTnLst>
                              <p:par>
                                <p:cTn id="41" presetID="22" presetClass="entr" presetSubtype="8" fill="hold" nodeType="afterEffect">
                                  <p:stCondLst>
                                    <p:cond delay="0"/>
                                  </p:stCondLst>
                                  <p:childTnLst>
                                    <p:set>
                                      <p:cBhvr>
                                        <p:cTn id="42" dur="1" fill="hold">
                                          <p:stCondLst>
                                            <p:cond delay="0"/>
                                          </p:stCondLst>
                                        </p:cTn>
                                        <p:tgtEl>
                                          <p:spTgt spid="85"/>
                                        </p:tgtEl>
                                        <p:attrNameLst>
                                          <p:attrName>style.visibility</p:attrName>
                                        </p:attrNameLst>
                                      </p:cBhvr>
                                      <p:to>
                                        <p:strVal val="visible"/>
                                      </p:to>
                                    </p:set>
                                    <p:animEffect transition="in" filter="wipe(left)">
                                      <p:cBhvr>
                                        <p:cTn id="43" dur="500"/>
                                        <p:tgtEl>
                                          <p:spTgt spid="85"/>
                                        </p:tgtEl>
                                      </p:cBhvr>
                                    </p:animEffect>
                                  </p:childTnLst>
                                </p:cTn>
                              </p:par>
                            </p:childTnLst>
                          </p:cTn>
                        </p:par>
                        <p:par>
                          <p:cTn id="44" fill="hold">
                            <p:stCondLst>
                              <p:cond delay="4500"/>
                            </p:stCondLst>
                            <p:childTnLst>
                              <p:par>
                                <p:cTn id="45" presetID="22" presetClass="entr" presetSubtype="1" fill="hold" nodeType="afterEffect">
                                  <p:stCondLst>
                                    <p:cond delay="0"/>
                                  </p:stCondLst>
                                  <p:childTnLst>
                                    <p:set>
                                      <p:cBhvr>
                                        <p:cTn id="46" dur="1" fill="hold">
                                          <p:stCondLst>
                                            <p:cond delay="0"/>
                                          </p:stCondLst>
                                        </p:cTn>
                                        <p:tgtEl>
                                          <p:spTgt spid="110"/>
                                        </p:tgtEl>
                                        <p:attrNameLst>
                                          <p:attrName>style.visibility</p:attrName>
                                        </p:attrNameLst>
                                      </p:cBhvr>
                                      <p:to>
                                        <p:strVal val="visible"/>
                                      </p:to>
                                    </p:set>
                                    <p:animEffect transition="in" filter="wipe(up)">
                                      <p:cBhvr>
                                        <p:cTn id="47" dur="500"/>
                                        <p:tgtEl>
                                          <p:spTgt spid="110"/>
                                        </p:tgtEl>
                                      </p:cBhvr>
                                    </p:animEffect>
                                  </p:childTnLst>
                                </p:cTn>
                              </p:par>
                            </p:childTnLst>
                          </p:cTn>
                        </p:par>
                        <p:par>
                          <p:cTn id="48" fill="hold">
                            <p:stCondLst>
                              <p:cond delay="5000"/>
                            </p:stCondLst>
                            <p:childTnLst>
                              <p:par>
                                <p:cTn id="49" presetID="22" presetClass="entr" presetSubtype="8"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wipe(left)">
                                      <p:cBhvr>
                                        <p:cTn id="51" dur="500"/>
                                        <p:tgtEl>
                                          <p:spTgt spid="60"/>
                                        </p:tgtEl>
                                      </p:cBhvr>
                                    </p:animEffect>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24"/>
                                        </p:tgtEl>
                                        <p:attrNameLst>
                                          <p:attrName>style.visibility</p:attrName>
                                        </p:attrNameLst>
                                      </p:cBhvr>
                                      <p:to>
                                        <p:strVal val="visible"/>
                                      </p:to>
                                    </p:set>
                                    <p:anim calcmode="lin" valueType="num">
                                      <p:cBhvr>
                                        <p:cTn id="55" dur="500" fill="hold"/>
                                        <p:tgtEl>
                                          <p:spTgt spid="124"/>
                                        </p:tgtEl>
                                        <p:attrNameLst>
                                          <p:attrName>ppt_w</p:attrName>
                                        </p:attrNameLst>
                                      </p:cBhvr>
                                      <p:tavLst>
                                        <p:tav tm="0">
                                          <p:val>
                                            <p:fltVal val="0"/>
                                          </p:val>
                                        </p:tav>
                                        <p:tav tm="100000">
                                          <p:val>
                                            <p:strVal val="#ppt_w"/>
                                          </p:val>
                                        </p:tav>
                                      </p:tavLst>
                                    </p:anim>
                                    <p:anim calcmode="lin" valueType="num">
                                      <p:cBhvr>
                                        <p:cTn id="56" dur="500" fill="hold"/>
                                        <p:tgtEl>
                                          <p:spTgt spid="124"/>
                                        </p:tgtEl>
                                        <p:attrNameLst>
                                          <p:attrName>ppt_h</p:attrName>
                                        </p:attrNameLst>
                                      </p:cBhvr>
                                      <p:tavLst>
                                        <p:tav tm="0">
                                          <p:val>
                                            <p:fltVal val="0"/>
                                          </p:val>
                                        </p:tav>
                                        <p:tav tm="100000">
                                          <p:val>
                                            <p:strVal val="#ppt_h"/>
                                          </p:val>
                                        </p:tav>
                                      </p:tavLst>
                                    </p:anim>
                                    <p:animEffect transition="in" filter="fade">
                                      <p:cBhvr>
                                        <p:cTn id="57" dur="500"/>
                                        <p:tgtEl>
                                          <p:spTgt spid="124"/>
                                        </p:tgtEl>
                                      </p:cBhvr>
                                    </p:animEffect>
                                  </p:childTnLst>
                                </p:cTn>
                              </p:par>
                            </p:childTnLst>
                          </p:cTn>
                        </p:par>
                        <p:par>
                          <p:cTn id="58" fill="hold">
                            <p:stCondLst>
                              <p:cond delay="6000"/>
                            </p:stCondLst>
                            <p:childTnLst>
                              <p:par>
                                <p:cTn id="59" presetID="10" presetClass="entr" presetSubtype="0" fill="hold" grpId="0" nodeType="afterEffect">
                                  <p:stCondLst>
                                    <p:cond delay="0"/>
                                  </p:stCondLst>
                                  <p:childTnLst>
                                    <p:set>
                                      <p:cBhvr>
                                        <p:cTn id="60" dur="1" fill="hold">
                                          <p:stCondLst>
                                            <p:cond delay="0"/>
                                          </p:stCondLst>
                                        </p:cTn>
                                        <p:tgtEl>
                                          <p:spTgt spid="117"/>
                                        </p:tgtEl>
                                        <p:attrNameLst>
                                          <p:attrName>style.visibility</p:attrName>
                                        </p:attrNameLst>
                                      </p:cBhvr>
                                      <p:to>
                                        <p:strVal val="visible"/>
                                      </p:to>
                                    </p:set>
                                    <p:animEffect transition="in" filter="fade">
                                      <p:cBhvr>
                                        <p:cTn id="61" dur="500"/>
                                        <p:tgtEl>
                                          <p:spTgt spid="117"/>
                                        </p:tgtEl>
                                      </p:cBhvr>
                                    </p:animEffect>
                                  </p:childTnLst>
                                </p:cTn>
                              </p:par>
                            </p:childTnLst>
                          </p:cTn>
                        </p:par>
                        <p:par>
                          <p:cTn id="62" fill="hold">
                            <p:stCondLst>
                              <p:cond delay="6500"/>
                            </p:stCondLst>
                            <p:childTnLst>
                              <p:par>
                                <p:cTn id="63" presetID="22" presetClass="entr" presetSubtype="8" fill="hold" nodeType="afterEffect">
                                  <p:stCondLst>
                                    <p:cond delay="0"/>
                                  </p:stCondLst>
                                  <p:childTnLst>
                                    <p:set>
                                      <p:cBhvr>
                                        <p:cTn id="64" dur="1" fill="hold">
                                          <p:stCondLst>
                                            <p:cond delay="0"/>
                                          </p:stCondLst>
                                        </p:cTn>
                                        <p:tgtEl>
                                          <p:spTgt spid="96"/>
                                        </p:tgtEl>
                                        <p:attrNameLst>
                                          <p:attrName>style.visibility</p:attrName>
                                        </p:attrNameLst>
                                      </p:cBhvr>
                                      <p:to>
                                        <p:strVal val="visible"/>
                                      </p:to>
                                    </p:set>
                                    <p:animEffect transition="in" filter="wipe(left)">
                                      <p:cBhvr>
                                        <p:cTn id="65" dur="500"/>
                                        <p:tgtEl>
                                          <p:spTgt spid="96"/>
                                        </p:tgtEl>
                                      </p:cBhvr>
                                    </p:animEffect>
                                  </p:childTnLst>
                                </p:cTn>
                              </p:par>
                            </p:childTnLst>
                          </p:cTn>
                        </p:par>
                        <p:par>
                          <p:cTn id="66" fill="hold">
                            <p:stCondLst>
                              <p:cond delay="7000"/>
                            </p:stCondLst>
                            <p:childTnLst>
                              <p:par>
                                <p:cTn id="67" presetID="22" presetClass="entr" presetSubtype="1" fill="hold"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up)">
                                      <p:cBhvr>
                                        <p:cTn id="69" dur="500"/>
                                        <p:tgtEl>
                                          <p:spTgt spid="1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60" grpId="0" animBg="1"/>
      <p:bldP spid="116" grpId="0"/>
      <p:bldP spid="117" grpId="0"/>
      <p:bldP spid="118" grpId="0"/>
      <p:bldP spid="121" grpId="0" animBg="1"/>
      <p:bldP spid="122" grpId="0" animBg="1"/>
      <p:bldP spid="12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55" name="Text Placeholder 54"/>
          <p:cNvSpPr>
            <a:spLocks noGrp="1"/>
          </p:cNvSpPr>
          <p:nvPr>
            <p:ph type="body" sz="half" idx="35"/>
          </p:nvPr>
        </p:nvSpPr>
        <p:spPr/>
        <p:txBody>
          <a:bodyPr/>
          <a:lstStyle/>
          <a:p>
            <a:r>
              <a:rPr lang="en-US" sz="1400" dirty="0">
                <a:solidFill>
                  <a:schemeClr val="bg1">
                    <a:lumMod val="85000"/>
                  </a:schemeClr>
                </a:solidFill>
              </a:rPr>
              <a:t>Lorem ipsum dolor sit amet, consectetur adipiscing elit, sed do eiusmod tempor incididunt ut labore et dolore magna aliqua. </a:t>
            </a:r>
          </a:p>
        </p:txBody>
      </p:sp>
      <p:sp>
        <p:nvSpPr>
          <p:cNvPr id="56" name="Text Placeholder 55"/>
          <p:cNvSpPr>
            <a:spLocks noGrp="1"/>
          </p:cNvSpPr>
          <p:nvPr>
            <p:ph type="body" sz="half" idx="37"/>
          </p:nvPr>
        </p:nvSpPr>
        <p:spPr/>
        <p:txBody>
          <a:bodyPr/>
          <a:lstStyle/>
          <a:p>
            <a:r>
              <a:rPr lang="en-US" dirty="0" smtClean="0"/>
              <a:t>Title Goes Here</a:t>
            </a:r>
            <a:endParaRPr lang="en-US" dirty="0"/>
          </a:p>
        </p:txBody>
      </p:sp>
      <p:sp>
        <p:nvSpPr>
          <p:cNvPr id="57" name="Text Placeholder 56"/>
          <p:cNvSpPr>
            <a:spLocks noGrp="1"/>
          </p:cNvSpPr>
          <p:nvPr>
            <p:ph type="body" sz="half" idx="38"/>
          </p:nvPr>
        </p:nvSpPr>
        <p:spPr/>
        <p:txBody>
          <a:bodyPr/>
          <a:lstStyle/>
          <a:p>
            <a:r>
              <a:rPr lang="en-US" smtClean="0"/>
              <a:t>01</a:t>
            </a:r>
            <a:endParaRPr lang="en-US" dirty="0"/>
          </a:p>
        </p:txBody>
      </p:sp>
      <p:sp>
        <p:nvSpPr>
          <p:cNvPr id="58" name="Text Placeholder 57"/>
          <p:cNvSpPr>
            <a:spLocks noGrp="1"/>
          </p:cNvSpPr>
          <p:nvPr>
            <p:ph type="body" sz="half" idx="39"/>
          </p:nvPr>
        </p:nvSpPr>
        <p:spPr/>
        <p:txBody>
          <a:bodyPr/>
          <a:lstStyle/>
          <a:p>
            <a:r>
              <a:rPr lang="en-US" smtClean="0"/>
              <a:t>03</a:t>
            </a:r>
            <a:endParaRPr lang="en-US" dirty="0"/>
          </a:p>
        </p:txBody>
      </p:sp>
      <p:sp>
        <p:nvSpPr>
          <p:cNvPr id="59" name="Text Placeholder 58"/>
          <p:cNvSpPr>
            <a:spLocks noGrp="1"/>
          </p:cNvSpPr>
          <p:nvPr>
            <p:ph type="body" sz="half" idx="40"/>
          </p:nvPr>
        </p:nvSpPr>
        <p:spPr/>
        <p:txBody>
          <a:bodyPr/>
          <a:lstStyle/>
          <a:p>
            <a:r>
              <a:rPr lang="en-US" smtClean="0"/>
              <a:t>05</a:t>
            </a:r>
            <a:endParaRPr lang="en-US" dirty="0"/>
          </a:p>
        </p:txBody>
      </p:sp>
      <p:sp>
        <p:nvSpPr>
          <p:cNvPr id="60" name="Text Placeholder 59"/>
          <p:cNvSpPr>
            <a:spLocks noGrp="1"/>
          </p:cNvSpPr>
          <p:nvPr>
            <p:ph type="body" sz="half" idx="41"/>
          </p:nvPr>
        </p:nvSpPr>
        <p:spPr/>
        <p:txBody>
          <a:bodyPr/>
          <a:lstStyle/>
          <a:p>
            <a:r>
              <a:rPr lang="en-US" smtClean="0"/>
              <a:t>02</a:t>
            </a:r>
            <a:endParaRPr lang="en-US" dirty="0"/>
          </a:p>
        </p:txBody>
      </p:sp>
      <p:sp>
        <p:nvSpPr>
          <p:cNvPr id="61" name="Text Placeholder 60"/>
          <p:cNvSpPr>
            <a:spLocks noGrp="1"/>
          </p:cNvSpPr>
          <p:nvPr>
            <p:ph type="body" sz="half" idx="42"/>
          </p:nvPr>
        </p:nvSpPr>
        <p:spPr/>
        <p:txBody>
          <a:bodyPr/>
          <a:lstStyle/>
          <a:p>
            <a:r>
              <a:rPr lang="en-US" smtClean="0"/>
              <a:t>04</a:t>
            </a:r>
            <a:endParaRPr lang="en-US" dirty="0"/>
          </a:p>
        </p:txBody>
      </p:sp>
      <p:sp>
        <p:nvSpPr>
          <p:cNvPr id="62" name="Text Placeholder 61"/>
          <p:cNvSpPr>
            <a:spLocks noGrp="1"/>
          </p:cNvSpPr>
          <p:nvPr>
            <p:ph type="body" sz="half" idx="43"/>
          </p:nvPr>
        </p:nvSpPr>
        <p:spPr/>
        <p:txBody>
          <a:bodyPr/>
          <a:lstStyle/>
          <a:p>
            <a:r>
              <a:rPr lang="en-US" smtClean="0"/>
              <a:t>06</a:t>
            </a:r>
            <a:endParaRPr lang="en-US" dirty="0"/>
          </a:p>
        </p:txBody>
      </p:sp>
      <p:sp>
        <p:nvSpPr>
          <p:cNvPr id="63" name="Text Placeholder 62"/>
          <p:cNvSpPr>
            <a:spLocks noGrp="1"/>
          </p:cNvSpPr>
          <p:nvPr>
            <p:ph type="body" sz="half" idx="44"/>
          </p:nvPr>
        </p:nvSpPr>
        <p:spPr/>
        <p:txBody>
          <a:bodyPr/>
          <a:lstStyle/>
          <a:p>
            <a:r>
              <a:rPr lang="en-US" dirty="0"/>
              <a:t>Title Goes Here</a:t>
            </a:r>
          </a:p>
        </p:txBody>
      </p:sp>
      <p:sp>
        <p:nvSpPr>
          <p:cNvPr id="98" name="Text Placeholder 97"/>
          <p:cNvSpPr>
            <a:spLocks noGrp="1"/>
          </p:cNvSpPr>
          <p:nvPr>
            <p:ph type="body" sz="half" idx="45"/>
          </p:nvPr>
        </p:nvSpPr>
        <p:spPr/>
        <p:txBody>
          <a:bodyPr/>
          <a:lstStyle/>
          <a:p>
            <a:r>
              <a:rPr lang="en-US" dirty="0"/>
              <a:t>Title Goes Here</a:t>
            </a:r>
          </a:p>
        </p:txBody>
      </p:sp>
      <p:sp>
        <p:nvSpPr>
          <p:cNvPr id="121" name="Text Placeholder 120"/>
          <p:cNvSpPr>
            <a:spLocks noGrp="1"/>
          </p:cNvSpPr>
          <p:nvPr>
            <p:ph type="body" sz="half" idx="46"/>
          </p:nvPr>
        </p:nvSpPr>
        <p:spPr/>
        <p:txBody>
          <a:bodyPr/>
          <a:lstStyle/>
          <a:p>
            <a:r>
              <a:rPr lang="en-US" dirty="0"/>
              <a:t>Title Goes Here</a:t>
            </a:r>
          </a:p>
        </p:txBody>
      </p:sp>
      <p:sp>
        <p:nvSpPr>
          <p:cNvPr id="122" name="Text Placeholder 121"/>
          <p:cNvSpPr>
            <a:spLocks noGrp="1"/>
          </p:cNvSpPr>
          <p:nvPr>
            <p:ph type="body" sz="half" idx="47"/>
          </p:nvPr>
        </p:nvSpPr>
        <p:spPr/>
        <p:txBody>
          <a:bodyPr/>
          <a:lstStyle/>
          <a:p>
            <a:r>
              <a:rPr lang="en-US" dirty="0"/>
              <a:t>Title Goes Here</a:t>
            </a:r>
          </a:p>
        </p:txBody>
      </p:sp>
      <p:sp>
        <p:nvSpPr>
          <p:cNvPr id="123" name="Text Placeholder 122"/>
          <p:cNvSpPr>
            <a:spLocks noGrp="1"/>
          </p:cNvSpPr>
          <p:nvPr>
            <p:ph type="body" sz="half" idx="48"/>
          </p:nvPr>
        </p:nvSpPr>
        <p:spPr/>
        <p:txBody>
          <a:bodyPr/>
          <a:lstStyle/>
          <a:p>
            <a:r>
              <a:rPr lang="en-US" dirty="0"/>
              <a:t>Title Goes Here</a:t>
            </a:r>
          </a:p>
        </p:txBody>
      </p:sp>
      <p:sp>
        <p:nvSpPr>
          <p:cNvPr id="124" name="Text Placeholder 123"/>
          <p:cNvSpPr>
            <a:spLocks noGrp="1"/>
          </p:cNvSpPr>
          <p:nvPr>
            <p:ph type="body" sz="half" idx="49"/>
          </p:nvPr>
        </p:nvSpPr>
        <p:spPr/>
        <p:txBody>
          <a:bodyPr/>
          <a:lstStyle/>
          <a:p>
            <a:r>
              <a:rPr lang="en-US" dirty="0"/>
              <a:t>Title Goes Here</a:t>
            </a:r>
          </a:p>
        </p:txBody>
      </p:sp>
      <p:pic>
        <p:nvPicPr>
          <p:cNvPr id="7" name="Picture Placeholder 6"/>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8100000" algn="tr" rotWithShape="0">
              <a:prstClr val="black">
                <a:alpha val="40000"/>
              </a:prstClr>
            </a:outerShdw>
          </a:effectLst>
        </p:spPr>
      </p:pic>
      <p:pic>
        <p:nvPicPr>
          <p:cNvPr id="8" name="Picture Placeholder 7"/>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8100000" algn="tr" rotWithShape="0">
              <a:prstClr val="black">
                <a:alpha val="40000"/>
              </a:prstClr>
            </a:outerShdw>
          </a:effectLst>
        </p:spPr>
      </p:pic>
      <p:pic>
        <p:nvPicPr>
          <p:cNvPr id="9" name="Picture Placeholder 8"/>
          <p:cNvPicPr>
            <a:picLocks noGrp="1" noChangeAspect="1"/>
          </p:cNvPicPr>
          <p:nvPr>
            <p:ph type="pic" sz="quarter" idx="55"/>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8100000" algn="tr" rotWithShape="0">
              <a:prstClr val="black">
                <a:alpha val="40000"/>
              </a:prstClr>
            </a:outerShdw>
          </a:effectLst>
        </p:spPr>
      </p:pic>
      <p:pic>
        <p:nvPicPr>
          <p:cNvPr id="6" name="Picture Placeholder 5"/>
          <p:cNvPicPr>
            <a:picLocks noGrp="1" noChangeAspect="1"/>
          </p:cNvPicPr>
          <p:nvPr>
            <p:ph type="pic" sz="quarter" idx="5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51"/>
          </p:nvPr>
        </p:nvPicPr>
        <p:blipFill>
          <a:blip r:embed="rId7">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50"/>
          </p:nvPr>
        </p:nvPicPr>
        <p:blipFill>
          <a:blip r:embed="rId8">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sp>
        <p:nvSpPr>
          <p:cNvPr id="30" name="TextBox 29"/>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25000"/>
                  </a:schemeClr>
                </a:solidFill>
              </a:rPr>
              <a:t>Slide Title</a:t>
            </a:r>
            <a:endParaRPr lang="en-US" sz="2400" dirty="0">
              <a:solidFill>
                <a:schemeClr val="bg2">
                  <a:lumMod val="25000"/>
                </a:schemeClr>
              </a:solidFill>
            </a:endParaRPr>
          </a:p>
        </p:txBody>
      </p:sp>
    </p:spTree>
    <p:extLst>
      <p:ext uri="{BB962C8B-B14F-4D97-AF65-F5344CB8AC3E}">
        <p14:creationId xmlns:p14="http://schemas.microsoft.com/office/powerpoint/2010/main" val="2393859082"/>
      </p:ext>
    </p:extLst>
  </p:cSld>
  <p:clrMapOvr>
    <a:masterClrMapping/>
  </p:clrMapOvr>
  <p:transition spd="slow">
    <p:push dir="u"/>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0" y="1297458"/>
            <a:ext cx="12192000" cy="5226909"/>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smtClean="0"/>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sp>
        <p:nvSpPr>
          <p:cNvPr id="11" name="TextBox 10"/>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Works Cited</a:t>
            </a:r>
            <a:endParaRPr lang="en-US" sz="2400" dirty="0">
              <a:solidFill>
                <a:schemeClr val="bg2">
                  <a:lumMod val="10000"/>
                </a:schemeClr>
              </a:solidFill>
            </a:endParaRPr>
          </a:p>
        </p:txBody>
      </p:sp>
    </p:spTree>
    <p:extLst>
      <p:ext uri="{BB962C8B-B14F-4D97-AF65-F5344CB8AC3E}">
        <p14:creationId xmlns:p14="http://schemas.microsoft.com/office/powerpoint/2010/main" val="57689772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a:t>
            </a:r>
            <a:r>
              <a:rPr lang="en-US" sz="3200" dirty="0" smtClean="0">
                <a:solidFill>
                  <a:schemeClr val="bg1"/>
                </a:solidFill>
              </a:rPr>
              <a:t>Notice</a:t>
            </a:r>
            <a:endParaRPr lang="en-US" sz="3200" dirty="0">
              <a:solidFill>
                <a:schemeClr val="bg1"/>
              </a:solidFill>
            </a:endParaRP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p:transition spd="slow">
    <p:push dir="u"/>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Animations:</a:t>
            </a:r>
          </a:p>
          <a:p>
            <a:r>
              <a:rPr lang="en-US" sz="1600" dirty="0" smtClean="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smtClean="0">
                <a:solidFill>
                  <a:schemeClr val="tx1"/>
                </a:solidFill>
              </a:rPr>
              <a:t>Slide Pause:</a:t>
            </a:r>
            <a:endParaRPr lang="en-US" sz="2000" b="1" u="sng" dirty="0">
              <a:solidFill>
                <a:schemeClr val="tx1"/>
              </a:solidFill>
            </a:endParaRPr>
          </a:p>
          <a:p>
            <a:r>
              <a:rPr lang="en-US" sz="1600" dirty="0" smtClean="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endParaRPr lang="en-US" sz="1600" dirty="0">
              <a:solidFill>
                <a:schemeClr val="tx1"/>
              </a:solidFill>
            </a:endParaRPr>
          </a:p>
          <a:p>
            <a:endParaRPr lang="en-US" sz="1600" dirty="0" smtClean="0">
              <a:solidFill>
                <a:schemeClr val="tx1"/>
              </a:solidFill>
            </a:endParaRPr>
          </a:p>
          <a:p>
            <a:r>
              <a:rPr lang="en-US" sz="2000" b="1" u="sng" dirty="0" smtClean="0">
                <a:solidFill>
                  <a:schemeClr val="tx1"/>
                </a:solidFill>
              </a:rPr>
              <a:t>Animation Changes:</a:t>
            </a:r>
            <a:endParaRPr lang="en-US" sz="2000" b="1" u="sng" dirty="0">
              <a:solidFill>
                <a:schemeClr val="tx1"/>
              </a:solidFill>
            </a:endParaRPr>
          </a:p>
          <a:p>
            <a:r>
              <a:rPr lang="en-US" sz="1600" dirty="0" smtClean="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endParaRPr lang="en-US" sz="1600" dirty="0">
              <a:solidFill>
                <a:schemeClr val="tx1"/>
              </a:solidFill>
            </a:endParaRPr>
          </a:p>
          <a:p>
            <a:endParaRPr lang="en-US" dirty="0">
              <a:solidFill>
                <a:schemeClr val="tx1"/>
              </a:solidFill>
            </a:endParaRPr>
          </a:p>
          <a:p>
            <a:r>
              <a:rPr lang="en-US" sz="2000" b="1" u="sng" dirty="0" smtClean="0">
                <a:solidFill>
                  <a:schemeClr val="tx1"/>
                </a:solidFill>
              </a:rPr>
              <a:t>Transitions:</a:t>
            </a:r>
          </a:p>
          <a:p>
            <a:r>
              <a:rPr lang="en-US" sz="1600" dirty="0" smtClean="0">
                <a:solidFill>
                  <a:schemeClr val="tx1"/>
                </a:solidFill>
              </a:rPr>
              <a:t>Some </a:t>
            </a:r>
            <a:r>
              <a:rPr lang="en-US" sz="1600" dirty="0">
                <a:solidFill>
                  <a:schemeClr val="tx1"/>
                </a:solidFill>
              </a:rPr>
              <a:t>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smtClean="0">
                <a:solidFill>
                  <a:schemeClr val="bg1"/>
                </a:solidFill>
              </a:rPr>
              <a:t>Transition &amp; Animation</a:t>
            </a:r>
            <a:r>
              <a:rPr lang="en-US" sz="3200" baseline="0" dirty="0" smtClean="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p:transition spd="slow">
    <p:push dir="u"/>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Background </a:t>
            </a:r>
            <a:r>
              <a:rPr lang="en-US" sz="2000" b="1" u="sng" dirty="0">
                <a:solidFill>
                  <a:schemeClr val="tx1"/>
                </a:solidFill>
              </a:rPr>
              <a:t>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a:t>
            </a:r>
            <a:r>
              <a:rPr lang="en-US" sz="1600" dirty="0" smtClean="0">
                <a:solidFill>
                  <a:schemeClr val="tx1"/>
                </a:solidFill>
              </a:rPr>
              <a:t>Some images will not allow the “change picture” option, for these right </a:t>
            </a:r>
            <a:r>
              <a:rPr lang="en-US" sz="1600" dirty="0">
                <a:solidFill>
                  <a:schemeClr val="tx1"/>
                </a:solidFill>
              </a:rPr>
              <a:t>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a:t>
            </a:r>
            <a:r>
              <a:rPr lang="en-US" sz="1600" dirty="0" smtClean="0">
                <a:solidFill>
                  <a:schemeClr val="tx1"/>
                </a:solidFill>
              </a:rPr>
              <a:t>of our slides </a:t>
            </a:r>
            <a:r>
              <a:rPr lang="en-US" sz="1600" dirty="0">
                <a:solidFill>
                  <a:schemeClr val="tx1"/>
                </a:solidFill>
              </a:rPr>
              <a:t>have colored screen with varying transparency levels to </a:t>
            </a:r>
            <a:r>
              <a:rPr lang="en-US" sz="1600" dirty="0" smtClean="0">
                <a:solidFill>
                  <a:schemeClr val="tx1"/>
                </a:solidFill>
              </a:rPr>
              <a:t>allow a background image to be used, and still allow page content to be easily seen. Without this screen, background images could be too distracting, making content harder to discern, taking the focus away from the presentation. To </a:t>
            </a:r>
            <a:r>
              <a:rPr lang="en-US" sz="1600" dirty="0">
                <a:solidFill>
                  <a:schemeClr val="tx1"/>
                </a:solidFill>
              </a:rPr>
              <a:t>modify </a:t>
            </a:r>
            <a:r>
              <a:rPr lang="en-US" sz="1600" dirty="0" smtClean="0">
                <a:solidFill>
                  <a:schemeClr val="tx1"/>
                </a:solidFill>
              </a:rPr>
              <a:t>color, </a:t>
            </a:r>
            <a:r>
              <a:rPr lang="en-US" sz="1600" dirty="0">
                <a:solidFill>
                  <a:schemeClr val="tx1"/>
                </a:solidFill>
              </a:rPr>
              <a:t>change transparency, </a:t>
            </a:r>
            <a:r>
              <a:rPr lang="en-US" sz="1600" dirty="0" smtClean="0">
                <a:solidFill>
                  <a:schemeClr val="tx1"/>
                </a:solidFill>
              </a:rPr>
              <a:t>or remove this screen, you will have to go to the master screen, then edit or delete this screen on the first Master Slide.</a:t>
            </a:r>
          </a:p>
          <a:p>
            <a:r>
              <a:rPr lang="en-US" sz="1600" dirty="0" smtClean="0">
                <a:solidFill>
                  <a:schemeClr val="tx1"/>
                </a:solidFill>
              </a:rPr>
              <a:t>On the first master slide, right click the screen. </a:t>
            </a:r>
            <a:r>
              <a:rPr lang="en-US" sz="1600" dirty="0">
                <a:solidFill>
                  <a:schemeClr val="tx1"/>
                </a:solidFill>
              </a:rPr>
              <a:t>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r>
              <a:rPr lang="en-US" sz="1600" dirty="0" smtClean="0">
                <a:solidFill>
                  <a:schemeClr val="tx1"/>
                </a:solidFill>
              </a:rPr>
              <a:t>.</a:t>
            </a:r>
            <a:endParaRPr lang="en-US" sz="1600" dirty="0">
              <a:solidFill>
                <a:schemeClr val="tx1"/>
              </a:solidFill>
            </a:endParaRP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smtClean="0">
                <a:solidFill>
                  <a:schemeClr val="bg1"/>
                </a:solidFill>
              </a:rPr>
              <a:t>Image Tips</a:t>
            </a:r>
            <a:endParaRPr lang="en-US" sz="3200" dirty="0">
              <a:solidFill>
                <a:schemeClr val="bg1"/>
              </a:solidFill>
            </a:endParaRPr>
          </a:p>
        </p:txBody>
      </p:sp>
    </p:spTree>
    <p:extLst>
      <p:ext uri="{BB962C8B-B14F-4D97-AF65-F5344CB8AC3E}">
        <p14:creationId xmlns:p14="http://schemas.microsoft.com/office/powerpoint/2010/main" val="3859369620"/>
      </p:ext>
    </p:extLst>
  </p:cSld>
  <p:clrMapOvr>
    <a:masterClrMapping/>
  </p:clrMapOvr>
  <p:transition spd="slow">
    <p:push dir="u"/>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smtClean="0">
              <a:solidFill>
                <a:schemeClr val="tx1"/>
              </a:solidFill>
            </a:endParaRPr>
          </a:p>
          <a:p>
            <a:r>
              <a:rPr lang="en-US" sz="2400" dirty="0" smtClean="0">
                <a:solidFill>
                  <a:schemeClr val="tx1"/>
                </a:solidFill>
              </a:rPr>
              <a:t>We </a:t>
            </a:r>
            <a:r>
              <a:rPr lang="en-US" sz="2400" dirty="0">
                <a:solidFill>
                  <a:schemeClr val="tx1"/>
                </a:solidFill>
              </a:rPr>
              <a:t>are a free service, and we will never ask for money. We do however ask that you support us by letting others know about our free service. We maintain operations through advertisements on the site, </a:t>
            </a:r>
            <a:r>
              <a:rPr lang="en-US" sz="2400" dirty="0" smtClean="0">
                <a:solidFill>
                  <a:schemeClr val="tx1"/>
                </a:solidFill>
              </a:rPr>
              <a:t>so </a:t>
            </a:r>
            <a:r>
              <a:rPr lang="en-US" sz="2400" dirty="0">
                <a:solidFill>
                  <a:schemeClr val="tx1"/>
                </a:solidFill>
              </a:rPr>
              <a:t>the more people who visit our site, the easier it will be for us to maintain costs for servers, continue new </a:t>
            </a:r>
            <a:r>
              <a:rPr lang="en-US" sz="2400" dirty="0" smtClean="0">
                <a:solidFill>
                  <a:schemeClr val="tx1"/>
                </a:solidFill>
              </a:rPr>
              <a:t>development, </a:t>
            </a:r>
            <a:r>
              <a:rPr lang="en-US" sz="2400" dirty="0">
                <a:solidFill>
                  <a:schemeClr val="tx1"/>
                </a:solidFill>
              </a:rPr>
              <a:t>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smtClean="0">
                <a:solidFill>
                  <a:schemeClr val="bg1"/>
                </a:solidFill>
              </a:rPr>
              <a:t>Please Support SageFox Free</a:t>
            </a:r>
            <a:r>
              <a:rPr lang="en-US" sz="3200" baseline="0" dirty="0" smtClean="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201004"/>
            <a:ext cx="12192000" cy="539674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aphicFrame>
        <p:nvGraphicFramePr>
          <p:cNvPr id="2" name="Diagram 1"/>
          <p:cNvGraphicFramePr/>
          <p:nvPr>
            <p:extLst>
              <p:ext uri="{D42A27DB-BD31-4B8C-83A1-F6EECF244321}">
                <p14:modId xmlns:p14="http://schemas.microsoft.com/office/powerpoint/2010/main" val="56005362"/>
              </p:ext>
            </p:extLst>
          </p:nvPr>
        </p:nvGraphicFramePr>
        <p:xfrm>
          <a:off x="2938275" y="1341789"/>
          <a:ext cx="5494044" cy="50652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7" name="TextBox 26"/>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pic>
        <p:nvPicPr>
          <p:cNvPr id="14" name="Picture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477466" y="1773105"/>
            <a:ext cx="432854" cy="426757"/>
          </a:xfrm>
          <a:prstGeom prst="rect">
            <a:avLst/>
          </a:prstGeom>
        </p:spPr>
      </p:pic>
      <p:pic>
        <p:nvPicPr>
          <p:cNvPr id="15" name="Picture 1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477466" y="2666890"/>
            <a:ext cx="432854" cy="438950"/>
          </a:xfrm>
          <a:prstGeom prst="rect">
            <a:avLst/>
          </a:prstGeom>
        </p:spPr>
      </p:pic>
      <p:pic>
        <p:nvPicPr>
          <p:cNvPr id="16" name="Picture 1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477466" y="3645830"/>
            <a:ext cx="432854" cy="438950"/>
          </a:xfrm>
          <a:prstGeom prst="rect">
            <a:avLst/>
          </a:prstGeom>
        </p:spPr>
      </p:pic>
      <p:pic>
        <p:nvPicPr>
          <p:cNvPr id="17" name="Picture 1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477466" y="4693891"/>
            <a:ext cx="432854" cy="426757"/>
          </a:xfrm>
          <a:prstGeom prst="rect">
            <a:avLst/>
          </a:prstGeom>
        </p:spPr>
      </p:pic>
      <p:pic>
        <p:nvPicPr>
          <p:cNvPr id="18" name="Picture 17"/>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477466" y="5685060"/>
            <a:ext cx="432854" cy="426757"/>
          </a:xfrm>
          <a:prstGeom prst="rect">
            <a:avLst/>
          </a:prstGeom>
        </p:spPr>
      </p:pic>
      <p:cxnSp>
        <p:nvCxnSpPr>
          <p:cNvPr id="99" name="Straight Connector 98"/>
          <p:cNvCxnSpPr>
            <a:stCxn id="111" idx="3"/>
            <a:endCxn id="15" idx="1"/>
          </p:cNvCxnSpPr>
          <p:nvPr/>
        </p:nvCxnSpPr>
        <p:spPr>
          <a:xfrm>
            <a:off x="3038960" y="2413449"/>
            <a:ext cx="2438506" cy="47291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a:stCxn id="110" idx="3"/>
            <a:endCxn id="17" idx="1"/>
          </p:cNvCxnSpPr>
          <p:nvPr/>
        </p:nvCxnSpPr>
        <p:spPr>
          <a:xfrm>
            <a:off x="2771442" y="4264314"/>
            <a:ext cx="2706024" cy="64295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110" name="Rectangle 109"/>
          <p:cNvSpPr/>
          <p:nvPr/>
        </p:nvSpPr>
        <p:spPr>
          <a:xfrm>
            <a:off x="302562" y="3624234"/>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1" name="Rectangle 110"/>
          <p:cNvSpPr/>
          <p:nvPr/>
        </p:nvSpPr>
        <p:spPr>
          <a:xfrm>
            <a:off x="570080" y="1773369"/>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6" name="Group 55"/>
          <p:cNvGrpSpPr/>
          <p:nvPr/>
        </p:nvGrpSpPr>
        <p:grpSpPr>
          <a:xfrm>
            <a:off x="677836" y="1821390"/>
            <a:ext cx="2380925" cy="1212941"/>
            <a:chOff x="1221773" y="1253075"/>
            <a:chExt cx="1785694" cy="909705"/>
          </a:xfrm>
        </p:grpSpPr>
        <p:sp>
          <p:nvSpPr>
            <p:cNvPr id="57" name="TextBox 5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sp>
          <p:nvSpPr>
            <p:cNvPr id="58" name="Rectangle 57"/>
            <p:cNvSpPr/>
            <p:nvPr/>
          </p:nvSpPr>
          <p:spPr>
            <a:xfrm>
              <a:off x="1221773" y="1253075"/>
              <a:ext cx="1785692" cy="300082"/>
            </a:xfrm>
            <a:prstGeom prst="rect">
              <a:avLst/>
            </a:prstGeom>
          </p:spPr>
          <p:txBody>
            <a:bodyPr wrap="square">
              <a:spAutoFit/>
            </a:bodyPr>
            <a:lstStyle/>
            <a:p>
              <a:r>
                <a:rPr lang="en-US" sz="2000" b="1" dirty="0">
                  <a:solidFill>
                    <a:srgbClr val="E06613"/>
                  </a:solidFill>
                </a:rPr>
                <a:t>Title Goes Here</a:t>
              </a:r>
            </a:p>
          </p:txBody>
        </p:sp>
      </p:grpSp>
      <p:grpSp>
        <p:nvGrpSpPr>
          <p:cNvPr id="60" name="Group 59"/>
          <p:cNvGrpSpPr/>
          <p:nvPr/>
        </p:nvGrpSpPr>
        <p:grpSpPr>
          <a:xfrm>
            <a:off x="346541" y="3645830"/>
            <a:ext cx="2380925" cy="1212941"/>
            <a:chOff x="1221773" y="1253075"/>
            <a:chExt cx="1785694" cy="909705"/>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sp>
          <p:nvSpPr>
            <p:cNvPr id="62" name="Rectangle 61"/>
            <p:cNvSpPr/>
            <p:nvPr/>
          </p:nvSpPr>
          <p:spPr>
            <a:xfrm>
              <a:off x="1221773" y="1253075"/>
              <a:ext cx="1785692" cy="300082"/>
            </a:xfrm>
            <a:prstGeom prst="rect">
              <a:avLst/>
            </a:prstGeom>
          </p:spPr>
          <p:txBody>
            <a:bodyPr wrap="square">
              <a:spAutoFit/>
            </a:bodyPr>
            <a:lstStyle/>
            <a:p>
              <a:r>
                <a:rPr lang="en-US" sz="2000" b="1" dirty="0">
                  <a:solidFill>
                    <a:srgbClr val="E2AB00"/>
                  </a:solidFill>
                </a:rPr>
                <a:t>Title Goes Here</a:t>
              </a:r>
            </a:p>
          </p:txBody>
        </p:sp>
      </p:grpSp>
      <p:cxnSp>
        <p:nvCxnSpPr>
          <p:cNvPr id="98" name="Straight Connector 97"/>
          <p:cNvCxnSpPr>
            <a:stCxn id="107" idx="1"/>
            <a:endCxn id="18" idx="3"/>
          </p:cNvCxnSpPr>
          <p:nvPr/>
        </p:nvCxnSpPr>
        <p:spPr>
          <a:xfrm flipH="1">
            <a:off x="5910320" y="5561813"/>
            <a:ext cx="3180181" cy="33662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a:stCxn id="108" idx="1"/>
            <a:endCxn id="16" idx="3"/>
          </p:cNvCxnSpPr>
          <p:nvPr/>
        </p:nvCxnSpPr>
        <p:spPr>
          <a:xfrm flipH="1" flipV="1">
            <a:off x="5910320" y="3865305"/>
            <a:ext cx="3167399" cy="20494"/>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a:stCxn id="109" idx="1"/>
            <a:endCxn id="14" idx="3"/>
          </p:cNvCxnSpPr>
          <p:nvPr/>
        </p:nvCxnSpPr>
        <p:spPr>
          <a:xfrm flipH="1" flipV="1">
            <a:off x="5910320" y="1986484"/>
            <a:ext cx="2418705" cy="237517"/>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109" name="Rectangle 108"/>
          <p:cNvSpPr/>
          <p:nvPr/>
        </p:nvSpPr>
        <p:spPr>
          <a:xfrm>
            <a:off x="8329025" y="1583921"/>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0" name="Group 69"/>
          <p:cNvGrpSpPr/>
          <p:nvPr/>
        </p:nvGrpSpPr>
        <p:grpSpPr>
          <a:xfrm>
            <a:off x="8418795" y="1596782"/>
            <a:ext cx="2437377" cy="1212940"/>
            <a:chOff x="1397640" y="1253075"/>
            <a:chExt cx="1828033" cy="909705"/>
          </a:xfrm>
        </p:grpSpPr>
        <p:sp>
          <p:nvSpPr>
            <p:cNvPr id="71" name="TextBox 70"/>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2" name="Rectangle 71"/>
            <p:cNvSpPr/>
            <p:nvPr/>
          </p:nvSpPr>
          <p:spPr>
            <a:xfrm>
              <a:off x="1397640" y="1253075"/>
              <a:ext cx="1828033" cy="300083"/>
            </a:xfrm>
            <a:prstGeom prst="rect">
              <a:avLst/>
            </a:prstGeom>
          </p:spPr>
          <p:txBody>
            <a:bodyPr wrap="square">
              <a:spAutoFit/>
            </a:bodyPr>
            <a:lstStyle/>
            <a:p>
              <a:r>
                <a:rPr lang="en-US" sz="2000" b="1" dirty="0">
                  <a:solidFill>
                    <a:srgbClr val="3F89CC"/>
                  </a:solidFill>
                </a:rPr>
                <a:t>Title Goes Here</a:t>
              </a:r>
            </a:p>
          </p:txBody>
        </p:sp>
      </p:grpSp>
      <p:sp>
        <p:nvSpPr>
          <p:cNvPr id="108" name="Rectangle 107"/>
          <p:cNvSpPr/>
          <p:nvPr/>
        </p:nvSpPr>
        <p:spPr>
          <a:xfrm>
            <a:off x="9077719" y="3245719"/>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3" name="Group 72"/>
          <p:cNvGrpSpPr/>
          <p:nvPr/>
        </p:nvGrpSpPr>
        <p:grpSpPr>
          <a:xfrm>
            <a:off x="9250321" y="3245719"/>
            <a:ext cx="2437375" cy="1212940"/>
            <a:chOff x="1397640" y="1253075"/>
            <a:chExt cx="1828031" cy="909705"/>
          </a:xfrm>
        </p:grpSpPr>
        <p:sp>
          <p:nvSpPr>
            <p:cNvPr id="74" name="TextBox 73"/>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5" name="Rectangle 74"/>
            <p:cNvSpPr/>
            <p:nvPr/>
          </p:nvSpPr>
          <p:spPr>
            <a:xfrm>
              <a:off x="1397640" y="1253075"/>
              <a:ext cx="1828031" cy="300083"/>
            </a:xfrm>
            <a:prstGeom prst="rect">
              <a:avLst/>
            </a:prstGeom>
          </p:spPr>
          <p:txBody>
            <a:bodyPr wrap="square">
              <a:spAutoFit/>
            </a:bodyPr>
            <a:lstStyle/>
            <a:p>
              <a:r>
                <a:rPr lang="en-US" sz="2000" b="1" dirty="0">
                  <a:solidFill>
                    <a:schemeClr val="bg2">
                      <a:lumMod val="50000"/>
                    </a:schemeClr>
                  </a:solidFill>
                </a:rPr>
                <a:t>Title Goes Here</a:t>
              </a:r>
            </a:p>
          </p:txBody>
        </p:sp>
      </p:grpSp>
      <p:sp>
        <p:nvSpPr>
          <p:cNvPr id="107" name="Rectangle 106"/>
          <p:cNvSpPr/>
          <p:nvPr/>
        </p:nvSpPr>
        <p:spPr>
          <a:xfrm>
            <a:off x="9090501" y="4921733"/>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6" name="Group 75"/>
          <p:cNvGrpSpPr/>
          <p:nvPr/>
        </p:nvGrpSpPr>
        <p:grpSpPr>
          <a:xfrm>
            <a:off x="9263646" y="5003170"/>
            <a:ext cx="2437374" cy="1212940"/>
            <a:chOff x="1397641" y="1253075"/>
            <a:chExt cx="1828030" cy="909705"/>
          </a:xfrm>
        </p:grpSpPr>
        <p:sp>
          <p:nvSpPr>
            <p:cNvPr id="77" name="TextBox 76"/>
            <p:cNvSpPr txBox="1"/>
            <p:nvPr/>
          </p:nvSpPr>
          <p:spPr>
            <a:xfrm>
              <a:off x="1397641" y="1447200"/>
              <a:ext cx="1736036"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8" name="Rectangle 77"/>
            <p:cNvSpPr/>
            <p:nvPr/>
          </p:nvSpPr>
          <p:spPr>
            <a:xfrm>
              <a:off x="1397641" y="1253075"/>
              <a:ext cx="1828030" cy="300083"/>
            </a:xfrm>
            <a:prstGeom prst="rect">
              <a:avLst/>
            </a:prstGeom>
          </p:spPr>
          <p:txBody>
            <a:bodyPr wrap="square">
              <a:spAutoFit/>
            </a:bodyPr>
            <a:lstStyle/>
            <a:p>
              <a:r>
                <a:rPr lang="en-US" sz="2000" b="1" dirty="0">
                  <a:solidFill>
                    <a:srgbClr val="649A3F"/>
                  </a:solidFill>
                </a:rPr>
                <a:t>Title Goes Here</a:t>
              </a:r>
            </a:p>
          </p:txBody>
        </p:sp>
      </p:grpSp>
    </p:spTree>
    <p:extLst>
      <p:ext uri="{BB962C8B-B14F-4D97-AF65-F5344CB8AC3E}">
        <p14:creationId xmlns:p14="http://schemas.microsoft.com/office/powerpoint/2010/main" val="244737055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ppt_w</p:attrName>
                                        </p:attrNameLst>
                                      </p:cBhvr>
                                      <p:tavLst>
                                        <p:tav tm="0">
                                          <p:val>
                                            <p:fltVal val="0"/>
                                          </p:val>
                                        </p:tav>
                                        <p:tav tm="100000">
                                          <p:val>
                                            <p:strVal val="#ppt_w"/>
                                          </p:val>
                                        </p:tav>
                                      </p:tavLst>
                                    </p:anim>
                                    <p:anim calcmode="lin" valueType="num">
                                      <p:cBhvr>
                                        <p:cTn id="16" dur="500" fill="hold"/>
                                        <p:tgtEl>
                                          <p:spTgt spid="18"/>
                                        </p:tgtEl>
                                        <p:attrNameLst>
                                          <p:attrName>ppt_h</p:attrName>
                                        </p:attrNameLst>
                                      </p:cBhvr>
                                      <p:tavLst>
                                        <p:tav tm="0">
                                          <p:val>
                                            <p:fltVal val="0"/>
                                          </p:val>
                                        </p:tav>
                                        <p:tav tm="100000">
                                          <p:val>
                                            <p:strVal val="#ppt_h"/>
                                          </p:val>
                                        </p:tav>
                                      </p:tavLst>
                                    </p:anim>
                                    <p:animEffect transition="in" filter="fade">
                                      <p:cBhvr>
                                        <p:cTn id="17" dur="500"/>
                                        <p:tgtEl>
                                          <p:spTgt spid="18"/>
                                        </p:tgtEl>
                                      </p:cBhvr>
                                    </p:animEffect>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98"/>
                                        </p:tgtEl>
                                        <p:attrNameLst>
                                          <p:attrName>style.visibility</p:attrName>
                                        </p:attrNameLst>
                                      </p:cBhvr>
                                      <p:to>
                                        <p:strVal val="visible"/>
                                      </p:to>
                                    </p:set>
                                    <p:animEffect transition="in" filter="wipe(down)">
                                      <p:cBhvr>
                                        <p:cTn id="21" dur="500"/>
                                        <p:tgtEl>
                                          <p:spTgt spid="98"/>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07"/>
                                        </p:tgtEl>
                                        <p:attrNameLst>
                                          <p:attrName>style.visibility</p:attrName>
                                        </p:attrNameLst>
                                      </p:cBhvr>
                                      <p:to>
                                        <p:strVal val="visible"/>
                                      </p:to>
                                    </p:set>
                                    <p:animEffect transition="in" filter="fade">
                                      <p:cBhvr>
                                        <p:cTn id="25" dur="1000"/>
                                        <p:tgtEl>
                                          <p:spTgt spid="107"/>
                                        </p:tgtEl>
                                      </p:cBhvr>
                                    </p:animEffect>
                                    <p:anim calcmode="lin" valueType="num">
                                      <p:cBhvr>
                                        <p:cTn id="26" dur="1000" fill="hold"/>
                                        <p:tgtEl>
                                          <p:spTgt spid="107"/>
                                        </p:tgtEl>
                                        <p:attrNameLst>
                                          <p:attrName>ppt_x</p:attrName>
                                        </p:attrNameLst>
                                      </p:cBhvr>
                                      <p:tavLst>
                                        <p:tav tm="0">
                                          <p:val>
                                            <p:strVal val="#ppt_x"/>
                                          </p:val>
                                        </p:tav>
                                        <p:tav tm="100000">
                                          <p:val>
                                            <p:strVal val="#ppt_x"/>
                                          </p:val>
                                        </p:tav>
                                      </p:tavLst>
                                    </p:anim>
                                    <p:anim calcmode="lin" valueType="num">
                                      <p:cBhvr>
                                        <p:cTn id="27" dur="1000" fill="hold"/>
                                        <p:tgtEl>
                                          <p:spTgt spid="107"/>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1" fill="hold" nodeType="afterEffect">
                                  <p:stCondLst>
                                    <p:cond delay="0"/>
                                  </p:stCondLst>
                                  <p:childTnLst>
                                    <p:set>
                                      <p:cBhvr>
                                        <p:cTn id="30" dur="1" fill="hold">
                                          <p:stCondLst>
                                            <p:cond delay="0"/>
                                          </p:stCondLst>
                                        </p:cTn>
                                        <p:tgtEl>
                                          <p:spTgt spid="76"/>
                                        </p:tgtEl>
                                        <p:attrNameLst>
                                          <p:attrName>style.visibility</p:attrName>
                                        </p:attrNameLst>
                                      </p:cBhvr>
                                      <p:to>
                                        <p:strVal val="visible"/>
                                      </p:to>
                                    </p:set>
                                    <p:animEffect transition="in" filter="wipe(up)">
                                      <p:cBhvr>
                                        <p:cTn id="31" dur="500"/>
                                        <p:tgtEl>
                                          <p:spTgt spid="7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p:cTn id="35" dur="500" fill="hold"/>
                                        <p:tgtEl>
                                          <p:spTgt spid="17"/>
                                        </p:tgtEl>
                                        <p:attrNameLst>
                                          <p:attrName>ppt_w</p:attrName>
                                        </p:attrNameLst>
                                      </p:cBhvr>
                                      <p:tavLst>
                                        <p:tav tm="0">
                                          <p:val>
                                            <p:fltVal val="0"/>
                                          </p:val>
                                        </p:tav>
                                        <p:tav tm="100000">
                                          <p:val>
                                            <p:strVal val="#ppt_w"/>
                                          </p:val>
                                        </p:tav>
                                      </p:tavLst>
                                    </p:anim>
                                    <p:anim calcmode="lin" valueType="num">
                                      <p:cBhvr>
                                        <p:cTn id="36" dur="500" fill="hold"/>
                                        <p:tgtEl>
                                          <p:spTgt spid="17"/>
                                        </p:tgtEl>
                                        <p:attrNameLst>
                                          <p:attrName>ppt_h</p:attrName>
                                        </p:attrNameLst>
                                      </p:cBhvr>
                                      <p:tavLst>
                                        <p:tav tm="0">
                                          <p:val>
                                            <p:fltVal val="0"/>
                                          </p:val>
                                        </p:tav>
                                        <p:tav tm="100000">
                                          <p:val>
                                            <p:strVal val="#ppt_h"/>
                                          </p:val>
                                        </p:tav>
                                      </p:tavLst>
                                    </p:anim>
                                    <p:animEffect transition="in" filter="fade">
                                      <p:cBhvr>
                                        <p:cTn id="37" dur="500"/>
                                        <p:tgtEl>
                                          <p:spTgt spid="17"/>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102"/>
                                        </p:tgtEl>
                                        <p:attrNameLst>
                                          <p:attrName>style.visibility</p:attrName>
                                        </p:attrNameLst>
                                      </p:cBhvr>
                                      <p:to>
                                        <p:strVal val="visible"/>
                                      </p:to>
                                    </p:set>
                                    <p:animEffect transition="in" filter="wipe(down)">
                                      <p:cBhvr>
                                        <p:cTn id="41" dur="500"/>
                                        <p:tgtEl>
                                          <p:spTgt spid="102"/>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110"/>
                                        </p:tgtEl>
                                        <p:attrNameLst>
                                          <p:attrName>style.visibility</p:attrName>
                                        </p:attrNameLst>
                                      </p:cBhvr>
                                      <p:to>
                                        <p:strVal val="visible"/>
                                      </p:to>
                                    </p:set>
                                    <p:animEffect transition="in" filter="fade">
                                      <p:cBhvr>
                                        <p:cTn id="45" dur="1000"/>
                                        <p:tgtEl>
                                          <p:spTgt spid="110"/>
                                        </p:tgtEl>
                                      </p:cBhvr>
                                    </p:animEffect>
                                    <p:anim calcmode="lin" valueType="num">
                                      <p:cBhvr>
                                        <p:cTn id="46" dur="1000" fill="hold"/>
                                        <p:tgtEl>
                                          <p:spTgt spid="110"/>
                                        </p:tgtEl>
                                        <p:attrNameLst>
                                          <p:attrName>ppt_x</p:attrName>
                                        </p:attrNameLst>
                                      </p:cBhvr>
                                      <p:tavLst>
                                        <p:tav tm="0">
                                          <p:val>
                                            <p:strVal val="#ppt_x"/>
                                          </p:val>
                                        </p:tav>
                                        <p:tav tm="100000">
                                          <p:val>
                                            <p:strVal val="#ppt_x"/>
                                          </p:val>
                                        </p:tav>
                                      </p:tavLst>
                                    </p:anim>
                                    <p:anim calcmode="lin" valueType="num">
                                      <p:cBhvr>
                                        <p:cTn id="47" dur="1000" fill="hold"/>
                                        <p:tgtEl>
                                          <p:spTgt spid="110"/>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22" presetClass="entr" presetSubtype="8"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wipe(left)">
                                      <p:cBhvr>
                                        <p:cTn id="51" dur="500"/>
                                        <p:tgtEl>
                                          <p:spTgt spid="60"/>
                                        </p:tgtEl>
                                      </p:cBhvr>
                                    </p:animEffect>
                                  </p:childTnLst>
                                </p:cTn>
                              </p:par>
                            </p:childTnLst>
                          </p:cTn>
                        </p:par>
                        <p:par>
                          <p:cTn id="52" fill="hold">
                            <p:stCondLst>
                              <p:cond delay="6500"/>
                            </p:stCondLst>
                            <p:childTnLst>
                              <p:par>
                                <p:cTn id="53" presetID="53" presetClass="entr" presetSubtype="16" fill="hold"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fltVal val="0"/>
                                          </p:val>
                                        </p:tav>
                                        <p:tav tm="100000">
                                          <p:val>
                                            <p:strVal val="#ppt_h"/>
                                          </p:val>
                                        </p:tav>
                                      </p:tavLst>
                                    </p:anim>
                                    <p:animEffect transition="in" filter="fade">
                                      <p:cBhvr>
                                        <p:cTn id="57" dur="500"/>
                                        <p:tgtEl>
                                          <p:spTgt spid="16"/>
                                        </p:tgtEl>
                                      </p:cBhvr>
                                    </p:animEffect>
                                  </p:childTnLst>
                                </p:cTn>
                              </p:par>
                            </p:childTnLst>
                          </p:cTn>
                        </p:par>
                        <p:par>
                          <p:cTn id="58" fill="hold">
                            <p:stCondLst>
                              <p:cond delay="7000"/>
                            </p:stCondLst>
                            <p:childTnLst>
                              <p:par>
                                <p:cTn id="59" presetID="22" presetClass="entr" presetSubtype="1" fill="hold" nodeType="afterEffect">
                                  <p:stCondLst>
                                    <p:cond delay="0"/>
                                  </p:stCondLst>
                                  <p:childTnLst>
                                    <p:set>
                                      <p:cBhvr>
                                        <p:cTn id="60" dur="1" fill="hold">
                                          <p:stCondLst>
                                            <p:cond delay="0"/>
                                          </p:stCondLst>
                                        </p:cTn>
                                        <p:tgtEl>
                                          <p:spTgt spid="97"/>
                                        </p:tgtEl>
                                        <p:attrNameLst>
                                          <p:attrName>style.visibility</p:attrName>
                                        </p:attrNameLst>
                                      </p:cBhvr>
                                      <p:to>
                                        <p:strVal val="visible"/>
                                      </p:to>
                                    </p:set>
                                    <p:animEffect transition="in" filter="wipe(up)">
                                      <p:cBhvr>
                                        <p:cTn id="61" dur="500"/>
                                        <p:tgtEl>
                                          <p:spTgt spid="9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08"/>
                                        </p:tgtEl>
                                        <p:attrNameLst>
                                          <p:attrName>style.visibility</p:attrName>
                                        </p:attrNameLst>
                                      </p:cBhvr>
                                      <p:to>
                                        <p:strVal val="visible"/>
                                      </p:to>
                                    </p:set>
                                    <p:animEffect transition="in" filter="fade">
                                      <p:cBhvr>
                                        <p:cTn id="65" dur="1000"/>
                                        <p:tgtEl>
                                          <p:spTgt spid="108"/>
                                        </p:tgtEl>
                                      </p:cBhvr>
                                    </p:animEffect>
                                    <p:anim calcmode="lin" valueType="num">
                                      <p:cBhvr>
                                        <p:cTn id="66" dur="1000" fill="hold"/>
                                        <p:tgtEl>
                                          <p:spTgt spid="108"/>
                                        </p:tgtEl>
                                        <p:attrNameLst>
                                          <p:attrName>ppt_x</p:attrName>
                                        </p:attrNameLst>
                                      </p:cBhvr>
                                      <p:tavLst>
                                        <p:tav tm="0">
                                          <p:val>
                                            <p:strVal val="#ppt_x"/>
                                          </p:val>
                                        </p:tav>
                                        <p:tav tm="100000">
                                          <p:val>
                                            <p:strVal val="#ppt_x"/>
                                          </p:val>
                                        </p:tav>
                                      </p:tavLst>
                                    </p:anim>
                                    <p:anim calcmode="lin" valueType="num">
                                      <p:cBhvr>
                                        <p:cTn id="67" dur="1000" fill="hold"/>
                                        <p:tgtEl>
                                          <p:spTgt spid="108"/>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2" presetClass="entr" presetSubtype="1" fill="hold" nodeType="afterEffect">
                                  <p:stCondLst>
                                    <p:cond delay="0"/>
                                  </p:stCondLst>
                                  <p:childTnLst>
                                    <p:set>
                                      <p:cBhvr>
                                        <p:cTn id="70" dur="1" fill="hold">
                                          <p:stCondLst>
                                            <p:cond delay="0"/>
                                          </p:stCondLst>
                                        </p:cTn>
                                        <p:tgtEl>
                                          <p:spTgt spid="73"/>
                                        </p:tgtEl>
                                        <p:attrNameLst>
                                          <p:attrName>style.visibility</p:attrName>
                                        </p:attrNameLst>
                                      </p:cBhvr>
                                      <p:to>
                                        <p:strVal val="visible"/>
                                      </p:to>
                                    </p:set>
                                    <p:animEffect transition="in" filter="wipe(up)">
                                      <p:cBhvr>
                                        <p:cTn id="71" dur="500"/>
                                        <p:tgtEl>
                                          <p:spTgt spid="73"/>
                                        </p:tgtEl>
                                      </p:cBhvr>
                                    </p:animEffect>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500" fill="hold"/>
                                        <p:tgtEl>
                                          <p:spTgt spid="15"/>
                                        </p:tgtEl>
                                        <p:attrNameLst>
                                          <p:attrName>ppt_w</p:attrName>
                                        </p:attrNameLst>
                                      </p:cBhvr>
                                      <p:tavLst>
                                        <p:tav tm="0">
                                          <p:val>
                                            <p:fltVal val="0"/>
                                          </p:val>
                                        </p:tav>
                                        <p:tav tm="100000">
                                          <p:val>
                                            <p:strVal val="#ppt_w"/>
                                          </p:val>
                                        </p:tav>
                                      </p:tavLst>
                                    </p:anim>
                                    <p:anim calcmode="lin" valueType="num">
                                      <p:cBhvr>
                                        <p:cTn id="76" dur="500" fill="hold"/>
                                        <p:tgtEl>
                                          <p:spTgt spid="15"/>
                                        </p:tgtEl>
                                        <p:attrNameLst>
                                          <p:attrName>ppt_h</p:attrName>
                                        </p:attrNameLst>
                                      </p:cBhvr>
                                      <p:tavLst>
                                        <p:tav tm="0">
                                          <p:val>
                                            <p:fltVal val="0"/>
                                          </p:val>
                                        </p:tav>
                                        <p:tav tm="100000">
                                          <p:val>
                                            <p:strVal val="#ppt_h"/>
                                          </p:val>
                                        </p:tav>
                                      </p:tavLst>
                                    </p:anim>
                                    <p:animEffect transition="in" filter="fade">
                                      <p:cBhvr>
                                        <p:cTn id="77" dur="500"/>
                                        <p:tgtEl>
                                          <p:spTgt spid="15"/>
                                        </p:tgtEl>
                                      </p:cBhvr>
                                    </p:animEffect>
                                  </p:childTnLst>
                                </p:cTn>
                              </p:par>
                            </p:childTnLst>
                          </p:cTn>
                        </p:par>
                        <p:par>
                          <p:cTn id="78" fill="hold">
                            <p:stCondLst>
                              <p:cond delay="9500"/>
                            </p:stCondLst>
                            <p:childTnLst>
                              <p:par>
                                <p:cTn id="79" presetID="22" presetClass="entr" presetSubtype="4" fill="hold" nodeType="afterEffect">
                                  <p:stCondLst>
                                    <p:cond delay="0"/>
                                  </p:stCondLst>
                                  <p:childTnLst>
                                    <p:set>
                                      <p:cBhvr>
                                        <p:cTn id="80" dur="1" fill="hold">
                                          <p:stCondLst>
                                            <p:cond delay="0"/>
                                          </p:stCondLst>
                                        </p:cTn>
                                        <p:tgtEl>
                                          <p:spTgt spid="99"/>
                                        </p:tgtEl>
                                        <p:attrNameLst>
                                          <p:attrName>style.visibility</p:attrName>
                                        </p:attrNameLst>
                                      </p:cBhvr>
                                      <p:to>
                                        <p:strVal val="visible"/>
                                      </p:to>
                                    </p:set>
                                    <p:animEffect transition="in" filter="wipe(down)">
                                      <p:cBhvr>
                                        <p:cTn id="81" dur="500"/>
                                        <p:tgtEl>
                                          <p:spTgt spid="99"/>
                                        </p:tgtEl>
                                      </p:cBhvr>
                                    </p:animEffect>
                                  </p:childTnLst>
                                </p:cTn>
                              </p:par>
                            </p:childTnLst>
                          </p:cTn>
                        </p:par>
                        <p:par>
                          <p:cTn id="82" fill="hold">
                            <p:stCondLst>
                              <p:cond delay="10000"/>
                            </p:stCondLst>
                            <p:childTnLst>
                              <p:par>
                                <p:cTn id="83" presetID="42" presetClass="entr" presetSubtype="0" fill="hold" grpId="0" nodeType="afterEffect">
                                  <p:stCondLst>
                                    <p:cond delay="0"/>
                                  </p:stCondLst>
                                  <p:childTnLst>
                                    <p:set>
                                      <p:cBhvr>
                                        <p:cTn id="84" dur="1" fill="hold">
                                          <p:stCondLst>
                                            <p:cond delay="0"/>
                                          </p:stCondLst>
                                        </p:cTn>
                                        <p:tgtEl>
                                          <p:spTgt spid="111"/>
                                        </p:tgtEl>
                                        <p:attrNameLst>
                                          <p:attrName>style.visibility</p:attrName>
                                        </p:attrNameLst>
                                      </p:cBhvr>
                                      <p:to>
                                        <p:strVal val="visible"/>
                                      </p:to>
                                    </p:set>
                                    <p:animEffect transition="in" filter="fade">
                                      <p:cBhvr>
                                        <p:cTn id="85" dur="1000"/>
                                        <p:tgtEl>
                                          <p:spTgt spid="111"/>
                                        </p:tgtEl>
                                      </p:cBhvr>
                                    </p:animEffect>
                                    <p:anim calcmode="lin" valueType="num">
                                      <p:cBhvr>
                                        <p:cTn id="86" dur="1000" fill="hold"/>
                                        <p:tgtEl>
                                          <p:spTgt spid="111"/>
                                        </p:tgtEl>
                                        <p:attrNameLst>
                                          <p:attrName>ppt_x</p:attrName>
                                        </p:attrNameLst>
                                      </p:cBhvr>
                                      <p:tavLst>
                                        <p:tav tm="0">
                                          <p:val>
                                            <p:strVal val="#ppt_x"/>
                                          </p:val>
                                        </p:tav>
                                        <p:tav tm="100000">
                                          <p:val>
                                            <p:strVal val="#ppt_x"/>
                                          </p:val>
                                        </p:tav>
                                      </p:tavLst>
                                    </p:anim>
                                    <p:anim calcmode="lin" valueType="num">
                                      <p:cBhvr>
                                        <p:cTn id="87" dur="1000" fill="hold"/>
                                        <p:tgtEl>
                                          <p:spTgt spid="111"/>
                                        </p:tgtEl>
                                        <p:attrNameLst>
                                          <p:attrName>ppt_y</p:attrName>
                                        </p:attrNameLst>
                                      </p:cBhvr>
                                      <p:tavLst>
                                        <p:tav tm="0">
                                          <p:val>
                                            <p:strVal val="#ppt_y+.1"/>
                                          </p:val>
                                        </p:tav>
                                        <p:tav tm="100000">
                                          <p:val>
                                            <p:strVal val="#ppt_y"/>
                                          </p:val>
                                        </p:tav>
                                      </p:tavLst>
                                    </p:anim>
                                  </p:childTnLst>
                                </p:cTn>
                              </p:par>
                            </p:childTnLst>
                          </p:cTn>
                        </p:par>
                        <p:par>
                          <p:cTn id="88" fill="hold">
                            <p:stCondLst>
                              <p:cond delay="11000"/>
                            </p:stCondLst>
                            <p:childTnLst>
                              <p:par>
                                <p:cTn id="89" presetID="22" presetClass="entr" presetSubtype="1" fill="hold" nodeType="afterEffect">
                                  <p:stCondLst>
                                    <p:cond delay="0"/>
                                  </p:stCondLst>
                                  <p:childTnLst>
                                    <p:set>
                                      <p:cBhvr>
                                        <p:cTn id="90" dur="1" fill="hold">
                                          <p:stCondLst>
                                            <p:cond delay="0"/>
                                          </p:stCondLst>
                                        </p:cTn>
                                        <p:tgtEl>
                                          <p:spTgt spid="56"/>
                                        </p:tgtEl>
                                        <p:attrNameLst>
                                          <p:attrName>style.visibility</p:attrName>
                                        </p:attrNameLst>
                                      </p:cBhvr>
                                      <p:to>
                                        <p:strVal val="visible"/>
                                      </p:to>
                                    </p:set>
                                    <p:animEffect transition="in" filter="wipe(up)">
                                      <p:cBhvr>
                                        <p:cTn id="91" dur="500"/>
                                        <p:tgtEl>
                                          <p:spTgt spid="56"/>
                                        </p:tgtEl>
                                      </p:cBhvr>
                                    </p:animEffect>
                                  </p:childTnLst>
                                </p:cTn>
                              </p:par>
                            </p:childTnLst>
                          </p:cTn>
                        </p:par>
                        <p:par>
                          <p:cTn id="92" fill="hold">
                            <p:stCondLst>
                              <p:cond delay="11500"/>
                            </p:stCondLst>
                            <p:childTnLst>
                              <p:par>
                                <p:cTn id="93" presetID="53" presetClass="entr" presetSubtype="16" fill="hold" nodeType="afterEffect">
                                  <p:stCondLst>
                                    <p:cond delay="0"/>
                                  </p:stCondLst>
                                  <p:childTnLst>
                                    <p:set>
                                      <p:cBhvr>
                                        <p:cTn id="94" dur="1" fill="hold">
                                          <p:stCondLst>
                                            <p:cond delay="0"/>
                                          </p:stCondLst>
                                        </p:cTn>
                                        <p:tgtEl>
                                          <p:spTgt spid="14"/>
                                        </p:tgtEl>
                                        <p:attrNameLst>
                                          <p:attrName>style.visibility</p:attrName>
                                        </p:attrNameLst>
                                      </p:cBhvr>
                                      <p:to>
                                        <p:strVal val="visible"/>
                                      </p:to>
                                    </p:set>
                                    <p:anim calcmode="lin" valueType="num">
                                      <p:cBhvr>
                                        <p:cTn id="95" dur="500" fill="hold"/>
                                        <p:tgtEl>
                                          <p:spTgt spid="14"/>
                                        </p:tgtEl>
                                        <p:attrNameLst>
                                          <p:attrName>ppt_w</p:attrName>
                                        </p:attrNameLst>
                                      </p:cBhvr>
                                      <p:tavLst>
                                        <p:tav tm="0">
                                          <p:val>
                                            <p:fltVal val="0"/>
                                          </p:val>
                                        </p:tav>
                                        <p:tav tm="100000">
                                          <p:val>
                                            <p:strVal val="#ppt_w"/>
                                          </p:val>
                                        </p:tav>
                                      </p:tavLst>
                                    </p:anim>
                                    <p:anim calcmode="lin" valueType="num">
                                      <p:cBhvr>
                                        <p:cTn id="96" dur="500" fill="hold"/>
                                        <p:tgtEl>
                                          <p:spTgt spid="14"/>
                                        </p:tgtEl>
                                        <p:attrNameLst>
                                          <p:attrName>ppt_h</p:attrName>
                                        </p:attrNameLst>
                                      </p:cBhvr>
                                      <p:tavLst>
                                        <p:tav tm="0">
                                          <p:val>
                                            <p:fltVal val="0"/>
                                          </p:val>
                                        </p:tav>
                                        <p:tav tm="100000">
                                          <p:val>
                                            <p:strVal val="#ppt_h"/>
                                          </p:val>
                                        </p:tav>
                                      </p:tavLst>
                                    </p:anim>
                                    <p:animEffect transition="in" filter="fade">
                                      <p:cBhvr>
                                        <p:cTn id="97" dur="500"/>
                                        <p:tgtEl>
                                          <p:spTgt spid="14"/>
                                        </p:tgtEl>
                                      </p:cBhvr>
                                    </p:animEffect>
                                  </p:childTnLst>
                                </p:cTn>
                              </p:par>
                            </p:childTnLst>
                          </p:cTn>
                        </p:par>
                        <p:par>
                          <p:cTn id="98" fill="hold">
                            <p:stCondLst>
                              <p:cond delay="12000"/>
                            </p:stCondLst>
                            <p:childTnLst>
                              <p:par>
                                <p:cTn id="99" presetID="22" presetClass="entr" presetSubtype="1" fill="hold" nodeType="afterEffect">
                                  <p:stCondLst>
                                    <p:cond delay="0"/>
                                  </p:stCondLst>
                                  <p:childTnLst>
                                    <p:set>
                                      <p:cBhvr>
                                        <p:cTn id="100" dur="1" fill="hold">
                                          <p:stCondLst>
                                            <p:cond delay="0"/>
                                          </p:stCondLst>
                                        </p:cTn>
                                        <p:tgtEl>
                                          <p:spTgt spid="95"/>
                                        </p:tgtEl>
                                        <p:attrNameLst>
                                          <p:attrName>style.visibility</p:attrName>
                                        </p:attrNameLst>
                                      </p:cBhvr>
                                      <p:to>
                                        <p:strVal val="visible"/>
                                      </p:to>
                                    </p:set>
                                    <p:animEffect transition="in" filter="wipe(up)">
                                      <p:cBhvr>
                                        <p:cTn id="101" dur="500"/>
                                        <p:tgtEl>
                                          <p:spTgt spid="95"/>
                                        </p:tgtEl>
                                      </p:cBhvr>
                                    </p:animEffect>
                                  </p:childTnLst>
                                </p:cTn>
                              </p:par>
                            </p:childTnLst>
                          </p:cTn>
                        </p:par>
                        <p:par>
                          <p:cTn id="102" fill="hold">
                            <p:stCondLst>
                              <p:cond delay="12500"/>
                            </p:stCondLst>
                            <p:childTnLst>
                              <p:par>
                                <p:cTn id="103" presetID="42" presetClass="entr" presetSubtype="0" fill="hold" grpId="0" nodeType="afterEffect">
                                  <p:stCondLst>
                                    <p:cond delay="0"/>
                                  </p:stCondLst>
                                  <p:childTnLst>
                                    <p:set>
                                      <p:cBhvr>
                                        <p:cTn id="104" dur="1" fill="hold">
                                          <p:stCondLst>
                                            <p:cond delay="0"/>
                                          </p:stCondLst>
                                        </p:cTn>
                                        <p:tgtEl>
                                          <p:spTgt spid="109"/>
                                        </p:tgtEl>
                                        <p:attrNameLst>
                                          <p:attrName>style.visibility</p:attrName>
                                        </p:attrNameLst>
                                      </p:cBhvr>
                                      <p:to>
                                        <p:strVal val="visible"/>
                                      </p:to>
                                    </p:set>
                                    <p:animEffect transition="in" filter="fade">
                                      <p:cBhvr>
                                        <p:cTn id="105" dur="1000"/>
                                        <p:tgtEl>
                                          <p:spTgt spid="109"/>
                                        </p:tgtEl>
                                      </p:cBhvr>
                                    </p:animEffect>
                                    <p:anim calcmode="lin" valueType="num">
                                      <p:cBhvr>
                                        <p:cTn id="106" dur="1000" fill="hold"/>
                                        <p:tgtEl>
                                          <p:spTgt spid="109"/>
                                        </p:tgtEl>
                                        <p:attrNameLst>
                                          <p:attrName>ppt_x</p:attrName>
                                        </p:attrNameLst>
                                      </p:cBhvr>
                                      <p:tavLst>
                                        <p:tav tm="0">
                                          <p:val>
                                            <p:strVal val="#ppt_x"/>
                                          </p:val>
                                        </p:tav>
                                        <p:tav tm="100000">
                                          <p:val>
                                            <p:strVal val="#ppt_x"/>
                                          </p:val>
                                        </p:tav>
                                      </p:tavLst>
                                    </p:anim>
                                    <p:anim calcmode="lin" valueType="num">
                                      <p:cBhvr>
                                        <p:cTn id="107" dur="1000" fill="hold"/>
                                        <p:tgtEl>
                                          <p:spTgt spid="10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22" presetClass="entr" presetSubtype="1" fill="hold" nodeType="afterEffect">
                                  <p:stCondLst>
                                    <p:cond delay="0"/>
                                  </p:stCondLst>
                                  <p:childTnLst>
                                    <p:set>
                                      <p:cBhvr>
                                        <p:cTn id="110" dur="1" fill="hold">
                                          <p:stCondLst>
                                            <p:cond delay="0"/>
                                          </p:stCondLst>
                                        </p:cTn>
                                        <p:tgtEl>
                                          <p:spTgt spid="70"/>
                                        </p:tgtEl>
                                        <p:attrNameLst>
                                          <p:attrName>style.visibility</p:attrName>
                                        </p:attrNameLst>
                                      </p:cBhvr>
                                      <p:to>
                                        <p:strVal val="visible"/>
                                      </p:to>
                                    </p:set>
                                    <p:animEffect transition="in" filter="wipe(up)">
                                      <p:cBhvr>
                                        <p:cTn id="11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Graphic spid="2" grpId="0">
        <p:bldAsOne/>
      </p:bldGraphic>
      <p:bldP spid="110" grpId="0" animBg="1"/>
      <p:bldP spid="111" grpId="0" animBg="1"/>
      <p:bldP spid="109" grpId="0" animBg="1"/>
      <p:bldP spid="108" grpId="0" animBg="1"/>
      <p:bldP spid="10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19" name="Rectangle 18"/>
          <p:cNvSpPr/>
          <p:nvPr/>
        </p:nvSpPr>
        <p:spPr bwMode="auto">
          <a:xfrm>
            <a:off x="0" y="1201004"/>
            <a:ext cx="12192000" cy="539674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1731397" y="6704111"/>
            <a:ext cx="329610" cy="107722"/>
          </a:xfrm>
          <a:prstGeom prst="rect">
            <a:avLst/>
          </a:prstGeom>
          <a:noFill/>
        </p:spPr>
        <p:txBody>
          <a:bodyPr wrap="square" rtlCol="0">
            <a:spAutoFit/>
          </a:bodyPr>
          <a:lstStyle/>
          <a:p>
            <a:r>
              <a:rPr lang="en-US" sz="100" dirty="0" smtClean="0">
                <a:solidFill>
                  <a:schemeClr val="bg1">
                    <a:lumMod val="75000"/>
                  </a:schemeClr>
                </a:solidFill>
                <a:hlinkClick r:id="rId3"/>
              </a:rPr>
              <a:t>Free PowerPoint Templates</a:t>
            </a:r>
            <a:endParaRPr lang="en-US" sz="100" dirty="0">
              <a:solidFill>
                <a:schemeClr val="bg1">
                  <a:lumMod val="75000"/>
                </a:schemeClr>
              </a:solidFill>
            </a:endParaRPr>
          </a:p>
        </p:txBody>
      </p:sp>
      <p:sp>
        <p:nvSpPr>
          <p:cNvPr id="2" name="Oval 1"/>
          <p:cNvSpPr/>
          <p:nvPr/>
        </p:nvSpPr>
        <p:spPr>
          <a:xfrm>
            <a:off x="342893" y="1556809"/>
            <a:ext cx="3657600" cy="3657600"/>
          </a:xfrm>
          <a:prstGeom prst="ellipse">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212607" y="2011416"/>
            <a:ext cx="1875977" cy="830997"/>
          </a:xfrm>
          <a:prstGeom prst="rect">
            <a:avLst/>
          </a:prstGeom>
          <a:noFill/>
        </p:spPr>
        <p:txBody>
          <a:bodyPr wrap="square" rtlCol="0">
            <a:spAutoFit/>
          </a:bodyPr>
          <a:lstStyle/>
          <a:p>
            <a:pPr algn="ctr"/>
            <a:r>
              <a:rPr lang="en-US" sz="4800" b="1" dirty="0" smtClean="0">
                <a:solidFill>
                  <a:schemeClr val="bg2">
                    <a:lumMod val="10000"/>
                  </a:schemeClr>
                </a:solidFill>
                <a:latin typeface="Candara" panose="020E0502030303020204" pitchFamily="34" charset="0"/>
                <a:cs typeface="Estrangelo Edessa" panose="03080600000000000000" pitchFamily="66" charset="0"/>
              </a:rPr>
              <a:t>+67%</a:t>
            </a:r>
            <a:endParaRPr lang="en-US" sz="4800" b="1" dirty="0">
              <a:solidFill>
                <a:schemeClr val="bg2">
                  <a:lumMod val="10000"/>
                </a:schemeClr>
              </a:solidFill>
              <a:latin typeface="Candara" panose="020E0502030303020204" pitchFamily="34" charset="0"/>
              <a:cs typeface="Estrangelo Edessa" panose="03080600000000000000" pitchFamily="66" charset="0"/>
            </a:endParaRPr>
          </a:p>
        </p:txBody>
      </p:sp>
      <p:sp>
        <p:nvSpPr>
          <p:cNvPr id="23" name="Oval 22"/>
          <p:cNvSpPr/>
          <p:nvPr/>
        </p:nvSpPr>
        <p:spPr>
          <a:xfrm>
            <a:off x="8254985" y="1600290"/>
            <a:ext cx="3657600" cy="3657600"/>
          </a:xfrm>
          <a:prstGeom prst="ellipse">
            <a:avLst/>
          </a:pr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4269602" y="1600290"/>
            <a:ext cx="3657600" cy="3657600"/>
          </a:xfrm>
          <a:prstGeom prst="ellipse">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5158011" y="2011416"/>
            <a:ext cx="1875977" cy="830997"/>
          </a:xfrm>
          <a:prstGeom prst="rect">
            <a:avLst/>
          </a:prstGeom>
          <a:noFill/>
        </p:spPr>
        <p:txBody>
          <a:bodyPr wrap="square" rtlCol="0">
            <a:spAutoFit/>
          </a:bodyPr>
          <a:lstStyle/>
          <a:p>
            <a:pPr algn="ctr"/>
            <a:r>
              <a:rPr lang="en-US" sz="4800" b="1" dirty="0" smtClean="0">
                <a:solidFill>
                  <a:schemeClr val="bg2">
                    <a:lumMod val="10000"/>
                  </a:schemeClr>
                </a:solidFill>
                <a:latin typeface="Candara" panose="020E0502030303020204" pitchFamily="34" charset="0"/>
                <a:cs typeface="Estrangelo Edessa" panose="03080600000000000000" pitchFamily="66" charset="0"/>
              </a:rPr>
              <a:t>14,234</a:t>
            </a:r>
            <a:endParaRPr lang="en-US" sz="4800" b="1" dirty="0">
              <a:solidFill>
                <a:schemeClr val="bg2">
                  <a:lumMod val="10000"/>
                </a:schemeClr>
              </a:solidFill>
              <a:latin typeface="Candara" panose="020E0502030303020204" pitchFamily="34" charset="0"/>
              <a:cs typeface="Estrangelo Edessa" panose="03080600000000000000" pitchFamily="66" charset="0"/>
            </a:endParaRPr>
          </a:p>
        </p:txBody>
      </p:sp>
      <p:sp>
        <p:nvSpPr>
          <p:cNvPr id="22" name="TextBox 21"/>
          <p:cNvSpPr txBox="1"/>
          <p:nvPr/>
        </p:nvSpPr>
        <p:spPr>
          <a:xfrm>
            <a:off x="9145796" y="2011417"/>
            <a:ext cx="1875977" cy="830997"/>
          </a:xfrm>
          <a:prstGeom prst="rect">
            <a:avLst/>
          </a:prstGeom>
          <a:noFill/>
        </p:spPr>
        <p:txBody>
          <a:bodyPr wrap="square" rtlCol="0">
            <a:spAutoFit/>
          </a:bodyPr>
          <a:lstStyle/>
          <a:p>
            <a:pPr algn="ctr"/>
            <a:r>
              <a:rPr lang="en-US" sz="4800" b="1" dirty="0" smtClean="0">
                <a:solidFill>
                  <a:schemeClr val="bg2">
                    <a:lumMod val="10000"/>
                  </a:schemeClr>
                </a:solidFill>
                <a:latin typeface="Candara" panose="020E0502030303020204" pitchFamily="34" charset="0"/>
                <a:cs typeface="Estrangelo Edessa" panose="03080600000000000000" pitchFamily="66" charset="0"/>
              </a:rPr>
              <a:t>$523</a:t>
            </a:r>
            <a:endParaRPr lang="en-US" sz="4800" b="1" dirty="0">
              <a:solidFill>
                <a:schemeClr val="bg2">
                  <a:lumMod val="10000"/>
                </a:schemeClr>
              </a:solidFill>
              <a:latin typeface="Candara" panose="020E0502030303020204" pitchFamily="34" charset="0"/>
              <a:cs typeface="Estrangelo Edessa" panose="03080600000000000000" pitchFamily="66" charset="0"/>
            </a:endParaRPr>
          </a:p>
        </p:txBody>
      </p:sp>
      <p:sp>
        <p:nvSpPr>
          <p:cNvPr id="4" name="TextBox 3"/>
          <p:cNvSpPr txBox="1"/>
          <p:nvPr/>
        </p:nvSpPr>
        <p:spPr>
          <a:xfrm>
            <a:off x="821487" y="3523608"/>
            <a:ext cx="2700411" cy="400110"/>
          </a:xfrm>
          <a:prstGeom prst="rect">
            <a:avLst/>
          </a:prstGeom>
          <a:noFill/>
        </p:spPr>
        <p:txBody>
          <a:bodyPr wrap="square" rtlCol="0">
            <a:spAutoFit/>
          </a:bodyPr>
          <a:lstStyle/>
          <a:p>
            <a:pPr algn="ctr"/>
            <a:r>
              <a:rPr lang="en-US" sz="2000" b="1" dirty="0">
                <a:solidFill>
                  <a:schemeClr val="bg2">
                    <a:lumMod val="10000"/>
                  </a:schemeClr>
                </a:solidFill>
              </a:rPr>
              <a:t>Lorem ipsum dolor</a:t>
            </a:r>
            <a:endParaRPr lang="en-US" sz="2000" b="1" dirty="0">
              <a:solidFill>
                <a:schemeClr val="bg2">
                  <a:lumMod val="10000"/>
                </a:schemeClr>
              </a:solidFill>
              <a:cs typeface="Estrangelo Edessa" panose="03080600000000000000" pitchFamily="66" charset="0"/>
            </a:endParaRPr>
          </a:p>
        </p:txBody>
      </p:sp>
      <p:sp>
        <p:nvSpPr>
          <p:cNvPr id="10" name="TextBox 9"/>
          <p:cNvSpPr txBox="1"/>
          <p:nvPr/>
        </p:nvSpPr>
        <p:spPr>
          <a:xfrm>
            <a:off x="1032091" y="3901565"/>
            <a:ext cx="2345066" cy="738664"/>
          </a:xfrm>
          <a:prstGeom prst="rect">
            <a:avLst/>
          </a:prstGeom>
          <a:noFill/>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solidFill>
                <a:schemeClr val="bg2">
                  <a:lumMod val="10000"/>
                </a:schemeClr>
              </a:solidFill>
              <a:cs typeface="Estrangelo Edessa" panose="03080600000000000000" pitchFamily="66" charset="0"/>
            </a:endParaRPr>
          </a:p>
        </p:txBody>
      </p:sp>
      <p:sp>
        <p:nvSpPr>
          <p:cNvPr id="25" name="TextBox 24"/>
          <p:cNvSpPr txBox="1"/>
          <p:nvPr/>
        </p:nvSpPr>
        <p:spPr>
          <a:xfrm>
            <a:off x="4745792" y="3499266"/>
            <a:ext cx="2700411" cy="400110"/>
          </a:xfrm>
          <a:prstGeom prst="rect">
            <a:avLst/>
          </a:prstGeom>
          <a:noFill/>
        </p:spPr>
        <p:txBody>
          <a:bodyPr wrap="square" rtlCol="0">
            <a:spAutoFit/>
          </a:bodyPr>
          <a:lstStyle/>
          <a:p>
            <a:pPr algn="ctr"/>
            <a:r>
              <a:rPr lang="en-US" sz="2000" b="1" dirty="0">
                <a:solidFill>
                  <a:schemeClr val="bg2">
                    <a:lumMod val="10000"/>
                  </a:schemeClr>
                </a:solidFill>
              </a:rPr>
              <a:t>Lorem ipsum dolor</a:t>
            </a:r>
            <a:endParaRPr lang="en-US" sz="2000" b="1" dirty="0">
              <a:solidFill>
                <a:schemeClr val="bg2">
                  <a:lumMod val="10000"/>
                </a:schemeClr>
              </a:solidFill>
              <a:cs typeface="Estrangelo Edessa" panose="03080600000000000000" pitchFamily="66" charset="0"/>
            </a:endParaRPr>
          </a:p>
        </p:txBody>
      </p:sp>
      <p:sp>
        <p:nvSpPr>
          <p:cNvPr id="26" name="TextBox 25"/>
          <p:cNvSpPr txBox="1"/>
          <p:nvPr/>
        </p:nvSpPr>
        <p:spPr>
          <a:xfrm>
            <a:off x="8733578" y="3523608"/>
            <a:ext cx="2700411" cy="400110"/>
          </a:xfrm>
          <a:prstGeom prst="rect">
            <a:avLst/>
          </a:prstGeom>
          <a:noFill/>
        </p:spPr>
        <p:txBody>
          <a:bodyPr wrap="square" rtlCol="0">
            <a:spAutoFit/>
          </a:bodyPr>
          <a:lstStyle/>
          <a:p>
            <a:pPr algn="ctr"/>
            <a:r>
              <a:rPr lang="en-US" sz="2000" b="1" dirty="0">
                <a:solidFill>
                  <a:schemeClr val="bg2">
                    <a:lumMod val="10000"/>
                  </a:schemeClr>
                </a:solidFill>
              </a:rPr>
              <a:t>Lorem ipsum dolor</a:t>
            </a:r>
            <a:endParaRPr lang="en-US" sz="2000" b="1" dirty="0">
              <a:solidFill>
                <a:schemeClr val="bg2">
                  <a:lumMod val="10000"/>
                </a:schemeClr>
              </a:solidFill>
              <a:cs typeface="Estrangelo Edessa" panose="03080600000000000000" pitchFamily="66" charset="0"/>
            </a:endParaRPr>
          </a:p>
        </p:txBody>
      </p:sp>
      <p:sp>
        <p:nvSpPr>
          <p:cNvPr id="29" name="TextBox 28"/>
          <p:cNvSpPr txBox="1"/>
          <p:nvPr/>
        </p:nvSpPr>
        <p:spPr>
          <a:xfrm>
            <a:off x="4923465" y="3923718"/>
            <a:ext cx="2345066" cy="738664"/>
          </a:xfrm>
          <a:prstGeom prst="rect">
            <a:avLst/>
          </a:prstGeom>
          <a:noFill/>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solidFill>
                <a:schemeClr val="bg2">
                  <a:lumMod val="10000"/>
                </a:schemeClr>
              </a:solidFill>
              <a:cs typeface="Estrangelo Edessa" panose="03080600000000000000" pitchFamily="66" charset="0"/>
            </a:endParaRPr>
          </a:p>
        </p:txBody>
      </p:sp>
      <p:sp>
        <p:nvSpPr>
          <p:cNvPr id="30" name="TextBox 29"/>
          <p:cNvSpPr txBox="1"/>
          <p:nvPr/>
        </p:nvSpPr>
        <p:spPr>
          <a:xfrm>
            <a:off x="9003737" y="3901565"/>
            <a:ext cx="2345066" cy="738664"/>
          </a:xfrm>
          <a:prstGeom prst="rect">
            <a:avLst/>
          </a:prstGeom>
          <a:noFill/>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solidFill>
                <a:schemeClr val="bg2">
                  <a:lumMod val="10000"/>
                </a:schemeClr>
              </a:solidFill>
              <a:latin typeface="Calibri" panose="020F0502020204030204" pitchFamily="34" charset="0"/>
              <a:cs typeface="Estrangelo Edessa" panose="03080600000000000000" pitchFamily="66" charset="0"/>
            </a:endParaRPr>
          </a:p>
        </p:txBody>
      </p:sp>
      <p:sp>
        <p:nvSpPr>
          <p:cNvPr id="18" name="TextBox 17"/>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28" name="Footer Text"/>
          <p:cNvSpPr txBox="1"/>
          <p:nvPr/>
        </p:nvSpPr>
        <p:spPr>
          <a:xfrm>
            <a:off x="933628" y="5791729"/>
            <a:ext cx="10346519" cy="646331"/>
          </a:xfrm>
          <a:prstGeom prst="rect">
            <a:avLst/>
          </a:prstGeom>
          <a:noFill/>
        </p:spPr>
        <p:txBody>
          <a:bodyPr wrap="square" lIns="0" tIns="0" rIns="0" bIns="0" rtlCol="0">
            <a:spAutoFit/>
          </a:bodyPr>
          <a:lstStyle/>
          <a:p>
            <a:pPr algn="ct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a:t>
            </a:r>
            <a:r>
              <a:rPr lang="en-US" sz="1400" dirty="0" smtClean="0">
                <a:solidFill>
                  <a:schemeClr val="bg2">
                    <a:lumMod val="10000"/>
                  </a:schemeClr>
                </a:solidFill>
              </a:rPr>
              <a:t>mollit.</a:t>
            </a:r>
            <a:endParaRPr lang="en-US" sz="1333" dirty="0">
              <a:solidFill>
                <a:schemeClr val="bg2">
                  <a:lumMod val="10000"/>
                </a:schemeClr>
              </a:solidFill>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58200" y="2909629"/>
            <a:ext cx="651165" cy="457200"/>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11793" y="3034222"/>
            <a:ext cx="758415" cy="274320"/>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48264" y="2926599"/>
            <a:ext cx="573074" cy="548688"/>
          </a:xfrm>
          <a:prstGeom prst="rect">
            <a:avLst/>
          </a:prstGeom>
        </p:spPr>
      </p:pic>
    </p:spTree>
    <p:extLst>
      <p:ext uri="{BB962C8B-B14F-4D97-AF65-F5344CB8AC3E}">
        <p14:creationId xmlns:p14="http://schemas.microsoft.com/office/powerpoint/2010/main" val="25776719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1000"/>
                                        <p:tgtEl>
                                          <p:spTgt spid="19"/>
                                        </p:tgtEl>
                                      </p:cBhvr>
                                    </p:animEffect>
                                  </p:childTnLst>
                                </p:cTn>
                              </p:par>
                            </p:childTnLst>
                          </p:cTn>
                        </p:par>
                        <p:par>
                          <p:cTn id="8" fill="hold">
                            <p:stCondLst>
                              <p:cond delay="1000"/>
                            </p:stCondLst>
                            <p:childTnLst>
                              <p:par>
                                <p:cTn id="9" presetID="21"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heel(1)">
                                      <p:cBhvr>
                                        <p:cTn id="11" dur="2000"/>
                                        <p:tgtEl>
                                          <p:spTgt spid="2"/>
                                        </p:tgtEl>
                                      </p:cBhvr>
                                    </p:animEffect>
                                  </p:childTnLst>
                                </p:cTn>
                              </p:par>
                            </p:childTnLst>
                          </p:cTn>
                        </p:par>
                        <p:par>
                          <p:cTn id="12" fill="hold">
                            <p:stCondLst>
                              <p:cond delay="3000"/>
                            </p:stCondLst>
                            <p:childTnLst>
                              <p:par>
                                <p:cTn id="13" presetID="53" presetClass="entr" presetSubtype="16"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ppt_w</p:attrName>
                                        </p:attrNameLst>
                                      </p:cBhvr>
                                      <p:tavLst>
                                        <p:tav tm="0">
                                          <p:val>
                                            <p:fltVal val="0"/>
                                          </p:val>
                                        </p:tav>
                                        <p:tav tm="100000">
                                          <p:val>
                                            <p:strVal val="#ppt_w"/>
                                          </p:val>
                                        </p:tav>
                                      </p:tavLst>
                                    </p:anim>
                                    <p:anim calcmode="lin" valueType="num">
                                      <p:cBhvr>
                                        <p:cTn id="16" dur="500" fill="hold"/>
                                        <p:tgtEl>
                                          <p:spTgt spid="7"/>
                                        </p:tgtEl>
                                        <p:attrNameLst>
                                          <p:attrName>ppt_h</p:attrName>
                                        </p:attrNameLst>
                                      </p:cBhvr>
                                      <p:tavLst>
                                        <p:tav tm="0">
                                          <p:val>
                                            <p:fltVal val="0"/>
                                          </p:val>
                                        </p:tav>
                                        <p:tav tm="100000">
                                          <p:val>
                                            <p:strVal val="#ppt_h"/>
                                          </p:val>
                                        </p:tav>
                                      </p:tavLst>
                                    </p:anim>
                                    <p:animEffect transition="in" filter="fade">
                                      <p:cBhvr>
                                        <p:cTn id="17" dur="500"/>
                                        <p:tgtEl>
                                          <p:spTgt spid="7"/>
                                        </p:tgtEl>
                                      </p:cBhvr>
                                    </p:animEffect>
                                  </p:childTnLst>
                                </p:cTn>
                              </p:par>
                            </p:childTnLst>
                          </p:cTn>
                        </p:par>
                        <p:par>
                          <p:cTn id="18" fill="hold">
                            <p:stCondLst>
                              <p:cond delay="3500"/>
                            </p:stCondLst>
                            <p:childTnLst>
                              <p:par>
                                <p:cTn id="19" presetID="22" presetClass="entr" presetSubtype="8"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wipe(left)">
                                      <p:cBhvr>
                                        <p:cTn id="21" dur="500"/>
                                        <p:tgtEl>
                                          <p:spTgt spid="17"/>
                                        </p:tgtEl>
                                      </p:cBhvr>
                                    </p:animEffect>
                                  </p:childTnLst>
                                </p:cTn>
                              </p:par>
                            </p:childTnLst>
                          </p:cTn>
                        </p:par>
                        <p:par>
                          <p:cTn id="22" fill="hold">
                            <p:stCondLst>
                              <p:cond delay="4000"/>
                            </p:stCondLst>
                            <p:childTnLst>
                              <p:par>
                                <p:cTn id="23" presetID="22" presetClass="entr" presetSubtype="1"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up)">
                                      <p:cBhvr>
                                        <p:cTn id="25" dur="500"/>
                                        <p:tgtEl>
                                          <p:spTgt spid="4"/>
                                        </p:tgtEl>
                                      </p:cBhvr>
                                    </p:animEffect>
                                  </p:childTnLst>
                                </p:cTn>
                              </p:par>
                            </p:childTnLst>
                          </p:cTn>
                        </p:par>
                        <p:par>
                          <p:cTn id="26" fill="hold">
                            <p:stCondLst>
                              <p:cond delay="4500"/>
                            </p:stCondLst>
                            <p:childTnLst>
                              <p:par>
                                <p:cTn id="27" presetID="22" presetClass="entr" presetSubtype="1"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up)">
                                      <p:cBhvr>
                                        <p:cTn id="29" dur="500"/>
                                        <p:tgtEl>
                                          <p:spTgt spid="10"/>
                                        </p:tgtEl>
                                      </p:cBhvr>
                                    </p:animEffect>
                                  </p:childTnLst>
                                </p:cTn>
                              </p:par>
                            </p:childTnLst>
                          </p:cTn>
                        </p:par>
                        <p:par>
                          <p:cTn id="30" fill="hold">
                            <p:stCondLst>
                              <p:cond delay="5000"/>
                            </p:stCondLst>
                            <p:childTnLst>
                              <p:par>
                                <p:cTn id="31" presetID="21" presetClass="entr" presetSubtype="1" fill="hold" grpId="0" nodeType="after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wheel(1)">
                                      <p:cBhvr>
                                        <p:cTn id="33" dur="2000"/>
                                        <p:tgtEl>
                                          <p:spTgt spid="24"/>
                                        </p:tgtEl>
                                      </p:cBhvr>
                                    </p:animEffect>
                                  </p:childTnLst>
                                </p:cTn>
                              </p:par>
                            </p:childTnLst>
                          </p:cTn>
                        </p:par>
                        <p:par>
                          <p:cTn id="34" fill="hold">
                            <p:stCondLst>
                              <p:cond delay="7000"/>
                            </p:stCondLst>
                            <p:childTnLst>
                              <p:par>
                                <p:cTn id="35" presetID="53" presetClass="entr" presetSubtype="16" fill="hold" nodeType="after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p:cTn id="37" dur="500" fill="hold"/>
                                        <p:tgtEl>
                                          <p:spTgt spid="5"/>
                                        </p:tgtEl>
                                        <p:attrNameLst>
                                          <p:attrName>ppt_w</p:attrName>
                                        </p:attrNameLst>
                                      </p:cBhvr>
                                      <p:tavLst>
                                        <p:tav tm="0">
                                          <p:val>
                                            <p:fltVal val="0"/>
                                          </p:val>
                                        </p:tav>
                                        <p:tav tm="100000">
                                          <p:val>
                                            <p:strVal val="#ppt_w"/>
                                          </p:val>
                                        </p:tav>
                                      </p:tavLst>
                                    </p:anim>
                                    <p:anim calcmode="lin" valueType="num">
                                      <p:cBhvr>
                                        <p:cTn id="38" dur="500" fill="hold"/>
                                        <p:tgtEl>
                                          <p:spTgt spid="5"/>
                                        </p:tgtEl>
                                        <p:attrNameLst>
                                          <p:attrName>ppt_h</p:attrName>
                                        </p:attrNameLst>
                                      </p:cBhvr>
                                      <p:tavLst>
                                        <p:tav tm="0">
                                          <p:val>
                                            <p:fltVal val="0"/>
                                          </p:val>
                                        </p:tav>
                                        <p:tav tm="100000">
                                          <p:val>
                                            <p:strVal val="#ppt_h"/>
                                          </p:val>
                                        </p:tav>
                                      </p:tavLst>
                                    </p:anim>
                                    <p:animEffect transition="in" filter="fade">
                                      <p:cBhvr>
                                        <p:cTn id="39" dur="500"/>
                                        <p:tgtEl>
                                          <p:spTgt spid="5"/>
                                        </p:tgtEl>
                                      </p:cBhvr>
                                    </p:animEffect>
                                  </p:childTnLst>
                                </p:cTn>
                              </p:par>
                            </p:childTnLst>
                          </p:cTn>
                        </p:par>
                        <p:par>
                          <p:cTn id="40" fill="hold">
                            <p:stCondLst>
                              <p:cond delay="7500"/>
                            </p:stCondLst>
                            <p:childTnLst>
                              <p:par>
                                <p:cTn id="41" presetID="22" presetClass="entr" presetSubtype="8" fill="hold" grpId="0"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left)">
                                      <p:cBhvr>
                                        <p:cTn id="43" dur="500"/>
                                        <p:tgtEl>
                                          <p:spTgt spid="21"/>
                                        </p:tgtEl>
                                      </p:cBhvr>
                                    </p:animEffect>
                                  </p:childTnLst>
                                </p:cTn>
                              </p:par>
                            </p:childTnLst>
                          </p:cTn>
                        </p:par>
                        <p:par>
                          <p:cTn id="44" fill="hold">
                            <p:stCondLst>
                              <p:cond delay="8000"/>
                            </p:stCondLst>
                            <p:childTnLst>
                              <p:par>
                                <p:cTn id="45" presetID="22" presetClass="entr" presetSubtype="1"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up)">
                                      <p:cBhvr>
                                        <p:cTn id="47" dur="500"/>
                                        <p:tgtEl>
                                          <p:spTgt spid="25"/>
                                        </p:tgtEl>
                                      </p:cBhvr>
                                    </p:animEffect>
                                  </p:childTnLst>
                                </p:cTn>
                              </p:par>
                            </p:childTnLst>
                          </p:cTn>
                        </p:par>
                        <p:par>
                          <p:cTn id="48" fill="hold">
                            <p:stCondLst>
                              <p:cond delay="8500"/>
                            </p:stCondLst>
                            <p:childTnLst>
                              <p:par>
                                <p:cTn id="49" presetID="22" presetClass="entr" presetSubtype="1" fill="hold" grpId="0" nodeType="afterEffect">
                                  <p:stCondLst>
                                    <p:cond delay="0"/>
                                  </p:stCondLst>
                                  <p:childTnLst>
                                    <p:set>
                                      <p:cBhvr>
                                        <p:cTn id="50" dur="1" fill="hold">
                                          <p:stCondLst>
                                            <p:cond delay="0"/>
                                          </p:stCondLst>
                                        </p:cTn>
                                        <p:tgtEl>
                                          <p:spTgt spid="29"/>
                                        </p:tgtEl>
                                        <p:attrNameLst>
                                          <p:attrName>style.visibility</p:attrName>
                                        </p:attrNameLst>
                                      </p:cBhvr>
                                      <p:to>
                                        <p:strVal val="visible"/>
                                      </p:to>
                                    </p:set>
                                    <p:animEffect transition="in" filter="wipe(up)">
                                      <p:cBhvr>
                                        <p:cTn id="51" dur="500"/>
                                        <p:tgtEl>
                                          <p:spTgt spid="29"/>
                                        </p:tgtEl>
                                      </p:cBhvr>
                                    </p:animEffect>
                                  </p:childTnLst>
                                </p:cTn>
                              </p:par>
                            </p:childTnLst>
                          </p:cTn>
                        </p:par>
                        <p:par>
                          <p:cTn id="52" fill="hold">
                            <p:stCondLst>
                              <p:cond delay="9000"/>
                            </p:stCondLst>
                            <p:childTnLst>
                              <p:par>
                                <p:cTn id="53" presetID="21" presetClass="entr" presetSubtype="1"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wheel(1)">
                                      <p:cBhvr>
                                        <p:cTn id="55" dur="2000"/>
                                        <p:tgtEl>
                                          <p:spTgt spid="23"/>
                                        </p:tgtEl>
                                      </p:cBhvr>
                                    </p:animEffect>
                                  </p:childTnLst>
                                </p:cTn>
                              </p:par>
                            </p:childTnLst>
                          </p:cTn>
                        </p:par>
                        <p:par>
                          <p:cTn id="56" fill="hold">
                            <p:stCondLst>
                              <p:cond delay="11000"/>
                            </p:stCondLst>
                            <p:childTnLst>
                              <p:par>
                                <p:cTn id="57" presetID="53" presetClass="entr" presetSubtype="16"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p:cTn id="59" dur="500" fill="hold"/>
                                        <p:tgtEl>
                                          <p:spTgt spid="3"/>
                                        </p:tgtEl>
                                        <p:attrNameLst>
                                          <p:attrName>ppt_w</p:attrName>
                                        </p:attrNameLst>
                                      </p:cBhvr>
                                      <p:tavLst>
                                        <p:tav tm="0">
                                          <p:val>
                                            <p:fltVal val="0"/>
                                          </p:val>
                                        </p:tav>
                                        <p:tav tm="100000">
                                          <p:val>
                                            <p:strVal val="#ppt_w"/>
                                          </p:val>
                                        </p:tav>
                                      </p:tavLst>
                                    </p:anim>
                                    <p:anim calcmode="lin" valueType="num">
                                      <p:cBhvr>
                                        <p:cTn id="60" dur="500" fill="hold"/>
                                        <p:tgtEl>
                                          <p:spTgt spid="3"/>
                                        </p:tgtEl>
                                        <p:attrNameLst>
                                          <p:attrName>ppt_h</p:attrName>
                                        </p:attrNameLst>
                                      </p:cBhvr>
                                      <p:tavLst>
                                        <p:tav tm="0">
                                          <p:val>
                                            <p:fltVal val="0"/>
                                          </p:val>
                                        </p:tav>
                                        <p:tav tm="100000">
                                          <p:val>
                                            <p:strVal val="#ppt_h"/>
                                          </p:val>
                                        </p:tav>
                                      </p:tavLst>
                                    </p:anim>
                                    <p:animEffect transition="in" filter="fade">
                                      <p:cBhvr>
                                        <p:cTn id="61" dur="500"/>
                                        <p:tgtEl>
                                          <p:spTgt spid="3"/>
                                        </p:tgtEl>
                                      </p:cBhvr>
                                    </p:animEffect>
                                  </p:childTnLst>
                                </p:cTn>
                              </p:par>
                            </p:childTnLst>
                          </p:cTn>
                        </p:par>
                        <p:par>
                          <p:cTn id="62" fill="hold">
                            <p:stCondLst>
                              <p:cond delay="11500"/>
                            </p:stCondLst>
                            <p:childTnLst>
                              <p:par>
                                <p:cTn id="63" presetID="22" presetClass="entr" presetSubtype="8"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left)">
                                      <p:cBhvr>
                                        <p:cTn id="65" dur="500"/>
                                        <p:tgtEl>
                                          <p:spTgt spid="22"/>
                                        </p:tgtEl>
                                      </p:cBhvr>
                                    </p:animEffect>
                                  </p:childTnLst>
                                </p:cTn>
                              </p:par>
                            </p:childTnLst>
                          </p:cTn>
                        </p:par>
                        <p:par>
                          <p:cTn id="66" fill="hold">
                            <p:stCondLst>
                              <p:cond delay="12000"/>
                            </p:stCondLst>
                            <p:childTnLst>
                              <p:par>
                                <p:cTn id="67" presetID="22" presetClass="entr" presetSubtype="1" fill="hold" grpId="0" nodeType="afterEffect">
                                  <p:stCondLst>
                                    <p:cond delay="0"/>
                                  </p:stCondLst>
                                  <p:childTnLst>
                                    <p:set>
                                      <p:cBhvr>
                                        <p:cTn id="68" dur="1" fill="hold">
                                          <p:stCondLst>
                                            <p:cond delay="0"/>
                                          </p:stCondLst>
                                        </p:cTn>
                                        <p:tgtEl>
                                          <p:spTgt spid="26"/>
                                        </p:tgtEl>
                                        <p:attrNameLst>
                                          <p:attrName>style.visibility</p:attrName>
                                        </p:attrNameLst>
                                      </p:cBhvr>
                                      <p:to>
                                        <p:strVal val="visible"/>
                                      </p:to>
                                    </p:set>
                                    <p:animEffect transition="in" filter="wipe(up)">
                                      <p:cBhvr>
                                        <p:cTn id="69" dur="500"/>
                                        <p:tgtEl>
                                          <p:spTgt spid="26"/>
                                        </p:tgtEl>
                                      </p:cBhvr>
                                    </p:animEffect>
                                  </p:childTnLst>
                                </p:cTn>
                              </p:par>
                            </p:childTnLst>
                          </p:cTn>
                        </p:par>
                        <p:par>
                          <p:cTn id="70" fill="hold">
                            <p:stCondLst>
                              <p:cond delay="12500"/>
                            </p:stCondLst>
                            <p:childTnLst>
                              <p:par>
                                <p:cTn id="71" presetID="22" presetClass="entr" presetSubtype="1" fill="hold" grpId="0" nodeType="afterEffect">
                                  <p:stCondLst>
                                    <p:cond delay="0"/>
                                  </p:stCondLst>
                                  <p:childTnLst>
                                    <p:set>
                                      <p:cBhvr>
                                        <p:cTn id="72" dur="1" fill="hold">
                                          <p:stCondLst>
                                            <p:cond delay="0"/>
                                          </p:stCondLst>
                                        </p:cTn>
                                        <p:tgtEl>
                                          <p:spTgt spid="30"/>
                                        </p:tgtEl>
                                        <p:attrNameLst>
                                          <p:attrName>style.visibility</p:attrName>
                                        </p:attrNameLst>
                                      </p:cBhvr>
                                      <p:to>
                                        <p:strVal val="visible"/>
                                      </p:to>
                                    </p:set>
                                    <p:animEffect transition="in" filter="wipe(up)">
                                      <p:cBhvr>
                                        <p:cTn id="73" dur="500"/>
                                        <p:tgtEl>
                                          <p:spTgt spid="30"/>
                                        </p:tgtEl>
                                      </p:cBhvr>
                                    </p:animEffect>
                                  </p:childTnLst>
                                </p:cTn>
                              </p:par>
                            </p:childTnLst>
                          </p:cTn>
                        </p:par>
                        <p:par>
                          <p:cTn id="74" fill="hold">
                            <p:stCondLst>
                              <p:cond delay="13000"/>
                            </p:stCondLst>
                            <p:childTnLst>
                              <p:par>
                                <p:cTn id="75" presetID="22" presetClass="entr" presetSubtype="8" fill="hold" grpId="0" nodeType="afterEffect">
                                  <p:stCondLst>
                                    <p:cond delay="0"/>
                                  </p:stCondLst>
                                  <p:childTnLst>
                                    <p:set>
                                      <p:cBhvr>
                                        <p:cTn id="76" dur="1" fill="hold">
                                          <p:stCondLst>
                                            <p:cond delay="0"/>
                                          </p:stCondLst>
                                        </p:cTn>
                                        <p:tgtEl>
                                          <p:spTgt spid="28"/>
                                        </p:tgtEl>
                                        <p:attrNameLst>
                                          <p:attrName>style.visibility</p:attrName>
                                        </p:attrNameLst>
                                      </p:cBhvr>
                                      <p:to>
                                        <p:strVal val="visible"/>
                                      </p:to>
                                    </p:set>
                                    <p:animEffect transition="in" filter="wipe(left)">
                                      <p:cBhvr>
                                        <p:cTn id="77" dur="1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 grpId="0" animBg="1"/>
      <p:bldP spid="17" grpId="0"/>
      <p:bldP spid="23" grpId="0" animBg="1"/>
      <p:bldP spid="24" grpId="0" animBg="1"/>
      <p:bldP spid="21" grpId="0"/>
      <p:bldP spid="22" grpId="0"/>
      <p:bldP spid="4" grpId="0"/>
      <p:bldP spid="10" grpId="0"/>
      <p:bldP spid="25" grpId="0"/>
      <p:bldP spid="26" grpId="0"/>
      <p:bldP spid="29" grpId="0"/>
      <p:bldP spid="30" grpId="0"/>
      <p:bldP spid="2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25" name="Rectangle 24"/>
          <p:cNvSpPr/>
          <p:nvPr/>
        </p:nvSpPr>
        <p:spPr bwMode="auto">
          <a:xfrm>
            <a:off x="0" y="1201004"/>
            <a:ext cx="12192000" cy="539674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2"/>
          <p:cNvGrpSpPr/>
          <p:nvPr/>
        </p:nvGrpSpPr>
        <p:grpSpPr>
          <a:xfrm>
            <a:off x="6414487" y="1849045"/>
            <a:ext cx="4988526" cy="2802793"/>
            <a:chOff x="6414487" y="1849045"/>
            <a:chExt cx="4988526" cy="2802793"/>
          </a:xfrm>
        </p:grpSpPr>
        <p:sp>
          <p:nvSpPr>
            <p:cNvPr id="31" name="TextBox 30"/>
            <p:cNvSpPr txBox="1"/>
            <p:nvPr/>
          </p:nvSpPr>
          <p:spPr>
            <a:xfrm>
              <a:off x="6414487" y="1849045"/>
              <a:ext cx="2226673" cy="400110"/>
            </a:xfrm>
            <a:prstGeom prst="rect">
              <a:avLst/>
            </a:prstGeom>
            <a:noFill/>
          </p:spPr>
          <p:txBody>
            <a:bodyPr wrap="square" rtlCol="0">
              <a:spAutoFit/>
            </a:bodyPr>
            <a:lstStyle/>
            <a:p>
              <a:r>
                <a:rPr lang="en-US" sz="2000" b="1" dirty="0" smtClean="0">
                  <a:solidFill>
                    <a:schemeClr val="bg2">
                      <a:lumMod val="10000"/>
                    </a:schemeClr>
                  </a:solidFill>
                  <a:ea typeface="Roboto Light" panose="02000000000000000000" pitchFamily="2" charset="0"/>
                </a:rPr>
                <a:t>Title Goes Here</a:t>
              </a:r>
              <a:endParaRPr lang="ru-RU" sz="2000" b="1" dirty="0">
                <a:solidFill>
                  <a:schemeClr val="bg2">
                    <a:lumMod val="10000"/>
                  </a:schemeClr>
                </a:solidFill>
                <a:ea typeface="Roboto Light" panose="02000000000000000000" pitchFamily="2" charset="0"/>
              </a:endParaRPr>
            </a:p>
          </p:txBody>
        </p:sp>
        <p:sp>
          <p:nvSpPr>
            <p:cNvPr id="32" name="TextBox 31"/>
            <p:cNvSpPr txBox="1"/>
            <p:nvPr/>
          </p:nvSpPr>
          <p:spPr>
            <a:xfrm>
              <a:off x="6414489" y="2343514"/>
              <a:ext cx="4988524" cy="2308324"/>
            </a:xfrm>
            <a:prstGeom prst="rect">
              <a:avLst/>
            </a:prstGeom>
            <a:noFill/>
          </p:spPr>
          <p:txBody>
            <a:bodyPr wrap="square" rtlCol="0">
              <a:spAutoFit/>
            </a:bodyPr>
            <a:lstStyle/>
            <a:p>
              <a:pPr defTabSz="1219170">
                <a:spcBef>
                  <a:spcPct val="20000"/>
                </a:spcBef>
                <a:defRPr/>
              </a:pPr>
              <a:r>
                <a:rPr lang="en-US" sz="16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grpSp>
      <p:grpSp>
        <p:nvGrpSpPr>
          <p:cNvPr id="5" name="Group 4"/>
          <p:cNvGrpSpPr/>
          <p:nvPr/>
        </p:nvGrpSpPr>
        <p:grpSpPr>
          <a:xfrm>
            <a:off x="1503796" y="2217615"/>
            <a:ext cx="3072015" cy="4066253"/>
            <a:chOff x="917378" y="1693550"/>
            <a:chExt cx="3072015" cy="4066253"/>
          </a:xfrm>
        </p:grpSpPr>
        <p:sp>
          <p:nvSpPr>
            <p:cNvPr id="38" name="Shape 2180"/>
            <p:cNvSpPr/>
            <p:nvPr/>
          </p:nvSpPr>
          <p:spPr>
            <a:xfrm>
              <a:off x="1439040" y="1796893"/>
              <a:ext cx="889593" cy="889389"/>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2181"/>
            <p:cNvSpPr/>
            <p:nvPr/>
          </p:nvSpPr>
          <p:spPr>
            <a:xfrm>
              <a:off x="917378" y="2380512"/>
              <a:ext cx="2320078" cy="3379291"/>
            </a:xfrm>
            <a:custGeom>
              <a:avLst/>
              <a:gdLst/>
              <a:ahLst/>
              <a:cxnLst>
                <a:cxn ang="0">
                  <a:pos x="wd2" y="hd2"/>
                </a:cxn>
                <a:cxn ang="5400000">
                  <a:pos x="wd2" y="hd2"/>
                </a:cxn>
                <a:cxn ang="10800000">
                  <a:pos x="wd2" y="hd2"/>
                </a:cxn>
                <a:cxn ang="16200000">
                  <a:pos x="wd2" y="hd2"/>
                </a:cxn>
              </a:cxnLst>
              <a:rect l="0" t="0" r="r" b="b"/>
              <a:pathLst>
                <a:path w="21250" h="21276" extrusionOk="0">
                  <a:moveTo>
                    <a:pt x="15139" y="153"/>
                  </a:moveTo>
                  <a:lnTo>
                    <a:pt x="10554" y="2666"/>
                  </a:lnTo>
                  <a:lnTo>
                    <a:pt x="8420" y="2691"/>
                  </a:lnTo>
                  <a:lnTo>
                    <a:pt x="9880" y="2576"/>
                  </a:lnTo>
                  <a:cubicBezTo>
                    <a:pt x="9292" y="2366"/>
                    <a:pt x="8640" y="2257"/>
                    <a:pt x="7977" y="2256"/>
                  </a:cubicBezTo>
                  <a:cubicBezTo>
                    <a:pt x="7299" y="2256"/>
                    <a:pt x="6632" y="2371"/>
                    <a:pt x="6033" y="2590"/>
                  </a:cubicBezTo>
                  <a:cubicBezTo>
                    <a:pt x="5847" y="2669"/>
                    <a:pt x="5686" y="2774"/>
                    <a:pt x="5559" y="2897"/>
                  </a:cubicBezTo>
                  <a:cubicBezTo>
                    <a:pt x="5268" y="3179"/>
                    <a:pt x="5183" y="3522"/>
                    <a:pt x="5134" y="3855"/>
                  </a:cubicBezTo>
                  <a:cubicBezTo>
                    <a:pt x="5083" y="4197"/>
                    <a:pt x="5069" y="4546"/>
                    <a:pt x="5094" y="4899"/>
                  </a:cubicBezTo>
                  <a:lnTo>
                    <a:pt x="5880" y="14818"/>
                  </a:lnTo>
                  <a:lnTo>
                    <a:pt x="591" y="18707"/>
                  </a:lnTo>
                  <a:cubicBezTo>
                    <a:pt x="-161" y="19253"/>
                    <a:pt x="-200" y="20099"/>
                    <a:pt x="500" y="20677"/>
                  </a:cubicBezTo>
                  <a:cubicBezTo>
                    <a:pt x="1276" y="21318"/>
                    <a:pt x="2661" y="21405"/>
                    <a:pt x="3592" y="20871"/>
                  </a:cubicBezTo>
                  <a:lnTo>
                    <a:pt x="9585" y="16419"/>
                  </a:lnTo>
                  <a:cubicBezTo>
                    <a:pt x="9810" y="16257"/>
                    <a:pt x="9989" y="16067"/>
                    <a:pt x="10111" y="15859"/>
                  </a:cubicBezTo>
                  <a:cubicBezTo>
                    <a:pt x="10235" y="15649"/>
                    <a:pt x="10300" y="15425"/>
                    <a:pt x="10302" y="15198"/>
                  </a:cubicBezTo>
                  <a:lnTo>
                    <a:pt x="10408" y="12572"/>
                  </a:lnTo>
                  <a:lnTo>
                    <a:pt x="10862" y="12365"/>
                  </a:lnTo>
                  <a:cubicBezTo>
                    <a:pt x="11063" y="12280"/>
                    <a:pt x="11241" y="12172"/>
                    <a:pt x="11387" y="12045"/>
                  </a:cubicBezTo>
                  <a:cubicBezTo>
                    <a:pt x="11527" y="11923"/>
                    <a:pt x="11636" y="11787"/>
                    <a:pt x="11710" y="11641"/>
                  </a:cubicBezTo>
                  <a:lnTo>
                    <a:pt x="12674" y="9915"/>
                  </a:lnTo>
                  <a:lnTo>
                    <a:pt x="11917" y="11736"/>
                  </a:lnTo>
                  <a:cubicBezTo>
                    <a:pt x="11847" y="11880"/>
                    <a:pt x="11742" y="12015"/>
                    <a:pt x="11605" y="12135"/>
                  </a:cubicBezTo>
                  <a:cubicBezTo>
                    <a:pt x="11462" y="12261"/>
                    <a:pt x="11287" y="12368"/>
                    <a:pt x="11089" y="12451"/>
                  </a:cubicBezTo>
                  <a:lnTo>
                    <a:pt x="10671" y="12648"/>
                  </a:lnTo>
                  <a:lnTo>
                    <a:pt x="14607" y="14752"/>
                  </a:lnTo>
                  <a:lnTo>
                    <a:pt x="16850" y="20281"/>
                  </a:lnTo>
                  <a:cubicBezTo>
                    <a:pt x="17307" y="21070"/>
                    <a:pt x="18592" y="21469"/>
                    <a:pt x="19755" y="21183"/>
                  </a:cubicBezTo>
                  <a:cubicBezTo>
                    <a:pt x="20783" y="20930"/>
                    <a:pt x="21400" y="20208"/>
                    <a:pt x="21219" y="19468"/>
                  </a:cubicBezTo>
                  <a:lnTo>
                    <a:pt x="18564" y="13517"/>
                  </a:lnTo>
                  <a:cubicBezTo>
                    <a:pt x="18484" y="13324"/>
                    <a:pt x="18361" y="13141"/>
                    <a:pt x="18198" y="12974"/>
                  </a:cubicBezTo>
                  <a:cubicBezTo>
                    <a:pt x="18060" y="12834"/>
                    <a:pt x="17897" y="12708"/>
                    <a:pt x="17711" y="12598"/>
                  </a:cubicBezTo>
                  <a:lnTo>
                    <a:pt x="12806" y="9592"/>
                  </a:lnTo>
                  <a:lnTo>
                    <a:pt x="12168" y="4943"/>
                  </a:lnTo>
                  <a:lnTo>
                    <a:pt x="12599" y="6696"/>
                  </a:lnTo>
                  <a:lnTo>
                    <a:pt x="13014" y="6844"/>
                  </a:lnTo>
                  <a:cubicBezTo>
                    <a:pt x="13142" y="6874"/>
                    <a:pt x="13274" y="6896"/>
                    <a:pt x="13407" y="6911"/>
                  </a:cubicBezTo>
                  <a:cubicBezTo>
                    <a:pt x="13587" y="6930"/>
                    <a:pt x="13769" y="6934"/>
                    <a:pt x="13950" y="6923"/>
                  </a:cubicBezTo>
                  <a:lnTo>
                    <a:pt x="19601" y="6672"/>
                  </a:lnTo>
                  <a:cubicBezTo>
                    <a:pt x="20440" y="6578"/>
                    <a:pt x="21026" y="6051"/>
                    <a:pt x="20937" y="5470"/>
                  </a:cubicBezTo>
                  <a:cubicBezTo>
                    <a:pt x="20848" y="4885"/>
                    <a:pt x="20105" y="4451"/>
                    <a:pt x="19250" y="4484"/>
                  </a:cubicBezTo>
                  <a:lnTo>
                    <a:pt x="14113" y="4776"/>
                  </a:lnTo>
                  <a:lnTo>
                    <a:pt x="13074" y="4140"/>
                  </a:lnTo>
                  <a:lnTo>
                    <a:pt x="12521" y="4445"/>
                  </a:lnTo>
                  <a:cubicBezTo>
                    <a:pt x="12361" y="4505"/>
                    <a:pt x="12192" y="4553"/>
                    <a:pt x="12017" y="4588"/>
                  </a:cubicBezTo>
                  <a:cubicBezTo>
                    <a:pt x="11788" y="4635"/>
                    <a:pt x="11551" y="4659"/>
                    <a:pt x="11312" y="4660"/>
                  </a:cubicBezTo>
                  <a:lnTo>
                    <a:pt x="10129" y="4744"/>
                  </a:lnTo>
                  <a:lnTo>
                    <a:pt x="11322" y="4611"/>
                  </a:lnTo>
                  <a:cubicBezTo>
                    <a:pt x="11528" y="4586"/>
                    <a:pt x="11730" y="4549"/>
                    <a:pt x="11926" y="4499"/>
                  </a:cubicBezTo>
                  <a:cubicBezTo>
                    <a:pt x="12100" y="4454"/>
                    <a:pt x="12268" y="4399"/>
                    <a:pt x="12429" y="4335"/>
                  </a:cubicBezTo>
                  <a:lnTo>
                    <a:pt x="16883" y="2016"/>
                  </a:lnTo>
                  <a:cubicBezTo>
                    <a:pt x="17624" y="1648"/>
                    <a:pt x="17778" y="933"/>
                    <a:pt x="17225" y="433"/>
                  </a:cubicBezTo>
                  <a:cubicBezTo>
                    <a:pt x="16734" y="-11"/>
                    <a:pt x="15837" y="-131"/>
                    <a:pt x="15139" y="153"/>
                  </a:cubicBez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2182"/>
            <p:cNvSpPr/>
            <p:nvPr/>
          </p:nvSpPr>
          <p:spPr>
            <a:xfrm>
              <a:off x="2583420" y="1693550"/>
              <a:ext cx="1405973" cy="1586362"/>
            </a:xfrm>
            <a:custGeom>
              <a:avLst/>
              <a:gdLst/>
              <a:ahLst/>
              <a:cxnLst>
                <a:cxn ang="0">
                  <a:pos x="wd2" y="hd2"/>
                </a:cxn>
                <a:cxn ang="5400000">
                  <a:pos x="wd2" y="hd2"/>
                </a:cxn>
                <a:cxn ang="10800000">
                  <a:pos x="wd2" y="hd2"/>
                </a:cxn>
                <a:cxn ang="16200000">
                  <a:pos x="wd2" y="hd2"/>
                </a:cxn>
              </a:cxnLst>
              <a:rect l="0" t="0" r="r" b="b"/>
              <a:pathLst>
                <a:path w="21595" h="21458" extrusionOk="0">
                  <a:moveTo>
                    <a:pt x="14768" y="0"/>
                  </a:moveTo>
                  <a:cubicBezTo>
                    <a:pt x="11682" y="279"/>
                    <a:pt x="8751" y="1325"/>
                    <a:pt x="6316" y="3018"/>
                  </a:cubicBezTo>
                  <a:cubicBezTo>
                    <a:pt x="3974" y="4646"/>
                    <a:pt x="2184" y="6809"/>
                    <a:pt x="1141" y="9271"/>
                  </a:cubicBezTo>
                  <a:cubicBezTo>
                    <a:pt x="2104" y="9290"/>
                    <a:pt x="2984" y="9759"/>
                    <a:pt x="3451" y="10501"/>
                  </a:cubicBezTo>
                  <a:cubicBezTo>
                    <a:pt x="4024" y="11411"/>
                    <a:pt x="3878" y="12542"/>
                    <a:pt x="3086" y="13315"/>
                  </a:cubicBezTo>
                  <a:lnTo>
                    <a:pt x="0" y="15442"/>
                  </a:lnTo>
                  <a:lnTo>
                    <a:pt x="4923" y="15200"/>
                  </a:lnTo>
                  <a:cubicBezTo>
                    <a:pt x="5306" y="15206"/>
                    <a:pt x="5677" y="15267"/>
                    <a:pt x="6024" y="15374"/>
                  </a:cubicBezTo>
                  <a:cubicBezTo>
                    <a:pt x="6371" y="15481"/>
                    <a:pt x="6711" y="15640"/>
                    <a:pt x="6954" y="15902"/>
                  </a:cubicBezTo>
                  <a:cubicBezTo>
                    <a:pt x="7352" y="16332"/>
                    <a:pt x="7393" y="16938"/>
                    <a:pt x="7056" y="17405"/>
                  </a:cubicBezTo>
                  <a:cubicBezTo>
                    <a:pt x="6814" y="17687"/>
                    <a:pt x="6637" y="18007"/>
                    <a:pt x="6534" y="18348"/>
                  </a:cubicBezTo>
                  <a:cubicBezTo>
                    <a:pt x="6441" y="18655"/>
                    <a:pt x="6409" y="18974"/>
                    <a:pt x="6440" y="19291"/>
                  </a:cubicBezTo>
                  <a:cubicBezTo>
                    <a:pt x="6624" y="20412"/>
                    <a:pt x="7633" y="21288"/>
                    <a:pt x="8908" y="21436"/>
                  </a:cubicBezTo>
                  <a:cubicBezTo>
                    <a:pt x="10328" y="21600"/>
                    <a:pt x="11673" y="20831"/>
                    <a:pt x="12079" y="19622"/>
                  </a:cubicBezTo>
                  <a:cubicBezTo>
                    <a:pt x="12197" y="19191"/>
                    <a:pt x="12191" y="18740"/>
                    <a:pt x="12062" y="18311"/>
                  </a:cubicBezTo>
                  <a:cubicBezTo>
                    <a:pt x="11962" y="17978"/>
                    <a:pt x="11789" y="17666"/>
                    <a:pt x="11554" y="17390"/>
                  </a:cubicBezTo>
                  <a:cubicBezTo>
                    <a:pt x="11216" y="16965"/>
                    <a:pt x="11162" y="16414"/>
                    <a:pt x="11412" y="15944"/>
                  </a:cubicBezTo>
                  <a:cubicBezTo>
                    <a:pt x="11706" y="15392"/>
                    <a:pt x="12355" y="15058"/>
                    <a:pt x="13045" y="15102"/>
                  </a:cubicBezTo>
                  <a:lnTo>
                    <a:pt x="15810" y="15677"/>
                  </a:lnTo>
                  <a:lnTo>
                    <a:pt x="16049" y="14612"/>
                  </a:lnTo>
                  <a:cubicBezTo>
                    <a:pt x="15557" y="13797"/>
                    <a:pt x="15190" y="12927"/>
                    <a:pt x="14958" y="12027"/>
                  </a:cubicBezTo>
                  <a:cubicBezTo>
                    <a:pt x="14730" y="11140"/>
                    <a:pt x="14635" y="10231"/>
                    <a:pt x="14674" y="9322"/>
                  </a:cubicBezTo>
                  <a:cubicBezTo>
                    <a:pt x="14713" y="8979"/>
                    <a:pt x="14902" y="8663"/>
                    <a:pt x="15203" y="8441"/>
                  </a:cubicBezTo>
                  <a:cubicBezTo>
                    <a:pt x="15695" y="8077"/>
                    <a:pt x="16391" y="8018"/>
                    <a:pt x="16954" y="8292"/>
                  </a:cubicBezTo>
                  <a:cubicBezTo>
                    <a:pt x="17187" y="8445"/>
                    <a:pt x="17436" y="8578"/>
                    <a:pt x="17696" y="8690"/>
                  </a:cubicBezTo>
                  <a:cubicBezTo>
                    <a:pt x="17915" y="8785"/>
                    <a:pt x="18143" y="8864"/>
                    <a:pt x="18380" y="8912"/>
                  </a:cubicBezTo>
                  <a:cubicBezTo>
                    <a:pt x="18952" y="9030"/>
                    <a:pt x="19554" y="8967"/>
                    <a:pt x="20079" y="8734"/>
                  </a:cubicBezTo>
                  <a:cubicBezTo>
                    <a:pt x="21011" y="8266"/>
                    <a:pt x="21589" y="7396"/>
                    <a:pt x="21595" y="6452"/>
                  </a:cubicBezTo>
                  <a:cubicBezTo>
                    <a:pt x="21600" y="5680"/>
                    <a:pt x="21217" y="4947"/>
                    <a:pt x="20548" y="4448"/>
                  </a:cubicBezTo>
                  <a:cubicBezTo>
                    <a:pt x="20044" y="4129"/>
                    <a:pt x="19435" y="3967"/>
                    <a:pt x="18815" y="3986"/>
                  </a:cubicBezTo>
                  <a:cubicBezTo>
                    <a:pt x="18253" y="4004"/>
                    <a:pt x="17711" y="4171"/>
                    <a:pt x="17260" y="4465"/>
                  </a:cubicBezTo>
                  <a:cubicBezTo>
                    <a:pt x="16658" y="4811"/>
                    <a:pt x="15876" y="4793"/>
                    <a:pt x="15297" y="4418"/>
                  </a:cubicBezTo>
                  <a:cubicBezTo>
                    <a:pt x="14878" y="4147"/>
                    <a:pt x="14626" y="3721"/>
                    <a:pt x="14614" y="3264"/>
                  </a:cubicBezTo>
                  <a:lnTo>
                    <a:pt x="14768" y="0"/>
                  </a:lnTo>
                  <a:close/>
                </a:path>
              </a:pathLst>
            </a:custGeom>
            <a:solidFill>
              <a:schemeClr val="accent4"/>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grpSp>
      <p:grpSp>
        <p:nvGrpSpPr>
          <p:cNvPr id="4" name="Group 3"/>
          <p:cNvGrpSpPr/>
          <p:nvPr/>
        </p:nvGrpSpPr>
        <p:grpSpPr>
          <a:xfrm>
            <a:off x="3196499" y="2217615"/>
            <a:ext cx="2178247" cy="3418171"/>
            <a:chOff x="3196499" y="2217615"/>
            <a:chExt cx="2178247" cy="3418171"/>
          </a:xfrm>
        </p:grpSpPr>
        <p:sp>
          <p:nvSpPr>
            <p:cNvPr id="36" name="Shape 2178"/>
            <p:cNvSpPr/>
            <p:nvPr/>
          </p:nvSpPr>
          <p:spPr>
            <a:xfrm>
              <a:off x="3938675" y="4782484"/>
              <a:ext cx="637136" cy="70499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8603"/>
                  </a:lnTo>
                  <a:lnTo>
                    <a:pt x="3317" y="21600"/>
                  </a:lnTo>
                  <a:lnTo>
                    <a:pt x="18095" y="21600"/>
                  </a:lnTo>
                  <a:lnTo>
                    <a:pt x="21600" y="18432"/>
                  </a:lnTo>
                  <a:lnTo>
                    <a:pt x="21600" y="8"/>
                  </a:lnTo>
                  <a:lnTo>
                    <a:pt x="0" y="0"/>
                  </a:lnTo>
                  <a:close/>
                </a:path>
              </a:pathLst>
            </a:custGeom>
            <a:solidFill>
              <a:srgbClr val="A7ABB1"/>
            </a:solidFill>
            <a:ln w="12700" cap="flat">
              <a:noFill/>
              <a:miter lim="400000"/>
            </a:ln>
            <a:effectLst/>
          </p:spPr>
          <p:txBody>
            <a:bodyPr wrap="square" lIns="50800" tIns="50800" rIns="50800" bIns="50800" numCol="1" anchor="ctr">
              <a:noAutofit/>
            </a:bodyPr>
            <a:lstStyle/>
            <a:p>
              <a:pPr lvl="0" defTabSz="825500">
                <a:defRPr sz="3200">
                  <a:solidFill>
                    <a:srgbClr val="000000"/>
                  </a:solidFill>
                  <a:latin typeface="+mn-lt"/>
                  <a:ea typeface="+mn-ea"/>
                  <a:cs typeface="+mn-cs"/>
                  <a:sym typeface="Helvetica Light"/>
                </a:defRPr>
              </a:pPr>
              <a:endParaRPr/>
            </a:p>
          </p:txBody>
        </p:sp>
        <p:sp>
          <p:nvSpPr>
            <p:cNvPr id="37" name="Shape 2179"/>
            <p:cNvSpPr/>
            <p:nvPr/>
          </p:nvSpPr>
          <p:spPr>
            <a:xfrm>
              <a:off x="3806816" y="4537747"/>
              <a:ext cx="915351" cy="291882"/>
            </a:xfrm>
            <a:prstGeom prst="roundRect">
              <a:avLst>
                <a:gd name="adj" fmla="val 35919"/>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41" name="Shape 2183"/>
            <p:cNvSpPr/>
            <p:nvPr/>
          </p:nvSpPr>
          <p:spPr>
            <a:xfrm>
              <a:off x="4177346" y="2217615"/>
              <a:ext cx="1197400" cy="1146344"/>
            </a:xfrm>
            <a:custGeom>
              <a:avLst/>
              <a:gdLst/>
              <a:ahLst/>
              <a:cxnLst>
                <a:cxn ang="0">
                  <a:pos x="wd2" y="hd2"/>
                </a:cxn>
                <a:cxn ang="5400000">
                  <a:pos x="wd2" y="hd2"/>
                </a:cxn>
                <a:cxn ang="10800000">
                  <a:pos x="wd2" y="hd2"/>
                </a:cxn>
                <a:cxn ang="16200000">
                  <a:pos x="wd2" y="hd2"/>
                </a:cxn>
              </a:cxnLst>
              <a:rect l="0" t="0" r="r" b="b"/>
              <a:pathLst>
                <a:path w="21454" h="21119" extrusionOk="0">
                  <a:moveTo>
                    <a:pt x="160" y="104"/>
                  </a:moveTo>
                  <a:lnTo>
                    <a:pt x="1" y="4052"/>
                  </a:lnTo>
                  <a:cubicBezTo>
                    <a:pt x="-7" y="4404"/>
                    <a:pt x="39" y="4740"/>
                    <a:pt x="129" y="5058"/>
                  </a:cubicBezTo>
                  <a:cubicBezTo>
                    <a:pt x="208" y="5333"/>
                    <a:pt x="325" y="5616"/>
                    <a:pt x="569" y="5794"/>
                  </a:cubicBezTo>
                  <a:cubicBezTo>
                    <a:pt x="1209" y="6259"/>
                    <a:pt x="1949" y="5684"/>
                    <a:pt x="2629" y="5313"/>
                  </a:cubicBezTo>
                  <a:cubicBezTo>
                    <a:pt x="2861" y="5186"/>
                    <a:pt x="3107" y="5086"/>
                    <a:pt x="3362" y="5016"/>
                  </a:cubicBezTo>
                  <a:cubicBezTo>
                    <a:pt x="5496" y="4484"/>
                    <a:pt x="7636" y="5868"/>
                    <a:pt x="8093" y="8076"/>
                  </a:cubicBezTo>
                  <a:cubicBezTo>
                    <a:pt x="8528" y="10173"/>
                    <a:pt x="7265" y="12246"/>
                    <a:pt x="5240" y="12761"/>
                  </a:cubicBezTo>
                  <a:cubicBezTo>
                    <a:pt x="4654" y="12914"/>
                    <a:pt x="4042" y="12925"/>
                    <a:pt x="3451" y="12793"/>
                  </a:cubicBezTo>
                  <a:cubicBezTo>
                    <a:pt x="3032" y="12700"/>
                    <a:pt x="2632" y="12536"/>
                    <a:pt x="2265" y="12308"/>
                  </a:cubicBezTo>
                  <a:cubicBezTo>
                    <a:pt x="1811" y="11919"/>
                    <a:pt x="1163" y="11880"/>
                    <a:pt x="667" y="12211"/>
                  </a:cubicBezTo>
                  <a:cubicBezTo>
                    <a:pt x="240" y="12497"/>
                    <a:pt x="10" y="13009"/>
                    <a:pt x="75" y="13529"/>
                  </a:cubicBezTo>
                  <a:cubicBezTo>
                    <a:pt x="95" y="14568"/>
                    <a:pt x="216" y="15603"/>
                    <a:pt x="436" y="16617"/>
                  </a:cubicBezTo>
                  <a:cubicBezTo>
                    <a:pt x="679" y="17735"/>
                    <a:pt x="1041" y="18822"/>
                    <a:pt x="1515" y="19858"/>
                  </a:cubicBezTo>
                  <a:lnTo>
                    <a:pt x="8609" y="21077"/>
                  </a:lnTo>
                  <a:cubicBezTo>
                    <a:pt x="8838" y="21129"/>
                    <a:pt x="9067" y="21131"/>
                    <a:pt x="9285" y="21090"/>
                  </a:cubicBezTo>
                  <a:cubicBezTo>
                    <a:pt x="9367" y="21074"/>
                    <a:pt x="9447" y="21053"/>
                    <a:pt x="9526" y="21024"/>
                  </a:cubicBezTo>
                  <a:cubicBezTo>
                    <a:pt x="9604" y="20995"/>
                    <a:pt x="9679" y="20958"/>
                    <a:pt x="9749" y="20913"/>
                  </a:cubicBezTo>
                  <a:cubicBezTo>
                    <a:pt x="9942" y="20788"/>
                    <a:pt x="10091" y="20596"/>
                    <a:pt x="10180" y="20365"/>
                  </a:cubicBezTo>
                  <a:cubicBezTo>
                    <a:pt x="10469" y="19621"/>
                    <a:pt x="10057" y="18873"/>
                    <a:pt x="9804" y="18157"/>
                  </a:cubicBezTo>
                  <a:cubicBezTo>
                    <a:pt x="9643" y="17702"/>
                    <a:pt x="9540" y="17226"/>
                    <a:pt x="9500" y="16737"/>
                  </a:cubicBezTo>
                  <a:cubicBezTo>
                    <a:pt x="9365" y="15414"/>
                    <a:pt x="9896" y="14111"/>
                    <a:pt x="10910" y="13283"/>
                  </a:cubicBezTo>
                  <a:cubicBezTo>
                    <a:pt x="11674" y="12658"/>
                    <a:pt x="12647" y="12367"/>
                    <a:pt x="13619" y="12473"/>
                  </a:cubicBezTo>
                  <a:cubicBezTo>
                    <a:pt x="14755" y="12578"/>
                    <a:pt x="15790" y="13189"/>
                    <a:pt x="16452" y="14144"/>
                  </a:cubicBezTo>
                  <a:cubicBezTo>
                    <a:pt x="17056" y="15017"/>
                    <a:pt x="17295" y="16103"/>
                    <a:pt x="17115" y="17158"/>
                  </a:cubicBezTo>
                  <a:cubicBezTo>
                    <a:pt x="17055" y="17619"/>
                    <a:pt x="16918" y="18062"/>
                    <a:pt x="16713" y="18470"/>
                  </a:cubicBezTo>
                  <a:cubicBezTo>
                    <a:pt x="16450" y="18993"/>
                    <a:pt x="16064" y="19547"/>
                    <a:pt x="16298" y="20112"/>
                  </a:cubicBezTo>
                  <a:cubicBezTo>
                    <a:pt x="16435" y="20441"/>
                    <a:pt x="16733" y="20628"/>
                    <a:pt x="17036" y="20741"/>
                  </a:cubicBezTo>
                  <a:cubicBezTo>
                    <a:pt x="17304" y="20841"/>
                    <a:pt x="17594" y="20892"/>
                    <a:pt x="17897" y="20880"/>
                  </a:cubicBezTo>
                  <a:lnTo>
                    <a:pt x="21448" y="20388"/>
                  </a:lnTo>
                  <a:cubicBezTo>
                    <a:pt x="21593" y="14575"/>
                    <a:pt x="19256" y="8988"/>
                    <a:pt x="15052" y="5098"/>
                  </a:cubicBezTo>
                  <a:cubicBezTo>
                    <a:pt x="10997" y="1345"/>
                    <a:pt x="5588" y="-469"/>
                    <a:pt x="160" y="104"/>
                  </a:cubicBezTo>
                  <a:close/>
                </a:path>
              </a:pathLst>
            </a:custGeom>
            <a:solidFill>
              <a:schemeClr val="accent3"/>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2184"/>
            <p:cNvSpPr/>
            <p:nvPr/>
          </p:nvSpPr>
          <p:spPr>
            <a:xfrm>
              <a:off x="3196499" y="3390974"/>
              <a:ext cx="1445026" cy="1121086"/>
            </a:xfrm>
            <a:custGeom>
              <a:avLst/>
              <a:gdLst/>
              <a:ahLst/>
              <a:cxnLst>
                <a:cxn ang="0">
                  <a:pos x="wd2" y="hd2"/>
                </a:cxn>
                <a:cxn ang="5400000">
                  <a:pos x="wd2" y="hd2"/>
                </a:cxn>
                <a:cxn ang="10800000">
                  <a:pos x="wd2" y="hd2"/>
                </a:cxn>
                <a:cxn ang="16200000">
                  <a:pos x="wd2" y="hd2"/>
                </a:cxn>
              </a:cxnLst>
              <a:rect l="0" t="0" r="r" b="b"/>
              <a:pathLst>
                <a:path w="21547" h="21571" extrusionOk="0">
                  <a:moveTo>
                    <a:pt x="0" y="314"/>
                  </a:moveTo>
                  <a:lnTo>
                    <a:pt x="4873" y="107"/>
                  </a:lnTo>
                  <a:cubicBezTo>
                    <a:pt x="5177" y="49"/>
                    <a:pt x="5475" y="84"/>
                    <a:pt x="5750" y="194"/>
                  </a:cubicBezTo>
                  <a:cubicBezTo>
                    <a:pt x="5978" y="285"/>
                    <a:pt x="6205" y="432"/>
                    <a:pt x="6345" y="709"/>
                  </a:cubicBezTo>
                  <a:cubicBezTo>
                    <a:pt x="6658" y="1329"/>
                    <a:pt x="6350" y="2057"/>
                    <a:pt x="6129" y="2710"/>
                  </a:cubicBezTo>
                  <a:cubicBezTo>
                    <a:pt x="6003" y="3083"/>
                    <a:pt x="5906" y="3473"/>
                    <a:pt x="5842" y="3879"/>
                  </a:cubicBezTo>
                  <a:cubicBezTo>
                    <a:pt x="5657" y="4975"/>
                    <a:pt x="5829" y="6120"/>
                    <a:pt x="6317" y="7049"/>
                  </a:cubicBezTo>
                  <a:cubicBezTo>
                    <a:pt x="6942" y="8238"/>
                    <a:pt x="7998" y="8928"/>
                    <a:pt x="9111" y="8873"/>
                  </a:cubicBezTo>
                  <a:cubicBezTo>
                    <a:pt x="9937" y="8859"/>
                    <a:pt x="10726" y="8423"/>
                    <a:pt x="11304" y="7660"/>
                  </a:cubicBezTo>
                  <a:cubicBezTo>
                    <a:pt x="11883" y="6896"/>
                    <a:pt x="12204" y="5865"/>
                    <a:pt x="12195" y="4796"/>
                  </a:cubicBezTo>
                  <a:cubicBezTo>
                    <a:pt x="12209" y="4355"/>
                    <a:pt x="12172" y="3913"/>
                    <a:pt x="12085" y="3486"/>
                  </a:cubicBezTo>
                  <a:cubicBezTo>
                    <a:pt x="12002" y="3084"/>
                    <a:pt x="11875" y="2699"/>
                    <a:pt x="11708" y="2342"/>
                  </a:cubicBezTo>
                  <a:cubicBezTo>
                    <a:pt x="11563" y="2084"/>
                    <a:pt x="11478" y="1788"/>
                    <a:pt x="11453" y="1486"/>
                  </a:cubicBezTo>
                  <a:cubicBezTo>
                    <a:pt x="11428" y="1189"/>
                    <a:pt x="11461" y="876"/>
                    <a:pt x="11590" y="606"/>
                  </a:cubicBezTo>
                  <a:cubicBezTo>
                    <a:pt x="11712" y="350"/>
                    <a:pt x="11902" y="175"/>
                    <a:pt x="12110" y="81"/>
                  </a:cubicBezTo>
                  <a:cubicBezTo>
                    <a:pt x="12322" y="-14"/>
                    <a:pt x="12557" y="-29"/>
                    <a:pt x="12785" y="54"/>
                  </a:cubicBezTo>
                  <a:lnTo>
                    <a:pt x="15202" y="732"/>
                  </a:lnTo>
                  <a:lnTo>
                    <a:pt x="14626" y="4996"/>
                  </a:lnTo>
                  <a:cubicBezTo>
                    <a:pt x="14456" y="5780"/>
                    <a:pt x="14650" y="6621"/>
                    <a:pt x="15126" y="7156"/>
                  </a:cubicBezTo>
                  <a:cubicBezTo>
                    <a:pt x="15656" y="7752"/>
                    <a:pt x="16420" y="7850"/>
                    <a:pt x="17031" y="7401"/>
                  </a:cubicBezTo>
                  <a:cubicBezTo>
                    <a:pt x="17428" y="7050"/>
                    <a:pt x="17871" y="6812"/>
                    <a:pt x="18332" y="6694"/>
                  </a:cubicBezTo>
                  <a:cubicBezTo>
                    <a:pt x="18760" y="6585"/>
                    <a:pt x="19207" y="6579"/>
                    <a:pt x="19641" y="6729"/>
                  </a:cubicBezTo>
                  <a:cubicBezTo>
                    <a:pt x="20809" y="7132"/>
                    <a:pt x="21600" y="8534"/>
                    <a:pt x="21539" y="10093"/>
                  </a:cubicBezTo>
                  <a:cubicBezTo>
                    <a:pt x="21597" y="11021"/>
                    <a:pt x="21348" y="11937"/>
                    <a:pt x="20851" y="12614"/>
                  </a:cubicBezTo>
                  <a:cubicBezTo>
                    <a:pt x="20191" y="13515"/>
                    <a:pt x="19198" y="13871"/>
                    <a:pt x="18271" y="13539"/>
                  </a:cubicBezTo>
                  <a:cubicBezTo>
                    <a:pt x="18003" y="13375"/>
                    <a:pt x="17745" y="13204"/>
                    <a:pt x="17495" y="13027"/>
                  </a:cubicBezTo>
                  <a:cubicBezTo>
                    <a:pt x="17264" y="12862"/>
                    <a:pt x="17035" y="12690"/>
                    <a:pt x="16785" y="12597"/>
                  </a:cubicBezTo>
                  <a:cubicBezTo>
                    <a:pt x="16368" y="12443"/>
                    <a:pt x="15905" y="12508"/>
                    <a:pt x="15521" y="12836"/>
                  </a:cubicBezTo>
                  <a:cubicBezTo>
                    <a:pt x="15219" y="13093"/>
                    <a:pt x="15015" y="13476"/>
                    <a:pt x="14886" y="13887"/>
                  </a:cubicBezTo>
                  <a:cubicBezTo>
                    <a:pt x="14743" y="14344"/>
                    <a:pt x="14689" y="14850"/>
                    <a:pt x="14743" y="15362"/>
                  </a:cubicBezTo>
                  <a:lnTo>
                    <a:pt x="15381" y="21571"/>
                  </a:lnTo>
                  <a:lnTo>
                    <a:pt x="7502" y="21086"/>
                  </a:lnTo>
                  <a:cubicBezTo>
                    <a:pt x="7111" y="20411"/>
                    <a:pt x="6769" y="19690"/>
                    <a:pt x="6481" y="18934"/>
                  </a:cubicBezTo>
                  <a:cubicBezTo>
                    <a:pt x="6130" y="18010"/>
                    <a:pt x="5862" y="17039"/>
                    <a:pt x="5681" y="16038"/>
                  </a:cubicBezTo>
                  <a:cubicBezTo>
                    <a:pt x="5501" y="15157"/>
                    <a:pt x="5192" y="14328"/>
                    <a:pt x="4772" y="13596"/>
                  </a:cubicBezTo>
                  <a:cubicBezTo>
                    <a:pt x="4534" y="13180"/>
                    <a:pt x="4261" y="12799"/>
                    <a:pt x="3990" y="12418"/>
                  </a:cubicBezTo>
                  <a:cubicBezTo>
                    <a:pt x="3744" y="12074"/>
                    <a:pt x="3500" y="11728"/>
                    <a:pt x="3256" y="11381"/>
                  </a:cubicBezTo>
                  <a:cubicBezTo>
                    <a:pt x="2270" y="9728"/>
                    <a:pt x="1486" y="7891"/>
                    <a:pt x="930" y="5932"/>
                  </a:cubicBezTo>
                  <a:cubicBezTo>
                    <a:pt x="417" y="4125"/>
                    <a:pt x="104" y="2234"/>
                    <a:pt x="0" y="314"/>
                  </a:cubicBezTo>
                  <a:close/>
                </a:path>
              </a:pathLst>
            </a:custGeom>
            <a:solidFill>
              <a:schemeClr val="accent1"/>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2185"/>
            <p:cNvSpPr/>
            <p:nvPr/>
          </p:nvSpPr>
          <p:spPr>
            <a:xfrm>
              <a:off x="4203775" y="2934757"/>
              <a:ext cx="1166487" cy="1554764"/>
            </a:xfrm>
            <a:custGeom>
              <a:avLst/>
              <a:gdLst/>
              <a:ahLst/>
              <a:cxnLst>
                <a:cxn ang="0">
                  <a:pos x="wd2" y="hd2"/>
                </a:cxn>
                <a:cxn ang="5400000">
                  <a:pos x="wd2" y="hd2"/>
                </a:cxn>
                <a:cxn ang="10800000">
                  <a:pos x="wd2" y="hd2"/>
                </a:cxn>
                <a:cxn ang="16200000">
                  <a:pos x="wd2" y="hd2"/>
                </a:cxn>
              </a:cxnLst>
              <a:rect l="0" t="0" r="r" b="b"/>
              <a:pathLst>
                <a:path w="21569" h="21444" extrusionOk="0">
                  <a:moveTo>
                    <a:pt x="1113" y="5524"/>
                  </a:moveTo>
                  <a:lnTo>
                    <a:pt x="50" y="9863"/>
                  </a:lnTo>
                  <a:cubicBezTo>
                    <a:pt x="-31" y="10120"/>
                    <a:pt x="-12" y="10380"/>
                    <a:pt x="91" y="10618"/>
                  </a:cubicBezTo>
                  <a:cubicBezTo>
                    <a:pt x="181" y="10828"/>
                    <a:pt x="339" y="11028"/>
                    <a:pt x="597" y="11160"/>
                  </a:cubicBezTo>
                  <a:cubicBezTo>
                    <a:pt x="871" y="11300"/>
                    <a:pt x="1200" y="11335"/>
                    <a:pt x="1514" y="11318"/>
                  </a:cubicBezTo>
                  <a:cubicBezTo>
                    <a:pt x="1872" y="11299"/>
                    <a:pt x="2227" y="11212"/>
                    <a:pt x="2541" y="11055"/>
                  </a:cubicBezTo>
                  <a:cubicBezTo>
                    <a:pt x="3686" y="10503"/>
                    <a:pt x="5126" y="10420"/>
                    <a:pt x="6371" y="10834"/>
                  </a:cubicBezTo>
                  <a:cubicBezTo>
                    <a:pt x="7680" y="11269"/>
                    <a:pt x="8582" y="12188"/>
                    <a:pt x="8744" y="13250"/>
                  </a:cubicBezTo>
                  <a:cubicBezTo>
                    <a:pt x="8916" y="14139"/>
                    <a:pt x="8522" y="15036"/>
                    <a:pt x="7680" y="15677"/>
                  </a:cubicBezTo>
                  <a:cubicBezTo>
                    <a:pt x="6641" y="16468"/>
                    <a:pt x="5093" y="16754"/>
                    <a:pt x="3679" y="16417"/>
                  </a:cubicBezTo>
                  <a:cubicBezTo>
                    <a:pt x="3315" y="16281"/>
                    <a:pt x="2953" y="16159"/>
                    <a:pt x="2587" y="16051"/>
                  </a:cubicBezTo>
                  <a:cubicBezTo>
                    <a:pt x="2030" y="15886"/>
                    <a:pt x="1394" y="15743"/>
                    <a:pt x="844" y="15975"/>
                  </a:cubicBezTo>
                  <a:cubicBezTo>
                    <a:pt x="546" y="16101"/>
                    <a:pt x="357" y="16313"/>
                    <a:pt x="245" y="16537"/>
                  </a:cubicBezTo>
                  <a:cubicBezTo>
                    <a:pt x="126" y="16776"/>
                    <a:pt x="90" y="17041"/>
                    <a:pt x="158" y="17308"/>
                  </a:cubicBezTo>
                  <a:lnTo>
                    <a:pt x="958" y="21444"/>
                  </a:lnTo>
                  <a:lnTo>
                    <a:pt x="11789" y="21421"/>
                  </a:lnTo>
                  <a:cubicBezTo>
                    <a:pt x="12290" y="21042"/>
                    <a:pt x="12711" y="20608"/>
                    <a:pt x="13035" y="20134"/>
                  </a:cubicBezTo>
                  <a:cubicBezTo>
                    <a:pt x="13378" y="19631"/>
                    <a:pt x="13609" y="19089"/>
                    <a:pt x="13717" y="18531"/>
                  </a:cubicBezTo>
                  <a:cubicBezTo>
                    <a:pt x="13955" y="17950"/>
                    <a:pt x="14289" y="17393"/>
                    <a:pt x="14713" y="16875"/>
                  </a:cubicBezTo>
                  <a:cubicBezTo>
                    <a:pt x="15148" y="16342"/>
                    <a:pt x="15674" y="15854"/>
                    <a:pt x="16276" y="15422"/>
                  </a:cubicBezTo>
                  <a:cubicBezTo>
                    <a:pt x="17987" y="14068"/>
                    <a:pt x="19334" y="12481"/>
                    <a:pt x="20243" y="10747"/>
                  </a:cubicBezTo>
                  <a:cubicBezTo>
                    <a:pt x="21043" y="9221"/>
                    <a:pt x="21492" y="7605"/>
                    <a:pt x="21569" y="5967"/>
                  </a:cubicBezTo>
                  <a:lnTo>
                    <a:pt x="18132" y="6285"/>
                  </a:lnTo>
                  <a:cubicBezTo>
                    <a:pt x="17862" y="6304"/>
                    <a:pt x="17593" y="6301"/>
                    <a:pt x="17330" y="6276"/>
                  </a:cubicBezTo>
                  <a:cubicBezTo>
                    <a:pt x="16700" y="6215"/>
                    <a:pt x="16071" y="6026"/>
                    <a:pt x="15700" y="5619"/>
                  </a:cubicBezTo>
                  <a:cubicBezTo>
                    <a:pt x="15375" y="5263"/>
                    <a:pt x="15332" y="4804"/>
                    <a:pt x="15590" y="4419"/>
                  </a:cubicBezTo>
                  <a:cubicBezTo>
                    <a:pt x="17038" y="3297"/>
                    <a:pt x="16870" y="1489"/>
                    <a:pt x="15230" y="526"/>
                  </a:cubicBezTo>
                  <a:cubicBezTo>
                    <a:pt x="14280" y="-32"/>
                    <a:pt x="12998" y="-156"/>
                    <a:pt x="11889" y="202"/>
                  </a:cubicBezTo>
                  <a:cubicBezTo>
                    <a:pt x="11204" y="429"/>
                    <a:pt x="10647" y="828"/>
                    <a:pt x="10317" y="1330"/>
                  </a:cubicBezTo>
                  <a:cubicBezTo>
                    <a:pt x="9996" y="1818"/>
                    <a:pt x="9907" y="2356"/>
                    <a:pt x="9979" y="2877"/>
                  </a:cubicBezTo>
                  <a:cubicBezTo>
                    <a:pt x="10052" y="3399"/>
                    <a:pt x="10288" y="3911"/>
                    <a:pt x="10686" y="4368"/>
                  </a:cubicBezTo>
                  <a:cubicBezTo>
                    <a:pt x="10959" y="4864"/>
                    <a:pt x="10859" y="5430"/>
                    <a:pt x="10422" y="5855"/>
                  </a:cubicBezTo>
                  <a:cubicBezTo>
                    <a:pt x="9948" y="6318"/>
                    <a:pt x="9161" y="6537"/>
                    <a:pt x="8396" y="6420"/>
                  </a:cubicBezTo>
                  <a:lnTo>
                    <a:pt x="1113" y="5524"/>
                  </a:lnTo>
                  <a:close/>
                </a:path>
              </a:pathLst>
            </a:custGeom>
            <a:solidFill>
              <a:schemeClr val="accent2"/>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2186"/>
            <p:cNvSpPr/>
            <p:nvPr/>
          </p:nvSpPr>
          <p:spPr>
            <a:xfrm>
              <a:off x="4056601" y="5519060"/>
              <a:ext cx="407295" cy="116726"/>
            </a:xfrm>
            <a:custGeom>
              <a:avLst/>
              <a:gdLst/>
              <a:ahLst/>
              <a:cxnLst>
                <a:cxn ang="0">
                  <a:pos x="wd2" y="hd2"/>
                </a:cxn>
                <a:cxn ang="5400000">
                  <a:pos x="wd2" y="hd2"/>
                </a:cxn>
                <a:cxn ang="10800000">
                  <a:pos x="wd2" y="hd2"/>
                </a:cxn>
                <a:cxn ang="16200000">
                  <a:pos x="wd2" y="hd2"/>
                </a:cxn>
              </a:cxnLst>
              <a:rect l="0" t="0" r="r" b="b"/>
              <a:pathLst>
                <a:path w="21600" h="21498" extrusionOk="0">
                  <a:moveTo>
                    <a:pt x="0" y="102"/>
                  </a:moveTo>
                  <a:lnTo>
                    <a:pt x="2875" y="16209"/>
                  </a:lnTo>
                  <a:cubicBezTo>
                    <a:pt x="5436" y="19804"/>
                    <a:pt x="8177" y="21600"/>
                    <a:pt x="10940" y="21494"/>
                  </a:cubicBezTo>
                  <a:cubicBezTo>
                    <a:pt x="13546" y="21393"/>
                    <a:pt x="16123" y="19601"/>
                    <a:pt x="18539" y="16209"/>
                  </a:cubicBezTo>
                  <a:lnTo>
                    <a:pt x="21600" y="0"/>
                  </a:lnTo>
                  <a:lnTo>
                    <a:pt x="0" y="102"/>
                  </a:ln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2187"/>
            <p:cNvSpPr/>
            <p:nvPr/>
          </p:nvSpPr>
          <p:spPr>
            <a:xfrm>
              <a:off x="3684017" y="4467939"/>
              <a:ext cx="591994" cy="249240"/>
            </a:xfrm>
            <a:custGeom>
              <a:avLst/>
              <a:gdLst/>
              <a:ahLst/>
              <a:cxnLst>
                <a:cxn ang="0">
                  <a:pos x="wd2" y="hd2"/>
                </a:cxn>
                <a:cxn ang="5400000">
                  <a:pos x="wd2" y="hd2"/>
                </a:cxn>
                <a:cxn ang="10800000">
                  <a:pos x="wd2" y="hd2"/>
                </a:cxn>
                <a:cxn ang="16200000">
                  <a:pos x="wd2" y="hd2"/>
                </a:cxn>
              </a:cxnLst>
              <a:rect l="0" t="0" r="r" b="b"/>
              <a:pathLst>
                <a:path w="21600" h="21600" extrusionOk="0">
                  <a:moveTo>
                    <a:pt x="110" y="0"/>
                  </a:moveTo>
                  <a:lnTo>
                    <a:pt x="21600" y="0"/>
                  </a:lnTo>
                  <a:lnTo>
                    <a:pt x="21600" y="21600"/>
                  </a:lnTo>
                  <a:lnTo>
                    <a:pt x="4909" y="21584"/>
                  </a:lnTo>
                  <a:cubicBezTo>
                    <a:pt x="3985" y="20289"/>
                    <a:pt x="3089" y="18888"/>
                    <a:pt x="2222" y="17386"/>
                  </a:cubicBezTo>
                  <a:cubicBezTo>
                    <a:pt x="1456" y="16058"/>
                    <a:pt x="715" y="14653"/>
                    <a:pt x="0" y="13173"/>
                  </a:cubicBezTo>
                  <a:lnTo>
                    <a:pt x="110" y="0"/>
                  </a:lnTo>
                  <a:close/>
                </a:path>
              </a:pathLst>
            </a:custGeom>
            <a:solidFill>
              <a:srgbClr val="A7ABB1"/>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2188"/>
            <p:cNvSpPr/>
            <p:nvPr/>
          </p:nvSpPr>
          <p:spPr>
            <a:xfrm>
              <a:off x="4267407" y="4467939"/>
              <a:ext cx="589498" cy="249240"/>
            </a:xfrm>
            <a:custGeom>
              <a:avLst/>
              <a:gdLst/>
              <a:ahLst/>
              <a:cxnLst>
                <a:cxn ang="0">
                  <a:pos x="wd2" y="hd2"/>
                </a:cxn>
                <a:cxn ang="5400000">
                  <a:pos x="wd2" y="hd2"/>
                </a:cxn>
                <a:cxn ang="10800000">
                  <a:pos x="wd2" y="hd2"/>
                </a:cxn>
                <a:cxn ang="16200000">
                  <a:pos x="wd2" y="hd2"/>
                </a:cxn>
              </a:cxnLst>
              <a:rect l="0" t="0" r="r" b="b"/>
              <a:pathLst>
                <a:path w="21600" h="21600" extrusionOk="0">
                  <a:moveTo>
                    <a:pt x="21490" y="0"/>
                  </a:moveTo>
                  <a:lnTo>
                    <a:pt x="0" y="0"/>
                  </a:lnTo>
                  <a:lnTo>
                    <a:pt x="0" y="21600"/>
                  </a:lnTo>
                  <a:lnTo>
                    <a:pt x="16691" y="21584"/>
                  </a:lnTo>
                  <a:cubicBezTo>
                    <a:pt x="17615" y="20289"/>
                    <a:pt x="18511" y="18888"/>
                    <a:pt x="19378" y="17386"/>
                  </a:cubicBezTo>
                  <a:cubicBezTo>
                    <a:pt x="20144" y="16058"/>
                    <a:pt x="20885" y="14653"/>
                    <a:pt x="21600" y="13173"/>
                  </a:cubicBezTo>
                  <a:lnTo>
                    <a:pt x="21490" y="0"/>
                  </a:lnTo>
                  <a:close/>
                </a:path>
              </a:pathLst>
            </a:custGeom>
            <a:solidFill>
              <a:srgbClr val="A7ABB1"/>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2189"/>
            <p:cNvSpPr/>
            <p:nvPr/>
          </p:nvSpPr>
          <p:spPr>
            <a:xfrm>
              <a:off x="3682883" y="4465437"/>
              <a:ext cx="1172956" cy="72311"/>
            </a:xfrm>
            <a:prstGeom prst="rect">
              <a:avLst/>
            </a:prstGeom>
            <a:solidFill>
              <a:srgbClr val="A7ABB1"/>
            </a:solidFill>
            <a:ln w="12700" cap="flat">
              <a:noFill/>
              <a:miter lim="400000"/>
            </a:ln>
            <a:effectLst/>
          </p:spPr>
          <p:txBody>
            <a:bodyPr wrap="square" lIns="45719" tIns="45719" rIns="45719" bIns="45719" numCol="1" anchor="ctr">
              <a:noAutofit/>
            </a:bodyPr>
            <a:lstStyle/>
            <a:p>
              <a:pPr lvl="0" algn="l" defTabSz="455612">
                <a:defRPr sz="2400">
                  <a:latin typeface="Calibri"/>
                  <a:ea typeface="Calibri"/>
                  <a:cs typeface="Calibri"/>
                  <a:sym typeface="Calibri"/>
                </a:defRPr>
              </a:pPr>
              <a:endParaRPr/>
            </a:p>
          </p:txBody>
        </p:sp>
        <p:sp>
          <p:nvSpPr>
            <p:cNvPr id="48" name="Shape 2190"/>
            <p:cNvSpPr/>
            <p:nvPr/>
          </p:nvSpPr>
          <p:spPr>
            <a:xfrm rot="21245215">
              <a:off x="3897603" y="4898824"/>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49" name="Shape 2191"/>
            <p:cNvSpPr/>
            <p:nvPr/>
          </p:nvSpPr>
          <p:spPr>
            <a:xfrm rot="21245215">
              <a:off x="3897603" y="5021445"/>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50" name="Shape 2192"/>
            <p:cNvSpPr/>
            <p:nvPr/>
          </p:nvSpPr>
          <p:spPr>
            <a:xfrm rot="21245215">
              <a:off x="3897603" y="5144066"/>
              <a:ext cx="719279" cy="72311"/>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51" name="Shape 2193"/>
            <p:cNvSpPr/>
            <p:nvPr/>
          </p:nvSpPr>
          <p:spPr>
            <a:xfrm rot="21245215">
              <a:off x="3897603" y="5266688"/>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grpSp>
      <p:sp>
        <p:nvSpPr>
          <p:cNvPr id="26" name="TextBox 25"/>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126655530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1000" fill="hold"/>
                                        <p:tgtEl>
                                          <p:spTgt spid="4"/>
                                        </p:tgtEl>
                                        <p:attrNameLst>
                                          <p:attrName>ppt_w</p:attrName>
                                        </p:attrNameLst>
                                      </p:cBhvr>
                                      <p:tavLst>
                                        <p:tav tm="0">
                                          <p:val>
                                            <p:fltVal val="0"/>
                                          </p:val>
                                        </p:tav>
                                        <p:tav tm="100000">
                                          <p:val>
                                            <p:strVal val="#ppt_w"/>
                                          </p:val>
                                        </p:tav>
                                      </p:tavLst>
                                    </p:anim>
                                    <p:anim calcmode="lin" valueType="num">
                                      <p:cBhvr>
                                        <p:cTn id="12" dur="1000" fill="hold"/>
                                        <p:tgtEl>
                                          <p:spTgt spid="4"/>
                                        </p:tgtEl>
                                        <p:attrNameLst>
                                          <p:attrName>ppt_h</p:attrName>
                                        </p:attrNameLst>
                                      </p:cBhvr>
                                      <p:tavLst>
                                        <p:tav tm="0">
                                          <p:val>
                                            <p:fltVal val="0"/>
                                          </p:val>
                                        </p:tav>
                                        <p:tav tm="100000">
                                          <p:val>
                                            <p:strVal val="#ppt_h"/>
                                          </p:val>
                                        </p:tav>
                                      </p:tavLst>
                                    </p:anim>
                                    <p:anim calcmode="lin" valueType="num">
                                      <p:cBhvr>
                                        <p:cTn id="13" dur="1000" fill="hold"/>
                                        <p:tgtEl>
                                          <p:spTgt spid="4"/>
                                        </p:tgtEl>
                                        <p:attrNameLst>
                                          <p:attrName>style.rotation</p:attrName>
                                        </p:attrNameLst>
                                      </p:cBhvr>
                                      <p:tavLst>
                                        <p:tav tm="0">
                                          <p:val>
                                            <p:fltVal val="90"/>
                                          </p:val>
                                        </p:tav>
                                        <p:tav tm="100000">
                                          <p:val>
                                            <p:fltVal val="0"/>
                                          </p:val>
                                        </p:tav>
                                      </p:tavLst>
                                    </p:anim>
                                    <p:animEffect transition="in" filter="fade">
                                      <p:cBhvr>
                                        <p:cTn id="14" dur="1000"/>
                                        <p:tgtEl>
                                          <p:spTgt spid="4"/>
                                        </p:tgtEl>
                                      </p:cBhvr>
                                    </p:animEffect>
                                  </p:childTnLst>
                                </p:cTn>
                              </p:par>
                            </p:childTnLst>
                          </p:cTn>
                        </p:par>
                        <p:par>
                          <p:cTn id="15" fill="hold">
                            <p:stCondLst>
                              <p:cond delay="2000"/>
                            </p:stCondLst>
                            <p:childTnLst>
                              <p:par>
                                <p:cTn id="16" presetID="2" presetClass="entr" presetSubtype="8"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1000" fill="hold"/>
                                        <p:tgtEl>
                                          <p:spTgt spid="5"/>
                                        </p:tgtEl>
                                        <p:attrNameLst>
                                          <p:attrName>ppt_x</p:attrName>
                                        </p:attrNameLst>
                                      </p:cBhvr>
                                      <p:tavLst>
                                        <p:tav tm="0">
                                          <p:val>
                                            <p:strVal val="0-#ppt_w/2"/>
                                          </p:val>
                                        </p:tav>
                                        <p:tav tm="100000">
                                          <p:val>
                                            <p:strVal val="#ppt_x"/>
                                          </p:val>
                                        </p:tav>
                                      </p:tavLst>
                                    </p:anim>
                                    <p:anim calcmode="lin" valueType="num">
                                      <p:cBhvr additive="base">
                                        <p:cTn id="19" dur="1000" fill="hold"/>
                                        <p:tgtEl>
                                          <p:spTgt spid="5"/>
                                        </p:tgtEl>
                                        <p:attrNameLst>
                                          <p:attrName>ppt_y</p:attrName>
                                        </p:attrNameLst>
                                      </p:cBhvr>
                                      <p:tavLst>
                                        <p:tav tm="0">
                                          <p:val>
                                            <p:strVal val="#ppt_y"/>
                                          </p:val>
                                        </p:tav>
                                        <p:tav tm="100000">
                                          <p:val>
                                            <p:strVal val="#ppt_y"/>
                                          </p:val>
                                        </p:tav>
                                      </p:tavLst>
                                    </p:anim>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8000" b="-28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577340"/>
            <a:ext cx="12192000" cy="5020408"/>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5" name="Group 54"/>
          <p:cNvGrpSpPr/>
          <p:nvPr/>
        </p:nvGrpSpPr>
        <p:grpSpPr>
          <a:xfrm>
            <a:off x="8279910" y="1758995"/>
            <a:ext cx="1706880" cy="508000"/>
            <a:chOff x="6572357" y="3914649"/>
            <a:chExt cx="1706880" cy="508000"/>
          </a:xfrm>
        </p:grpSpPr>
        <p:cxnSp>
          <p:nvCxnSpPr>
            <p:cNvPr id="56" name="Straight Connector 55"/>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7" name="Trapezoid 56"/>
            <p:cNvSpPr/>
            <p:nvPr/>
          </p:nvSpPr>
          <p:spPr>
            <a:xfrm rot="10800000" flipH="1">
              <a:off x="6944891" y="4215215"/>
              <a:ext cx="1190624" cy="203200"/>
            </a:xfrm>
            <a:prstGeom prst="trapezoid">
              <a:avLst>
                <a:gd name="adj" fmla="val 62501"/>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8" name="Parallelogram 57"/>
            <p:cNvSpPr/>
            <p:nvPr/>
          </p:nvSpPr>
          <p:spPr>
            <a:xfrm flipV="1">
              <a:off x="6698290" y="3914649"/>
              <a:ext cx="1312339" cy="508000"/>
            </a:xfrm>
            <a:prstGeom prst="parallelogram">
              <a:avLst>
                <a:gd name="adj" fmla="val 63243"/>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43" name="Group 42"/>
          <p:cNvGrpSpPr/>
          <p:nvPr/>
        </p:nvGrpSpPr>
        <p:grpSpPr>
          <a:xfrm>
            <a:off x="4304024" y="1758995"/>
            <a:ext cx="1706880" cy="508000"/>
            <a:chOff x="6572357" y="3914649"/>
            <a:chExt cx="1706880" cy="508000"/>
          </a:xfrm>
        </p:grpSpPr>
        <p:cxnSp>
          <p:nvCxnSpPr>
            <p:cNvPr id="44" name="Straight Connector 43"/>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5" name="Trapezoid 44"/>
            <p:cNvSpPr/>
            <p:nvPr/>
          </p:nvSpPr>
          <p:spPr>
            <a:xfrm rot="10800000" flipH="1">
              <a:off x="6944891" y="4215215"/>
              <a:ext cx="1190624" cy="203200"/>
            </a:xfrm>
            <a:prstGeom prst="trapezoid">
              <a:avLst>
                <a:gd name="adj" fmla="val 62501"/>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6" name="Parallelogram 45"/>
            <p:cNvSpPr/>
            <p:nvPr/>
          </p:nvSpPr>
          <p:spPr>
            <a:xfrm flipV="1">
              <a:off x="6698290" y="3914649"/>
              <a:ext cx="1312339" cy="508000"/>
            </a:xfrm>
            <a:prstGeom prst="parallelogram">
              <a:avLst>
                <a:gd name="adj" fmla="val 63243"/>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28" name="Group 27"/>
          <p:cNvGrpSpPr/>
          <p:nvPr/>
        </p:nvGrpSpPr>
        <p:grpSpPr>
          <a:xfrm>
            <a:off x="330392" y="1758996"/>
            <a:ext cx="1706880" cy="508000"/>
            <a:chOff x="6572357" y="3914649"/>
            <a:chExt cx="1706880" cy="508000"/>
          </a:xfrm>
        </p:grpSpPr>
        <p:cxnSp>
          <p:nvCxnSpPr>
            <p:cNvPr id="29" name="Straight Connector 28"/>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0" name="Trapezoid 29"/>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Parallelogram 32"/>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9" name="Rectangle 58"/>
          <p:cNvSpPr/>
          <p:nvPr/>
        </p:nvSpPr>
        <p:spPr>
          <a:xfrm>
            <a:off x="8265550"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4304544"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p:cNvSpPr/>
          <p:nvPr/>
        </p:nvSpPr>
        <p:spPr>
          <a:xfrm>
            <a:off x="316032" y="2044590"/>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0" name="Freeform 59"/>
          <p:cNvSpPr/>
          <p:nvPr/>
        </p:nvSpPr>
        <p:spPr>
          <a:xfrm rot="16200000" flipH="1" flipV="1">
            <a:off x="8175655"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Freeform 47"/>
          <p:cNvSpPr/>
          <p:nvPr/>
        </p:nvSpPr>
        <p:spPr>
          <a:xfrm rot="16200000" flipH="1" flipV="1">
            <a:off x="4199769"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Freeform 35"/>
          <p:cNvSpPr/>
          <p:nvPr/>
        </p:nvSpPr>
        <p:spPr>
          <a:xfrm rot="16200000" flipH="1" flipV="1">
            <a:off x="226137" y="1989182"/>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2" name="Freeform 62"/>
          <p:cNvSpPr>
            <a:spLocks noChangeAspect="1" noEditPoints="1"/>
          </p:cNvSpPr>
          <p:nvPr/>
        </p:nvSpPr>
        <p:spPr bwMode="auto">
          <a:xfrm>
            <a:off x="661606" y="2023563"/>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5" name="Group 91"/>
          <p:cNvGrpSpPr>
            <a:grpSpLocks noChangeAspect="1"/>
          </p:cNvGrpSpPr>
          <p:nvPr/>
        </p:nvGrpSpPr>
        <p:grpSpPr>
          <a:xfrm>
            <a:off x="4704921" y="2044508"/>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66"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68" name="Picture 6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60251" y="2044589"/>
            <a:ext cx="548640" cy="548640"/>
          </a:xfrm>
          <a:prstGeom prst="rect">
            <a:avLst/>
          </a:prstGeom>
          <a:effectLst>
            <a:outerShdw blurRad="50800" dist="38100" dir="2700000" algn="tl" rotWithShape="0">
              <a:prstClr val="black">
                <a:alpha val="40000"/>
              </a:prstClr>
            </a:outerShdw>
          </a:effectLst>
        </p:spPr>
      </p:pic>
      <p:sp>
        <p:nvSpPr>
          <p:cNvPr id="27" name="TextBox 26"/>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grpSp>
        <p:nvGrpSpPr>
          <p:cNvPr id="11" name="Group 10"/>
          <p:cNvGrpSpPr/>
          <p:nvPr/>
        </p:nvGrpSpPr>
        <p:grpSpPr>
          <a:xfrm>
            <a:off x="347124" y="3032618"/>
            <a:ext cx="3649765" cy="3165536"/>
            <a:chOff x="503759" y="2827276"/>
            <a:chExt cx="3282145" cy="3165536"/>
          </a:xfrm>
        </p:grpSpPr>
        <p:sp>
          <p:nvSpPr>
            <p:cNvPr id="9" name="TextBox 8"/>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10" name="TextBox 9"/>
            <p:cNvSpPr txBox="1"/>
            <p:nvPr/>
          </p:nvSpPr>
          <p:spPr>
            <a:xfrm>
              <a:off x="1503544" y="2827276"/>
              <a:ext cx="1879391" cy="400110"/>
            </a:xfrm>
            <a:prstGeom prst="rect">
              <a:avLst/>
            </a:prstGeom>
            <a:noFill/>
          </p:spPr>
          <p:txBody>
            <a:bodyPr wrap="square" rtlCol="0">
              <a:spAutoFit/>
            </a:bodyPr>
            <a:lstStyle/>
            <a:p>
              <a:r>
                <a:rPr lang="en-US" sz="2000" b="1" dirty="0" smtClean="0">
                  <a:solidFill>
                    <a:srgbClr val="4472C4"/>
                  </a:solidFill>
                </a:rPr>
                <a:t>Title Goes Here</a:t>
              </a:r>
              <a:endParaRPr lang="en-US" sz="2000" b="1" dirty="0">
                <a:solidFill>
                  <a:srgbClr val="4472C4"/>
                </a:solidFill>
              </a:endParaRPr>
            </a:p>
          </p:txBody>
        </p:sp>
      </p:grpSp>
      <p:grpSp>
        <p:nvGrpSpPr>
          <p:cNvPr id="69" name="Group 68"/>
          <p:cNvGrpSpPr/>
          <p:nvPr/>
        </p:nvGrpSpPr>
        <p:grpSpPr>
          <a:xfrm>
            <a:off x="4346935" y="3032618"/>
            <a:ext cx="3649765" cy="3165536"/>
            <a:chOff x="503759" y="2827276"/>
            <a:chExt cx="3282145" cy="3165536"/>
          </a:xfrm>
        </p:grpSpPr>
        <p:sp>
          <p:nvSpPr>
            <p:cNvPr id="70" name="TextBox 69"/>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1" name="TextBox 70"/>
            <p:cNvSpPr txBox="1"/>
            <p:nvPr/>
          </p:nvSpPr>
          <p:spPr>
            <a:xfrm>
              <a:off x="1503544" y="2827276"/>
              <a:ext cx="1879391" cy="400110"/>
            </a:xfrm>
            <a:prstGeom prst="rect">
              <a:avLst/>
            </a:prstGeom>
            <a:noFill/>
          </p:spPr>
          <p:txBody>
            <a:bodyPr wrap="square" rtlCol="0">
              <a:spAutoFit/>
            </a:bodyPr>
            <a:lstStyle/>
            <a:p>
              <a:r>
                <a:rPr lang="en-US" sz="2000" b="1" dirty="0" smtClean="0">
                  <a:solidFill>
                    <a:srgbClr val="FF0000"/>
                  </a:solidFill>
                </a:rPr>
                <a:t>Title Goes Here</a:t>
              </a:r>
              <a:endParaRPr lang="en-US" sz="2000" b="1" dirty="0">
                <a:solidFill>
                  <a:srgbClr val="FF0000"/>
                </a:solidFill>
              </a:endParaRPr>
            </a:p>
          </p:txBody>
        </p:sp>
      </p:grpSp>
      <p:grpSp>
        <p:nvGrpSpPr>
          <p:cNvPr id="72" name="Group 71"/>
          <p:cNvGrpSpPr/>
          <p:nvPr/>
        </p:nvGrpSpPr>
        <p:grpSpPr>
          <a:xfrm>
            <a:off x="8288807" y="3034815"/>
            <a:ext cx="3649765" cy="3165536"/>
            <a:chOff x="503759" y="2827276"/>
            <a:chExt cx="3282145" cy="3165536"/>
          </a:xfrm>
        </p:grpSpPr>
        <p:sp>
          <p:nvSpPr>
            <p:cNvPr id="73" name="TextBox 72"/>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4" name="TextBox 73"/>
            <p:cNvSpPr txBox="1"/>
            <p:nvPr/>
          </p:nvSpPr>
          <p:spPr>
            <a:xfrm>
              <a:off x="1503544" y="2827276"/>
              <a:ext cx="1879391" cy="400110"/>
            </a:xfrm>
            <a:prstGeom prst="rect">
              <a:avLst/>
            </a:prstGeom>
            <a:noFill/>
          </p:spPr>
          <p:txBody>
            <a:bodyPr wrap="square" rtlCol="0">
              <a:spAutoFit/>
            </a:bodyPr>
            <a:lstStyle/>
            <a:p>
              <a:r>
                <a:rPr lang="en-US" sz="2000" b="1" dirty="0" smtClean="0">
                  <a:solidFill>
                    <a:srgbClr val="548235"/>
                  </a:solidFill>
                </a:rPr>
                <a:t>Title Goes Here</a:t>
              </a:r>
              <a:endParaRPr lang="en-US" sz="2000" b="1" dirty="0">
                <a:solidFill>
                  <a:srgbClr val="548235"/>
                </a:solidFill>
              </a:endParaRPr>
            </a:p>
          </p:txBody>
        </p:sp>
      </p:grpSp>
    </p:spTree>
    <p:extLst>
      <p:ext uri="{BB962C8B-B14F-4D97-AF65-F5344CB8AC3E}">
        <p14:creationId xmlns:p14="http://schemas.microsoft.com/office/powerpoint/2010/main" val="11624949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2" presetClass="entr" presetSubtype="3"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1+#ppt_w/2"/>
                                          </p:val>
                                        </p:tav>
                                        <p:tav tm="100000">
                                          <p:val>
                                            <p:strVal val="#ppt_x"/>
                                          </p:val>
                                        </p:tav>
                                      </p:tavLst>
                                    </p:anim>
                                    <p:anim calcmode="lin" valueType="num">
                                      <p:cBhvr additive="base">
                                        <p:cTn id="12" dur="500" fill="hold"/>
                                        <p:tgtEl>
                                          <p:spTgt spid="2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36"/>
                                        </p:tgtEl>
                                        <p:attrNameLst>
                                          <p:attrName>style.visibility</p:attrName>
                                        </p:attrNameLst>
                                      </p:cBhvr>
                                      <p:to>
                                        <p:strVal val="visible"/>
                                      </p:to>
                                    </p:set>
                                    <p:anim calcmode="lin" valueType="num">
                                      <p:cBhvr additive="base">
                                        <p:cTn id="15" dur="500" fill="hold"/>
                                        <p:tgtEl>
                                          <p:spTgt spid="36"/>
                                        </p:tgtEl>
                                        <p:attrNameLst>
                                          <p:attrName>ppt_x</p:attrName>
                                        </p:attrNameLst>
                                      </p:cBhvr>
                                      <p:tavLst>
                                        <p:tav tm="0">
                                          <p:val>
                                            <p:strVal val="1+#ppt_w/2"/>
                                          </p:val>
                                        </p:tav>
                                        <p:tav tm="100000">
                                          <p:val>
                                            <p:strVal val="#ppt_x"/>
                                          </p:val>
                                        </p:tav>
                                      </p:tavLst>
                                    </p:anim>
                                    <p:anim calcmode="lin" valueType="num">
                                      <p:cBhvr additive="base">
                                        <p:cTn id="16" dur="500" fill="hold"/>
                                        <p:tgtEl>
                                          <p:spTgt spid="36"/>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500" fill="hold"/>
                                        <p:tgtEl>
                                          <p:spTgt spid="42"/>
                                        </p:tgtEl>
                                        <p:attrNameLst>
                                          <p:attrName>ppt_w</p:attrName>
                                        </p:attrNameLst>
                                      </p:cBhvr>
                                      <p:tavLst>
                                        <p:tav tm="0">
                                          <p:val>
                                            <p:fltVal val="0"/>
                                          </p:val>
                                        </p:tav>
                                        <p:tav tm="100000">
                                          <p:val>
                                            <p:strVal val="#ppt_w"/>
                                          </p:val>
                                        </p:tav>
                                      </p:tavLst>
                                    </p:anim>
                                    <p:anim calcmode="lin" valueType="num">
                                      <p:cBhvr>
                                        <p:cTn id="21" dur="500" fill="hold"/>
                                        <p:tgtEl>
                                          <p:spTgt spid="42"/>
                                        </p:tgtEl>
                                        <p:attrNameLst>
                                          <p:attrName>ppt_h</p:attrName>
                                        </p:attrNameLst>
                                      </p:cBhvr>
                                      <p:tavLst>
                                        <p:tav tm="0">
                                          <p:val>
                                            <p:fltVal val="0"/>
                                          </p:val>
                                        </p:tav>
                                        <p:tav tm="100000">
                                          <p:val>
                                            <p:strVal val="#ppt_h"/>
                                          </p:val>
                                        </p:tav>
                                      </p:tavLst>
                                    </p:anim>
                                    <p:animEffect transition="in" filter="fade">
                                      <p:cBhvr>
                                        <p:cTn id="22" dur="500"/>
                                        <p:tgtEl>
                                          <p:spTgt spid="42"/>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up)">
                                      <p:cBhvr>
                                        <p:cTn id="32" dur="500"/>
                                        <p:tgtEl>
                                          <p:spTgt spid="11"/>
                                        </p:tgtEl>
                                      </p:cBhvr>
                                    </p:animEffect>
                                  </p:childTnLst>
                                </p:cTn>
                              </p:par>
                            </p:childTnLst>
                          </p:cTn>
                        </p:par>
                        <p:par>
                          <p:cTn id="33" fill="hold">
                            <p:stCondLst>
                              <p:cond delay="3500"/>
                            </p:stCondLst>
                            <p:childTnLst>
                              <p:par>
                                <p:cTn id="34" presetID="2" presetClass="entr" presetSubtype="3" fill="hold" nodeType="afterEffect">
                                  <p:stCondLst>
                                    <p:cond delay="0"/>
                                  </p:stCondLst>
                                  <p:childTnLst>
                                    <p:set>
                                      <p:cBhvr>
                                        <p:cTn id="35" dur="1" fill="hold">
                                          <p:stCondLst>
                                            <p:cond delay="0"/>
                                          </p:stCondLst>
                                        </p:cTn>
                                        <p:tgtEl>
                                          <p:spTgt spid="43"/>
                                        </p:tgtEl>
                                        <p:attrNameLst>
                                          <p:attrName>style.visibility</p:attrName>
                                        </p:attrNameLst>
                                      </p:cBhvr>
                                      <p:to>
                                        <p:strVal val="visible"/>
                                      </p:to>
                                    </p:set>
                                    <p:anim calcmode="lin" valueType="num">
                                      <p:cBhvr additive="base">
                                        <p:cTn id="36" dur="500" fill="hold"/>
                                        <p:tgtEl>
                                          <p:spTgt spid="43"/>
                                        </p:tgtEl>
                                        <p:attrNameLst>
                                          <p:attrName>ppt_x</p:attrName>
                                        </p:attrNameLst>
                                      </p:cBhvr>
                                      <p:tavLst>
                                        <p:tav tm="0">
                                          <p:val>
                                            <p:strVal val="1+#ppt_w/2"/>
                                          </p:val>
                                        </p:tav>
                                        <p:tav tm="100000">
                                          <p:val>
                                            <p:strVal val="#ppt_x"/>
                                          </p:val>
                                        </p:tav>
                                      </p:tavLst>
                                    </p:anim>
                                    <p:anim calcmode="lin" valueType="num">
                                      <p:cBhvr additive="base">
                                        <p:cTn id="37" dur="500" fill="hold"/>
                                        <p:tgtEl>
                                          <p:spTgt spid="43"/>
                                        </p:tgtEl>
                                        <p:attrNameLst>
                                          <p:attrName>ppt_y</p:attrName>
                                        </p:attrNameLst>
                                      </p:cBhvr>
                                      <p:tavLst>
                                        <p:tav tm="0">
                                          <p:val>
                                            <p:strVal val="0-#ppt_h/2"/>
                                          </p:val>
                                        </p:tav>
                                        <p:tav tm="100000">
                                          <p:val>
                                            <p:strVal val="#ppt_y"/>
                                          </p:val>
                                        </p:tav>
                                      </p:tavLst>
                                    </p:anim>
                                  </p:childTnLst>
                                </p:cTn>
                              </p:par>
                              <p:par>
                                <p:cTn id="38" presetID="2" presetClass="entr" presetSubtype="3" fill="hold" grpId="0"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additive="base">
                                        <p:cTn id="40" dur="500" fill="hold"/>
                                        <p:tgtEl>
                                          <p:spTgt spid="48"/>
                                        </p:tgtEl>
                                        <p:attrNameLst>
                                          <p:attrName>ppt_x</p:attrName>
                                        </p:attrNameLst>
                                      </p:cBhvr>
                                      <p:tavLst>
                                        <p:tav tm="0">
                                          <p:val>
                                            <p:strVal val="1+#ppt_w/2"/>
                                          </p:val>
                                        </p:tav>
                                        <p:tav tm="100000">
                                          <p:val>
                                            <p:strVal val="#ppt_x"/>
                                          </p:val>
                                        </p:tav>
                                      </p:tavLst>
                                    </p:anim>
                                    <p:anim calcmode="lin" valueType="num">
                                      <p:cBhvr additive="base">
                                        <p:cTn id="41" dur="500" fill="hold"/>
                                        <p:tgtEl>
                                          <p:spTgt spid="48"/>
                                        </p:tgtEl>
                                        <p:attrNameLst>
                                          <p:attrName>ppt_y</p:attrName>
                                        </p:attrNameLst>
                                      </p:cBhvr>
                                      <p:tavLst>
                                        <p:tav tm="0">
                                          <p:val>
                                            <p:strVal val="0-#ppt_h/2"/>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65"/>
                                        </p:tgtEl>
                                        <p:attrNameLst>
                                          <p:attrName>style.visibility</p:attrName>
                                        </p:attrNameLst>
                                      </p:cBhvr>
                                      <p:to>
                                        <p:strVal val="visible"/>
                                      </p:to>
                                    </p:set>
                                    <p:anim calcmode="lin" valueType="num">
                                      <p:cBhvr>
                                        <p:cTn id="45" dur="500" fill="hold"/>
                                        <p:tgtEl>
                                          <p:spTgt spid="65"/>
                                        </p:tgtEl>
                                        <p:attrNameLst>
                                          <p:attrName>ppt_w</p:attrName>
                                        </p:attrNameLst>
                                      </p:cBhvr>
                                      <p:tavLst>
                                        <p:tav tm="0">
                                          <p:val>
                                            <p:fltVal val="0"/>
                                          </p:val>
                                        </p:tav>
                                        <p:tav tm="100000">
                                          <p:val>
                                            <p:strVal val="#ppt_w"/>
                                          </p:val>
                                        </p:tav>
                                      </p:tavLst>
                                    </p:anim>
                                    <p:anim calcmode="lin" valueType="num">
                                      <p:cBhvr>
                                        <p:cTn id="46" dur="500" fill="hold"/>
                                        <p:tgtEl>
                                          <p:spTgt spid="65"/>
                                        </p:tgtEl>
                                        <p:attrNameLst>
                                          <p:attrName>ppt_h</p:attrName>
                                        </p:attrNameLst>
                                      </p:cBhvr>
                                      <p:tavLst>
                                        <p:tav tm="0">
                                          <p:val>
                                            <p:fltVal val="0"/>
                                          </p:val>
                                        </p:tav>
                                        <p:tav tm="100000">
                                          <p:val>
                                            <p:strVal val="#ppt_h"/>
                                          </p:val>
                                        </p:tav>
                                      </p:tavLst>
                                    </p:anim>
                                    <p:animEffect transition="in" filter="fade">
                                      <p:cBhvr>
                                        <p:cTn id="47" dur="500"/>
                                        <p:tgtEl>
                                          <p:spTgt spid="65"/>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47"/>
                                        </p:tgtEl>
                                        <p:attrNameLst>
                                          <p:attrName>style.visibility</p:attrName>
                                        </p:attrNameLst>
                                      </p:cBhvr>
                                      <p:to>
                                        <p:strVal val="visible"/>
                                      </p:to>
                                    </p:set>
                                    <p:animEffect transition="in" filter="fade">
                                      <p:cBhvr>
                                        <p:cTn id="51" dur="1000"/>
                                        <p:tgtEl>
                                          <p:spTgt spid="47"/>
                                        </p:tgtEl>
                                      </p:cBhvr>
                                    </p:animEffect>
                                    <p:anim calcmode="lin" valueType="num">
                                      <p:cBhvr>
                                        <p:cTn id="52" dur="1000" fill="hold"/>
                                        <p:tgtEl>
                                          <p:spTgt spid="47"/>
                                        </p:tgtEl>
                                        <p:attrNameLst>
                                          <p:attrName>ppt_x</p:attrName>
                                        </p:attrNameLst>
                                      </p:cBhvr>
                                      <p:tavLst>
                                        <p:tav tm="0">
                                          <p:val>
                                            <p:strVal val="#ppt_x"/>
                                          </p:val>
                                        </p:tav>
                                        <p:tav tm="100000">
                                          <p:val>
                                            <p:strVal val="#ppt_x"/>
                                          </p:val>
                                        </p:tav>
                                      </p:tavLst>
                                    </p:anim>
                                    <p:anim calcmode="lin" valueType="num">
                                      <p:cBhvr>
                                        <p:cTn id="53" dur="1000" fill="hold"/>
                                        <p:tgtEl>
                                          <p:spTgt spid="47"/>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1"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up)">
                                      <p:cBhvr>
                                        <p:cTn id="57" dur="500"/>
                                        <p:tgtEl>
                                          <p:spTgt spid="69"/>
                                        </p:tgtEl>
                                      </p:cBhvr>
                                    </p:animEffect>
                                  </p:childTnLst>
                                </p:cTn>
                              </p:par>
                            </p:childTnLst>
                          </p:cTn>
                        </p:par>
                        <p:par>
                          <p:cTn id="58" fill="hold">
                            <p:stCondLst>
                              <p:cond delay="6000"/>
                            </p:stCondLst>
                            <p:childTnLst>
                              <p:par>
                                <p:cTn id="59" presetID="2" presetClass="entr" presetSubtype="3" fill="hold" nodeType="afterEffect">
                                  <p:stCondLst>
                                    <p:cond delay="0"/>
                                  </p:stCondLst>
                                  <p:childTnLst>
                                    <p:set>
                                      <p:cBhvr>
                                        <p:cTn id="60" dur="1" fill="hold">
                                          <p:stCondLst>
                                            <p:cond delay="0"/>
                                          </p:stCondLst>
                                        </p:cTn>
                                        <p:tgtEl>
                                          <p:spTgt spid="55"/>
                                        </p:tgtEl>
                                        <p:attrNameLst>
                                          <p:attrName>style.visibility</p:attrName>
                                        </p:attrNameLst>
                                      </p:cBhvr>
                                      <p:to>
                                        <p:strVal val="visible"/>
                                      </p:to>
                                    </p:set>
                                    <p:anim calcmode="lin" valueType="num">
                                      <p:cBhvr additive="base">
                                        <p:cTn id="61" dur="500" fill="hold"/>
                                        <p:tgtEl>
                                          <p:spTgt spid="55"/>
                                        </p:tgtEl>
                                        <p:attrNameLst>
                                          <p:attrName>ppt_x</p:attrName>
                                        </p:attrNameLst>
                                      </p:cBhvr>
                                      <p:tavLst>
                                        <p:tav tm="0">
                                          <p:val>
                                            <p:strVal val="1+#ppt_w/2"/>
                                          </p:val>
                                        </p:tav>
                                        <p:tav tm="100000">
                                          <p:val>
                                            <p:strVal val="#ppt_x"/>
                                          </p:val>
                                        </p:tav>
                                      </p:tavLst>
                                    </p:anim>
                                    <p:anim calcmode="lin" valueType="num">
                                      <p:cBhvr additive="base">
                                        <p:cTn id="62" dur="500" fill="hold"/>
                                        <p:tgtEl>
                                          <p:spTgt spid="55"/>
                                        </p:tgtEl>
                                        <p:attrNameLst>
                                          <p:attrName>ppt_y</p:attrName>
                                        </p:attrNameLst>
                                      </p:cBhvr>
                                      <p:tavLst>
                                        <p:tav tm="0">
                                          <p:val>
                                            <p:strVal val="0-#ppt_h/2"/>
                                          </p:val>
                                        </p:tav>
                                        <p:tav tm="100000">
                                          <p:val>
                                            <p:strVal val="#ppt_y"/>
                                          </p:val>
                                        </p:tav>
                                      </p:tavLst>
                                    </p:anim>
                                  </p:childTnLst>
                                </p:cTn>
                              </p:par>
                              <p:par>
                                <p:cTn id="63" presetID="2" presetClass="entr" presetSubtype="3" fill="hold" grpId="0" nodeType="with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1+#ppt_w/2"/>
                                          </p:val>
                                        </p:tav>
                                        <p:tav tm="100000">
                                          <p:val>
                                            <p:strVal val="#ppt_x"/>
                                          </p:val>
                                        </p:tav>
                                      </p:tavLst>
                                    </p:anim>
                                    <p:anim calcmode="lin" valueType="num">
                                      <p:cBhvr additive="base">
                                        <p:cTn id="66" dur="500" fill="hold"/>
                                        <p:tgtEl>
                                          <p:spTgt spid="60"/>
                                        </p:tgtEl>
                                        <p:attrNameLst>
                                          <p:attrName>ppt_y</p:attrName>
                                        </p:attrNameLst>
                                      </p:cBhvr>
                                      <p:tavLst>
                                        <p:tav tm="0">
                                          <p:val>
                                            <p:strVal val="0-#ppt_h/2"/>
                                          </p:val>
                                        </p:tav>
                                        <p:tav tm="100000">
                                          <p:val>
                                            <p:strVal val="#ppt_y"/>
                                          </p:val>
                                        </p:tav>
                                      </p:tavLst>
                                    </p:anim>
                                  </p:childTnLst>
                                </p:cTn>
                              </p:par>
                            </p:childTnLst>
                          </p:cTn>
                        </p:par>
                        <p:par>
                          <p:cTn id="67" fill="hold">
                            <p:stCondLst>
                              <p:cond delay="6500"/>
                            </p:stCondLst>
                            <p:childTnLst>
                              <p:par>
                                <p:cTn id="68" presetID="53" presetClass="entr" presetSubtype="16" fill="hold" nodeType="afterEffect">
                                  <p:stCondLst>
                                    <p:cond delay="0"/>
                                  </p:stCondLst>
                                  <p:childTnLst>
                                    <p:set>
                                      <p:cBhvr>
                                        <p:cTn id="69" dur="1" fill="hold">
                                          <p:stCondLst>
                                            <p:cond delay="0"/>
                                          </p:stCondLst>
                                        </p:cTn>
                                        <p:tgtEl>
                                          <p:spTgt spid="68"/>
                                        </p:tgtEl>
                                        <p:attrNameLst>
                                          <p:attrName>style.visibility</p:attrName>
                                        </p:attrNameLst>
                                      </p:cBhvr>
                                      <p:to>
                                        <p:strVal val="visible"/>
                                      </p:to>
                                    </p:set>
                                    <p:anim calcmode="lin" valueType="num">
                                      <p:cBhvr>
                                        <p:cTn id="70" dur="500" fill="hold"/>
                                        <p:tgtEl>
                                          <p:spTgt spid="68"/>
                                        </p:tgtEl>
                                        <p:attrNameLst>
                                          <p:attrName>ppt_w</p:attrName>
                                        </p:attrNameLst>
                                      </p:cBhvr>
                                      <p:tavLst>
                                        <p:tav tm="0">
                                          <p:val>
                                            <p:fltVal val="0"/>
                                          </p:val>
                                        </p:tav>
                                        <p:tav tm="100000">
                                          <p:val>
                                            <p:strVal val="#ppt_w"/>
                                          </p:val>
                                        </p:tav>
                                      </p:tavLst>
                                    </p:anim>
                                    <p:anim calcmode="lin" valueType="num">
                                      <p:cBhvr>
                                        <p:cTn id="71" dur="500" fill="hold"/>
                                        <p:tgtEl>
                                          <p:spTgt spid="68"/>
                                        </p:tgtEl>
                                        <p:attrNameLst>
                                          <p:attrName>ppt_h</p:attrName>
                                        </p:attrNameLst>
                                      </p:cBhvr>
                                      <p:tavLst>
                                        <p:tav tm="0">
                                          <p:val>
                                            <p:fltVal val="0"/>
                                          </p:val>
                                        </p:tav>
                                        <p:tav tm="100000">
                                          <p:val>
                                            <p:strVal val="#ppt_h"/>
                                          </p:val>
                                        </p:tav>
                                      </p:tavLst>
                                    </p:anim>
                                    <p:animEffect transition="in" filter="fade">
                                      <p:cBhvr>
                                        <p:cTn id="72" dur="500"/>
                                        <p:tgtEl>
                                          <p:spTgt spid="68"/>
                                        </p:tgtEl>
                                      </p:cBhvr>
                                    </p:animEffect>
                                  </p:childTnLst>
                                </p:cTn>
                              </p:par>
                            </p:childTnLst>
                          </p:cTn>
                        </p:par>
                        <p:par>
                          <p:cTn id="73" fill="hold">
                            <p:stCondLst>
                              <p:cond delay="7000"/>
                            </p:stCondLst>
                            <p:childTnLst>
                              <p:par>
                                <p:cTn id="74" presetID="42" presetClass="entr" presetSubtype="0" fill="hold" grpId="0" nodeType="afterEffect">
                                  <p:stCondLst>
                                    <p:cond delay="0"/>
                                  </p:stCondLst>
                                  <p:childTnLst>
                                    <p:set>
                                      <p:cBhvr>
                                        <p:cTn id="75" dur="1" fill="hold">
                                          <p:stCondLst>
                                            <p:cond delay="0"/>
                                          </p:stCondLst>
                                        </p:cTn>
                                        <p:tgtEl>
                                          <p:spTgt spid="59"/>
                                        </p:tgtEl>
                                        <p:attrNameLst>
                                          <p:attrName>style.visibility</p:attrName>
                                        </p:attrNameLst>
                                      </p:cBhvr>
                                      <p:to>
                                        <p:strVal val="visible"/>
                                      </p:to>
                                    </p:set>
                                    <p:animEffect transition="in" filter="fade">
                                      <p:cBhvr>
                                        <p:cTn id="76" dur="1000"/>
                                        <p:tgtEl>
                                          <p:spTgt spid="59"/>
                                        </p:tgtEl>
                                      </p:cBhvr>
                                    </p:animEffect>
                                    <p:anim calcmode="lin" valueType="num">
                                      <p:cBhvr>
                                        <p:cTn id="77" dur="1000" fill="hold"/>
                                        <p:tgtEl>
                                          <p:spTgt spid="59"/>
                                        </p:tgtEl>
                                        <p:attrNameLst>
                                          <p:attrName>ppt_x</p:attrName>
                                        </p:attrNameLst>
                                      </p:cBhvr>
                                      <p:tavLst>
                                        <p:tav tm="0">
                                          <p:val>
                                            <p:strVal val="#ppt_x"/>
                                          </p:val>
                                        </p:tav>
                                        <p:tav tm="100000">
                                          <p:val>
                                            <p:strVal val="#ppt_x"/>
                                          </p:val>
                                        </p:tav>
                                      </p:tavLst>
                                    </p:anim>
                                    <p:anim calcmode="lin" valueType="num">
                                      <p:cBhvr>
                                        <p:cTn id="78" dur="1000" fill="hold"/>
                                        <p:tgtEl>
                                          <p:spTgt spid="59"/>
                                        </p:tgtEl>
                                        <p:attrNameLst>
                                          <p:attrName>ppt_y</p:attrName>
                                        </p:attrNameLst>
                                      </p:cBhvr>
                                      <p:tavLst>
                                        <p:tav tm="0">
                                          <p:val>
                                            <p:strVal val="#ppt_y+.1"/>
                                          </p:val>
                                        </p:tav>
                                        <p:tav tm="100000">
                                          <p:val>
                                            <p:strVal val="#ppt_y"/>
                                          </p:val>
                                        </p:tav>
                                      </p:tavLst>
                                    </p:anim>
                                  </p:childTnLst>
                                </p:cTn>
                              </p:par>
                            </p:childTnLst>
                          </p:cTn>
                        </p:par>
                        <p:par>
                          <p:cTn id="79" fill="hold">
                            <p:stCondLst>
                              <p:cond delay="8000"/>
                            </p:stCondLst>
                            <p:childTnLst>
                              <p:par>
                                <p:cTn id="80" presetID="22" presetClass="entr" presetSubtype="1" fill="hold" nodeType="afterEffect">
                                  <p:stCondLst>
                                    <p:cond delay="0"/>
                                  </p:stCondLst>
                                  <p:childTnLst>
                                    <p:set>
                                      <p:cBhvr>
                                        <p:cTn id="81" dur="1" fill="hold">
                                          <p:stCondLst>
                                            <p:cond delay="0"/>
                                          </p:stCondLst>
                                        </p:cTn>
                                        <p:tgtEl>
                                          <p:spTgt spid="72"/>
                                        </p:tgtEl>
                                        <p:attrNameLst>
                                          <p:attrName>style.visibility</p:attrName>
                                        </p:attrNameLst>
                                      </p:cBhvr>
                                      <p:to>
                                        <p:strVal val="visible"/>
                                      </p:to>
                                    </p:set>
                                    <p:animEffect transition="in" filter="wipe(up)">
                                      <p:cBhvr>
                                        <p:cTn id="82"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9" grpId="0" animBg="1"/>
      <p:bldP spid="47" grpId="0" animBg="1"/>
      <p:bldP spid="35" grpId="0" animBg="1"/>
      <p:bldP spid="60" grpId="0" animBg="1"/>
      <p:bldP spid="48" grpId="0" animBg="1"/>
      <p:bldP spid="36" grpId="0" animBg="1"/>
      <p:bldP spid="4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1201004"/>
            <a:ext cx="12192000" cy="539674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5" name="Group 64"/>
          <p:cNvGrpSpPr/>
          <p:nvPr/>
        </p:nvGrpSpPr>
        <p:grpSpPr>
          <a:xfrm>
            <a:off x="506561" y="1357180"/>
            <a:ext cx="1706880" cy="508000"/>
            <a:chOff x="6572359" y="1313899"/>
            <a:chExt cx="1706880" cy="508000"/>
          </a:xfrm>
        </p:grpSpPr>
        <p:cxnSp>
          <p:nvCxnSpPr>
            <p:cNvPr id="66" name="Straight Connector 65"/>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7" name="Trapezoid 66"/>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8" name="Parallelogram 67"/>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8" name="Rectangle 57"/>
          <p:cNvSpPr/>
          <p:nvPr/>
        </p:nvSpPr>
        <p:spPr>
          <a:xfrm>
            <a:off x="506562" y="1618357"/>
            <a:ext cx="6561573"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9" name="Freeform 68"/>
          <p:cNvSpPr/>
          <p:nvPr/>
        </p:nvSpPr>
        <p:spPr>
          <a:xfrm rot="16200000" flipH="1" flipV="1">
            <a:off x="402306" y="158829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39" name="Rectangle 38"/>
          <p:cNvSpPr/>
          <p:nvPr/>
        </p:nvSpPr>
        <p:spPr>
          <a:xfrm>
            <a:off x="8284191" y="759210"/>
            <a:ext cx="2292823" cy="408574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8" name="Picture 37"/>
          <p:cNvPicPr>
            <a:picLocks noChangeAspect="1"/>
          </p:cNvPicPr>
          <p:nvPr/>
        </p:nvPicPr>
        <p:blipFill>
          <a:blip r:embed="rId4">
            <a:extLst>
              <a:ext uri="{28A0092B-C50C-407E-A947-70E740481C1C}">
                <a14:useLocalDpi xmlns:a14="http://schemas.microsoft.com/office/drawing/2010/main" val="0"/>
              </a:ext>
            </a:extLst>
          </a:blip>
          <a:srcRect t="1854" r="23603" b="21336"/>
          <a:stretch>
            <a:fillRect/>
          </a:stretch>
        </p:blipFill>
        <p:spPr>
          <a:xfrm>
            <a:off x="7088429" y="0"/>
            <a:ext cx="5001749" cy="6858000"/>
          </a:xfrm>
          <a:custGeom>
            <a:avLst/>
            <a:gdLst>
              <a:gd name="connsiteX0" fmla="*/ 0 w 5001749"/>
              <a:gd name="connsiteY0" fmla="*/ 0 h 6858000"/>
              <a:gd name="connsiteX1" fmla="*/ 5001749 w 5001749"/>
              <a:gd name="connsiteY1" fmla="*/ 0 h 6858000"/>
              <a:gd name="connsiteX2" fmla="*/ 5001749 w 5001749"/>
              <a:gd name="connsiteY2" fmla="*/ 6858000 h 6858000"/>
              <a:gd name="connsiteX3" fmla="*/ 0 w 500174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001749" h="6858000">
                <a:moveTo>
                  <a:pt x="0" y="0"/>
                </a:moveTo>
                <a:lnTo>
                  <a:pt x="5001749" y="0"/>
                </a:lnTo>
                <a:lnTo>
                  <a:pt x="5001749" y="6858000"/>
                </a:lnTo>
                <a:lnTo>
                  <a:pt x="0" y="6858000"/>
                </a:lnTo>
                <a:close/>
              </a:path>
            </a:pathLst>
          </a:custGeom>
        </p:spPr>
      </p:pic>
      <p:grpSp>
        <p:nvGrpSpPr>
          <p:cNvPr id="46" name="Group 45"/>
          <p:cNvGrpSpPr/>
          <p:nvPr/>
        </p:nvGrpSpPr>
        <p:grpSpPr>
          <a:xfrm>
            <a:off x="506562" y="3883444"/>
            <a:ext cx="1706880" cy="508000"/>
            <a:chOff x="6572357" y="3914649"/>
            <a:chExt cx="1706880" cy="508000"/>
          </a:xfrm>
        </p:grpSpPr>
        <p:cxnSp>
          <p:nvCxnSpPr>
            <p:cNvPr id="47" name="Straight Connector 46"/>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8" name="Trapezoid 47"/>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9" name="Parallelogram 48"/>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0" name="Rectangle 49"/>
          <p:cNvSpPr/>
          <p:nvPr/>
        </p:nvSpPr>
        <p:spPr>
          <a:xfrm>
            <a:off x="492200" y="4169038"/>
            <a:ext cx="6561573"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1" name="Text Placeholder 3"/>
          <p:cNvSpPr txBox="1">
            <a:spLocks/>
          </p:cNvSpPr>
          <p:nvPr/>
        </p:nvSpPr>
        <p:spPr>
          <a:xfrm>
            <a:off x="1779860" y="4539103"/>
            <a:ext cx="5025824" cy="18589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4472C4"/>
                </a:solidFill>
              </a:rPr>
              <a:t>Lorem Ipsum Dolor</a:t>
            </a:r>
            <a:endParaRPr lang="en-US" sz="2000" dirty="0">
              <a:solidFill>
                <a:srgbClr val="4472C4"/>
              </a:solidFill>
            </a:endParaRPr>
          </a:p>
          <a:p>
            <a:pPr algn="l"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52" name="Freeform 51"/>
          <p:cNvSpPr/>
          <p:nvPr/>
        </p:nvSpPr>
        <p:spPr>
          <a:xfrm rot="16200000" flipH="1" flipV="1">
            <a:off x="402307" y="4113630"/>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3" name="Freeform 62"/>
          <p:cNvSpPr>
            <a:spLocks noChangeAspect="1" noEditPoints="1"/>
          </p:cNvSpPr>
          <p:nvPr/>
        </p:nvSpPr>
        <p:spPr bwMode="auto">
          <a:xfrm>
            <a:off x="858802" y="4117490"/>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59" name="Text Placeholder 3"/>
          <p:cNvSpPr txBox="1">
            <a:spLocks/>
          </p:cNvSpPr>
          <p:nvPr/>
        </p:nvSpPr>
        <p:spPr>
          <a:xfrm>
            <a:off x="1794222" y="2097606"/>
            <a:ext cx="5011462"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ED7D31"/>
                </a:solidFill>
              </a:rPr>
              <a:t>Phone Image Change</a:t>
            </a:r>
            <a:endParaRPr lang="en-US" sz="2000" dirty="0">
              <a:solidFill>
                <a:srgbClr val="ED7D31"/>
              </a:solidFill>
            </a:endParaRPr>
          </a:p>
          <a:p>
            <a:pPr algn="l"/>
            <a:r>
              <a:rPr lang="en-US" sz="1400" dirty="0" smtClean="0">
                <a:solidFill>
                  <a:schemeClr val="bg2">
                    <a:lumMod val="25000"/>
                  </a:schemeClr>
                </a:solidFill>
              </a:rPr>
              <a:t>The image displaying is layered behind the phone image. To change this image left click and drag the phone to the side. You will now have access to the rectangle contains the image as a “Fill” element. Replace the image, then </a:t>
            </a:r>
            <a:r>
              <a:rPr lang="en-US" sz="1400" dirty="0">
                <a:solidFill>
                  <a:schemeClr val="bg2">
                    <a:lumMod val="25000"/>
                  </a:schemeClr>
                </a:solidFill>
              </a:rPr>
              <a:t>m</a:t>
            </a:r>
            <a:r>
              <a:rPr lang="en-US" sz="1400" dirty="0" smtClean="0">
                <a:solidFill>
                  <a:schemeClr val="bg2">
                    <a:lumMod val="25000"/>
                  </a:schemeClr>
                </a:solidFill>
              </a:rPr>
              <a:t>ove the phone back to where it was originally. orem </a:t>
            </a:r>
            <a:r>
              <a:rPr lang="en-US" sz="1400" dirty="0">
                <a:solidFill>
                  <a:schemeClr val="bg2">
                    <a:lumMod val="25000"/>
                  </a:schemeClr>
                </a:solidFill>
              </a:rPr>
              <a:t>ipsum dolor sit amet, consectetur adipiscing elit, sed do eiusmod tempor incididunt ut labore et dolore magna aliqua. </a:t>
            </a:r>
          </a:p>
        </p:txBody>
      </p:sp>
      <p:grpSp>
        <p:nvGrpSpPr>
          <p:cNvPr id="62" name="Group 91"/>
          <p:cNvGrpSpPr>
            <a:grpSpLocks noChangeAspect="1"/>
          </p:cNvGrpSpPr>
          <p:nvPr/>
        </p:nvGrpSpPr>
        <p:grpSpPr>
          <a:xfrm>
            <a:off x="905631" y="1737731"/>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63"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1889544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ppt_x"/>
                                          </p:val>
                                        </p:tav>
                                        <p:tav tm="100000">
                                          <p:val>
                                            <p:strVal val="#ppt_x"/>
                                          </p:val>
                                        </p:tav>
                                      </p:tavLst>
                                    </p:anim>
                                    <p:anim calcmode="lin" valueType="num">
                                      <p:cBhvr additive="base">
                                        <p:cTn id="12" dur="1000" fill="hold"/>
                                        <p:tgtEl>
                                          <p:spTgt spid="3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50"/>
                                  </p:stCondLst>
                                  <p:childTnLst>
                                    <p:set>
                                      <p:cBhvr>
                                        <p:cTn id="14" dur="1" fill="hold">
                                          <p:stCondLst>
                                            <p:cond delay="0"/>
                                          </p:stCondLst>
                                        </p:cTn>
                                        <p:tgtEl>
                                          <p:spTgt spid="39"/>
                                        </p:tgtEl>
                                        <p:attrNameLst>
                                          <p:attrName>style.visibility</p:attrName>
                                        </p:attrNameLst>
                                      </p:cBhvr>
                                      <p:to>
                                        <p:strVal val="visible"/>
                                      </p:to>
                                    </p:set>
                                    <p:anim calcmode="lin" valueType="num">
                                      <p:cBhvr additive="base">
                                        <p:cTn id="15" dur="950" fill="hold"/>
                                        <p:tgtEl>
                                          <p:spTgt spid="39"/>
                                        </p:tgtEl>
                                        <p:attrNameLst>
                                          <p:attrName>ppt_x</p:attrName>
                                        </p:attrNameLst>
                                      </p:cBhvr>
                                      <p:tavLst>
                                        <p:tav tm="0">
                                          <p:val>
                                            <p:strVal val="#ppt_x"/>
                                          </p:val>
                                        </p:tav>
                                        <p:tav tm="100000">
                                          <p:val>
                                            <p:strVal val="#ppt_x"/>
                                          </p:val>
                                        </p:tav>
                                      </p:tavLst>
                                    </p:anim>
                                    <p:anim calcmode="lin" valueType="num">
                                      <p:cBhvr additive="base">
                                        <p:cTn id="16" dur="950" fill="hold"/>
                                        <p:tgtEl>
                                          <p:spTgt spid="39"/>
                                        </p:tgtEl>
                                        <p:attrNameLst>
                                          <p:attrName>ppt_y</p:attrName>
                                        </p:attrNameLst>
                                      </p:cBhvr>
                                      <p:tavLst>
                                        <p:tav tm="0">
                                          <p:val>
                                            <p:strVal val="1+#ppt_h/2"/>
                                          </p:val>
                                        </p:tav>
                                        <p:tav tm="100000">
                                          <p:val>
                                            <p:strVal val="#ppt_y"/>
                                          </p:val>
                                        </p:tav>
                                      </p:tavLst>
                                    </p:anim>
                                  </p:childTnLst>
                                </p:cTn>
                              </p:par>
                            </p:childTnLst>
                          </p:cTn>
                        </p:par>
                        <p:par>
                          <p:cTn id="17" fill="hold">
                            <p:stCondLst>
                              <p:cond delay="2000"/>
                            </p:stCondLst>
                            <p:childTnLst>
                              <p:par>
                                <p:cTn id="18" presetID="2" presetClass="entr" presetSubtype="4"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 calcmode="lin" valueType="num">
                                      <p:cBhvr additive="base">
                                        <p:cTn id="20" dur="500" fill="hold"/>
                                        <p:tgtEl>
                                          <p:spTgt spid="65"/>
                                        </p:tgtEl>
                                        <p:attrNameLst>
                                          <p:attrName>ppt_x</p:attrName>
                                        </p:attrNameLst>
                                      </p:cBhvr>
                                      <p:tavLst>
                                        <p:tav tm="0">
                                          <p:val>
                                            <p:strVal val="#ppt_x"/>
                                          </p:val>
                                        </p:tav>
                                        <p:tav tm="100000">
                                          <p:val>
                                            <p:strVal val="#ppt_x"/>
                                          </p:val>
                                        </p:tav>
                                      </p:tavLst>
                                    </p:anim>
                                    <p:anim calcmode="lin" valueType="num">
                                      <p:cBhvr additive="base">
                                        <p:cTn id="21" dur="500" fill="hold"/>
                                        <p:tgtEl>
                                          <p:spTgt spid="65"/>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69"/>
                                        </p:tgtEl>
                                        <p:attrNameLst>
                                          <p:attrName>style.visibility</p:attrName>
                                        </p:attrNameLst>
                                      </p:cBhvr>
                                      <p:to>
                                        <p:strVal val="visible"/>
                                      </p:to>
                                    </p:set>
                                    <p:anim calcmode="lin" valueType="num">
                                      <p:cBhvr additive="base">
                                        <p:cTn id="24" dur="500" fill="hold"/>
                                        <p:tgtEl>
                                          <p:spTgt spid="69"/>
                                        </p:tgtEl>
                                        <p:attrNameLst>
                                          <p:attrName>ppt_x</p:attrName>
                                        </p:attrNameLst>
                                      </p:cBhvr>
                                      <p:tavLst>
                                        <p:tav tm="0">
                                          <p:val>
                                            <p:strVal val="#ppt_x"/>
                                          </p:val>
                                        </p:tav>
                                        <p:tav tm="100000">
                                          <p:val>
                                            <p:strVal val="#ppt_x"/>
                                          </p:val>
                                        </p:tav>
                                      </p:tavLst>
                                    </p:anim>
                                    <p:anim calcmode="lin" valueType="num">
                                      <p:cBhvr additive="base">
                                        <p:cTn id="25" dur="500" fill="hold"/>
                                        <p:tgtEl>
                                          <p:spTgt spid="69"/>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2" presetClass="entr" presetSubtype="4" fill="hold" grpId="0" nodeType="afterEffect">
                                  <p:stCondLst>
                                    <p:cond delay="0"/>
                                  </p:stCondLst>
                                  <p:childTnLst>
                                    <p:set>
                                      <p:cBhvr>
                                        <p:cTn id="28" dur="1" fill="hold">
                                          <p:stCondLst>
                                            <p:cond delay="0"/>
                                          </p:stCondLst>
                                        </p:cTn>
                                        <p:tgtEl>
                                          <p:spTgt spid="58"/>
                                        </p:tgtEl>
                                        <p:attrNameLst>
                                          <p:attrName>style.visibility</p:attrName>
                                        </p:attrNameLst>
                                      </p:cBhvr>
                                      <p:to>
                                        <p:strVal val="visible"/>
                                      </p:to>
                                    </p:set>
                                    <p:anim calcmode="lin" valueType="num">
                                      <p:cBhvr additive="base">
                                        <p:cTn id="29" dur="500" fill="hold"/>
                                        <p:tgtEl>
                                          <p:spTgt spid="58"/>
                                        </p:tgtEl>
                                        <p:attrNameLst>
                                          <p:attrName>ppt_x</p:attrName>
                                        </p:attrNameLst>
                                      </p:cBhvr>
                                      <p:tavLst>
                                        <p:tav tm="0">
                                          <p:val>
                                            <p:strVal val="#ppt_x"/>
                                          </p:val>
                                        </p:tav>
                                        <p:tav tm="100000">
                                          <p:val>
                                            <p:strVal val="#ppt_x"/>
                                          </p:val>
                                        </p:tav>
                                      </p:tavLst>
                                    </p:anim>
                                    <p:anim calcmode="lin" valueType="num">
                                      <p:cBhvr additive="base">
                                        <p:cTn id="30" dur="500" fill="hold"/>
                                        <p:tgtEl>
                                          <p:spTgt spid="58"/>
                                        </p:tgtEl>
                                        <p:attrNameLst>
                                          <p:attrName>ppt_y</p:attrName>
                                        </p:attrNameLst>
                                      </p:cBhvr>
                                      <p:tavLst>
                                        <p:tav tm="0">
                                          <p:val>
                                            <p:strVal val="1+#ppt_h/2"/>
                                          </p:val>
                                        </p:tav>
                                        <p:tav tm="100000">
                                          <p:val>
                                            <p:strVal val="#ppt_y"/>
                                          </p:val>
                                        </p:tav>
                                      </p:tavLst>
                                    </p:anim>
                                  </p:childTnLst>
                                </p:cTn>
                              </p:par>
                            </p:childTnLst>
                          </p:cTn>
                        </p:par>
                        <p:par>
                          <p:cTn id="31" fill="hold">
                            <p:stCondLst>
                              <p:cond delay="3000"/>
                            </p:stCondLst>
                            <p:childTnLst>
                              <p:par>
                                <p:cTn id="32" presetID="53" presetClass="entr" presetSubtype="16" fill="hold" nodeType="afterEffect">
                                  <p:stCondLst>
                                    <p:cond delay="0"/>
                                  </p:stCondLst>
                                  <p:childTnLst>
                                    <p:set>
                                      <p:cBhvr>
                                        <p:cTn id="33" dur="1" fill="hold">
                                          <p:stCondLst>
                                            <p:cond delay="0"/>
                                          </p:stCondLst>
                                        </p:cTn>
                                        <p:tgtEl>
                                          <p:spTgt spid="62"/>
                                        </p:tgtEl>
                                        <p:attrNameLst>
                                          <p:attrName>style.visibility</p:attrName>
                                        </p:attrNameLst>
                                      </p:cBhvr>
                                      <p:to>
                                        <p:strVal val="visible"/>
                                      </p:to>
                                    </p:set>
                                    <p:anim calcmode="lin" valueType="num">
                                      <p:cBhvr>
                                        <p:cTn id="34" dur="500" fill="hold"/>
                                        <p:tgtEl>
                                          <p:spTgt spid="62"/>
                                        </p:tgtEl>
                                        <p:attrNameLst>
                                          <p:attrName>ppt_w</p:attrName>
                                        </p:attrNameLst>
                                      </p:cBhvr>
                                      <p:tavLst>
                                        <p:tav tm="0">
                                          <p:val>
                                            <p:fltVal val="0"/>
                                          </p:val>
                                        </p:tav>
                                        <p:tav tm="100000">
                                          <p:val>
                                            <p:strVal val="#ppt_w"/>
                                          </p:val>
                                        </p:tav>
                                      </p:tavLst>
                                    </p:anim>
                                    <p:anim calcmode="lin" valueType="num">
                                      <p:cBhvr>
                                        <p:cTn id="35" dur="500" fill="hold"/>
                                        <p:tgtEl>
                                          <p:spTgt spid="62"/>
                                        </p:tgtEl>
                                        <p:attrNameLst>
                                          <p:attrName>ppt_h</p:attrName>
                                        </p:attrNameLst>
                                      </p:cBhvr>
                                      <p:tavLst>
                                        <p:tav tm="0">
                                          <p:val>
                                            <p:fltVal val="0"/>
                                          </p:val>
                                        </p:tav>
                                        <p:tav tm="100000">
                                          <p:val>
                                            <p:strVal val="#ppt_h"/>
                                          </p:val>
                                        </p:tav>
                                      </p:tavLst>
                                    </p:anim>
                                    <p:animEffect transition="in" filter="fade">
                                      <p:cBhvr>
                                        <p:cTn id="36" dur="500"/>
                                        <p:tgtEl>
                                          <p:spTgt spid="62"/>
                                        </p:tgtEl>
                                      </p:cBhvr>
                                    </p:animEffect>
                                  </p:childTnLst>
                                </p:cTn>
                              </p:par>
                            </p:childTnLst>
                          </p:cTn>
                        </p:par>
                        <p:par>
                          <p:cTn id="37" fill="hold">
                            <p:stCondLst>
                              <p:cond delay="3500"/>
                            </p:stCondLst>
                            <p:childTnLst>
                              <p:par>
                                <p:cTn id="38" presetID="22" presetClass="entr" presetSubtype="8" fill="hold" grpId="0" nodeType="afterEffect">
                                  <p:stCondLst>
                                    <p:cond delay="0"/>
                                  </p:stCondLst>
                                  <p:childTnLst>
                                    <p:set>
                                      <p:cBhvr>
                                        <p:cTn id="39" dur="1" fill="hold">
                                          <p:stCondLst>
                                            <p:cond delay="0"/>
                                          </p:stCondLst>
                                        </p:cTn>
                                        <p:tgtEl>
                                          <p:spTgt spid="59"/>
                                        </p:tgtEl>
                                        <p:attrNameLst>
                                          <p:attrName>style.visibility</p:attrName>
                                        </p:attrNameLst>
                                      </p:cBhvr>
                                      <p:to>
                                        <p:strVal val="visible"/>
                                      </p:to>
                                    </p:set>
                                    <p:animEffect transition="in" filter="wipe(left)">
                                      <p:cBhvr>
                                        <p:cTn id="40" dur="1000"/>
                                        <p:tgtEl>
                                          <p:spTgt spid="59"/>
                                        </p:tgtEl>
                                      </p:cBhvr>
                                    </p:animEffect>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46"/>
                                        </p:tgtEl>
                                        <p:attrNameLst>
                                          <p:attrName>style.visibility</p:attrName>
                                        </p:attrNameLst>
                                      </p:cBhvr>
                                      <p:to>
                                        <p:strVal val="visible"/>
                                      </p:to>
                                    </p:set>
                                    <p:anim calcmode="lin" valueType="num">
                                      <p:cBhvr additive="base">
                                        <p:cTn id="44" dur="500" fill="hold"/>
                                        <p:tgtEl>
                                          <p:spTgt spid="46"/>
                                        </p:tgtEl>
                                        <p:attrNameLst>
                                          <p:attrName>ppt_x</p:attrName>
                                        </p:attrNameLst>
                                      </p:cBhvr>
                                      <p:tavLst>
                                        <p:tav tm="0">
                                          <p:val>
                                            <p:strVal val="#ppt_x"/>
                                          </p:val>
                                        </p:tav>
                                        <p:tav tm="100000">
                                          <p:val>
                                            <p:strVal val="#ppt_x"/>
                                          </p:val>
                                        </p:tav>
                                      </p:tavLst>
                                    </p:anim>
                                    <p:anim calcmode="lin" valueType="num">
                                      <p:cBhvr additive="base">
                                        <p:cTn id="45" dur="500" fill="hold"/>
                                        <p:tgtEl>
                                          <p:spTgt spid="46"/>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5500"/>
                            </p:stCondLst>
                            <p:childTnLst>
                              <p:par>
                                <p:cTn id="53" presetID="2" presetClass="entr" presetSubtype="4"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 calcmode="lin" valueType="num">
                                      <p:cBhvr additive="base">
                                        <p:cTn id="55" dur="500" fill="hold"/>
                                        <p:tgtEl>
                                          <p:spTgt spid="50"/>
                                        </p:tgtEl>
                                        <p:attrNameLst>
                                          <p:attrName>ppt_x</p:attrName>
                                        </p:attrNameLst>
                                      </p:cBhvr>
                                      <p:tavLst>
                                        <p:tav tm="0">
                                          <p:val>
                                            <p:strVal val="#ppt_x"/>
                                          </p:val>
                                        </p:tav>
                                        <p:tav tm="100000">
                                          <p:val>
                                            <p:strVal val="#ppt_x"/>
                                          </p:val>
                                        </p:tav>
                                      </p:tavLst>
                                    </p:anim>
                                    <p:anim calcmode="lin" valueType="num">
                                      <p:cBhvr additive="base">
                                        <p:cTn id="56" dur="500" fill="hold"/>
                                        <p:tgtEl>
                                          <p:spTgt spid="50"/>
                                        </p:tgtEl>
                                        <p:attrNameLst>
                                          <p:attrName>ppt_y</p:attrName>
                                        </p:attrNameLst>
                                      </p:cBhvr>
                                      <p:tavLst>
                                        <p:tav tm="0">
                                          <p:val>
                                            <p:strVal val="1+#ppt_h/2"/>
                                          </p:val>
                                        </p:tav>
                                        <p:tav tm="100000">
                                          <p:val>
                                            <p:strVal val="#ppt_y"/>
                                          </p:val>
                                        </p:tav>
                                      </p:tavLst>
                                    </p:anim>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53"/>
                                        </p:tgtEl>
                                        <p:attrNameLst>
                                          <p:attrName>style.visibility</p:attrName>
                                        </p:attrNameLst>
                                      </p:cBhvr>
                                      <p:to>
                                        <p:strVal val="visible"/>
                                      </p:to>
                                    </p:set>
                                    <p:anim calcmode="lin" valueType="num">
                                      <p:cBhvr>
                                        <p:cTn id="60" dur="500" fill="hold"/>
                                        <p:tgtEl>
                                          <p:spTgt spid="53"/>
                                        </p:tgtEl>
                                        <p:attrNameLst>
                                          <p:attrName>ppt_w</p:attrName>
                                        </p:attrNameLst>
                                      </p:cBhvr>
                                      <p:tavLst>
                                        <p:tav tm="0">
                                          <p:val>
                                            <p:fltVal val="0"/>
                                          </p:val>
                                        </p:tav>
                                        <p:tav tm="100000">
                                          <p:val>
                                            <p:strVal val="#ppt_w"/>
                                          </p:val>
                                        </p:tav>
                                      </p:tavLst>
                                    </p:anim>
                                    <p:anim calcmode="lin" valueType="num">
                                      <p:cBhvr>
                                        <p:cTn id="61" dur="500" fill="hold"/>
                                        <p:tgtEl>
                                          <p:spTgt spid="53"/>
                                        </p:tgtEl>
                                        <p:attrNameLst>
                                          <p:attrName>ppt_h</p:attrName>
                                        </p:attrNameLst>
                                      </p:cBhvr>
                                      <p:tavLst>
                                        <p:tav tm="0">
                                          <p:val>
                                            <p:fltVal val="0"/>
                                          </p:val>
                                        </p:tav>
                                        <p:tav tm="100000">
                                          <p:val>
                                            <p:strVal val="#ppt_h"/>
                                          </p:val>
                                        </p:tav>
                                      </p:tavLst>
                                    </p:anim>
                                    <p:animEffect transition="in" filter="fade">
                                      <p:cBhvr>
                                        <p:cTn id="62" dur="500"/>
                                        <p:tgtEl>
                                          <p:spTgt spid="53"/>
                                        </p:tgtEl>
                                      </p:cBhvr>
                                    </p:animEffect>
                                  </p:childTnLst>
                                </p:cTn>
                              </p:par>
                            </p:childTnLst>
                          </p:cTn>
                        </p:par>
                        <p:par>
                          <p:cTn id="63" fill="hold">
                            <p:stCondLst>
                              <p:cond delay="6500"/>
                            </p:stCondLst>
                            <p:childTnLst>
                              <p:par>
                                <p:cTn id="64" presetID="22" presetClass="entr" presetSubtype="8" fill="hold" grpId="0" nodeType="afterEffect">
                                  <p:stCondLst>
                                    <p:cond delay="0"/>
                                  </p:stCondLst>
                                  <p:childTnLst>
                                    <p:set>
                                      <p:cBhvr>
                                        <p:cTn id="65" dur="1" fill="hold">
                                          <p:stCondLst>
                                            <p:cond delay="0"/>
                                          </p:stCondLst>
                                        </p:cTn>
                                        <p:tgtEl>
                                          <p:spTgt spid="51"/>
                                        </p:tgtEl>
                                        <p:attrNameLst>
                                          <p:attrName>style.visibility</p:attrName>
                                        </p:attrNameLst>
                                      </p:cBhvr>
                                      <p:to>
                                        <p:strVal val="visible"/>
                                      </p:to>
                                    </p:set>
                                    <p:animEffect transition="in" filter="wipe(left)">
                                      <p:cBhvr>
                                        <p:cTn id="66"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58" grpId="0" animBg="1"/>
      <p:bldP spid="69" grpId="0" animBg="1"/>
      <p:bldP spid="39" grpId="0" animBg="1"/>
      <p:bldP spid="50" grpId="0" animBg="1"/>
      <p:bldP spid="51" grpId="0"/>
      <p:bldP spid="52" grpId="0" animBg="1"/>
      <p:bldP spid="53" grpId="0" animBg="1"/>
      <p:bldP spid="5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47" name="Rectangle 46"/>
          <p:cNvSpPr/>
          <p:nvPr/>
        </p:nvSpPr>
        <p:spPr bwMode="auto">
          <a:xfrm>
            <a:off x="0" y="1678898"/>
            <a:ext cx="12192000" cy="4833113"/>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 name="Group 6"/>
          <p:cNvGrpSpPr/>
          <p:nvPr/>
        </p:nvGrpSpPr>
        <p:grpSpPr>
          <a:xfrm>
            <a:off x="828098" y="4319948"/>
            <a:ext cx="2516690" cy="2080452"/>
            <a:chOff x="923259" y="3835597"/>
            <a:chExt cx="2516690" cy="2080452"/>
          </a:xfrm>
        </p:grpSpPr>
        <p:sp>
          <p:nvSpPr>
            <p:cNvPr id="44" name="TextBox 43"/>
            <p:cNvSpPr txBox="1"/>
            <p:nvPr/>
          </p:nvSpPr>
          <p:spPr>
            <a:xfrm>
              <a:off x="973226" y="3835597"/>
              <a:ext cx="2416756" cy="400110"/>
            </a:xfrm>
            <a:prstGeom prst="rect">
              <a:avLst/>
            </a:prstGeom>
            <a:noFill/>
          </p:spPr>
          <p:txBody>
            <a:bodyPr wrap="square" rtlCol="0">
              <a:spAutoFit/>
            </a:bodyPr>
            <a:lstStyle/>
            <a:p>
              <a:pPr algn="ctr"/>
              <a:r>
                <a:rPr lang="en-US" sz="2000" b="1" dirty="0">
                  <a:solidFill>
                    <a:srgbClr val="00B0F0"/>
                  </a:solidFill>
                </a:rPr>
                <a:t>Title Goes Here</a:t>
              </a:r>
            </a:p>
          </p:txBody>
        </p:sp>
        <p:sp>
          <p:nvSpPr>
            <p:cNvPr id="45" name="TextBox 44"/>
            <p:cNvSpPr txBox="1"/>
            <p:nvPr/>
          </p:nvSpPr>
          <p:spPr>
            <a:xfrm>
              <a:off x="923259" y="4315611"/>
              <a:ext cx="2516690" cy="1600438"/>
            </a:xfrm>
            <a:prstGeom prst="rect">
              <a:avLst/>
            </a:prstGeom>
            <a:noFill/>
          </p:spPr>
          <p:txBody>
            <a:bodyPr wrap="square" rtlCol="0">
              <a:spAutoFit/>
            </a:bodyPr>
            <a:lstStyle/>
            <a:p>
              <a:r>
                <a:rPr lang="en-US" sz="1400" dirty="0" smtClean="0">
                  <a:solidFill>
                    <a:schemeClr val="bg2">
                      <a:lumMod val="10000"/>
                    </a:schemeClr>
                  </a:solidFill>
                </a:rPr>
                <a:t>Right click graph, then choose edit data to change chart properties. Lorem </a:t>
              </a:r>
              <a:r>
                <a:rPr lang="en-US" sz="1400" dirty="0">
                  <a:solidFill>
                    <a:schemeClr val="bg2">
                      <a:lumMod val="10000"/>
                    </a:schemeClr>
                  </a:solidFill>
                </a:rPr>
                <a:t>ipsum dolor sit amet, consectetur adipiscing elit, sed do eiusmod tempor incididunt ut labore et dolore magna aliqua. </a:t>
              </a:r>
            </a:p>
          </p:txBody>
        </p:sp>
      </p:grpSp>
      <p:grpSp>
        <p:nvGrpSpPr>
          <p:cNvPr id="12" name="Group 11"/>
          <p:cNvGrpSpPr>
            <a:grpSpLocks noChangeAspect="1"/>
          </p:cNvGrpSpPr>
          <p:nvPr/>
        </p:nvGrpSpPr>
        <p:grpSpPr>
          <a:xfrm>
            <a:off x="710790" y="1828800"/>
            <a:ext cx="2940650" cy="2468880"/>
            <a:chOff x="874649" y="1828801"/>
            <a:chExt cx="2613911" cy="1905001"/>
          </a:xfrm>
        </p:grpSpPr>
        <p:graphicFrame>
          <p:nvGraphicFramePr>
            <p:cNvPr id="43" name="Диаграмма 42"/>
            <p:cNvGraphicFramePr/>
            <p:nvPr>
              <p:extLst>
                <p:ext uri="{D42A27DB-BD31-4B8C-83A1-F6EECF244321}">
                  <p14:modId xmlns:p14="http://schemas.microsoft.com/office/powerpoint/2010/main" val="1089545227"/>
                </p:ext>
              </p:extLst>
            </p:nvPr>
          </p:nvGraphicFramePr>
          <p:xfrm>
            <a:off x="874649" y="1828801"/>
            <a:ext cx="2613911" cy="1905001"/>
          </p:xfrm>
          <a:graphic>
            <a:graphicData uri="http://schemas.openxmlformats.org/drawingml/2006/chart">
              <c:chart xmlns:c="http://schemas.openxmlformats.org/drawingml/2006/chart" xmlns:r="http://schemas.openxmlformats.org/officeDocument/2006/relationships" r:id="rId3"/>
            </a:graphicData>
          </a:graphic>
        </p:graphicFrame>
        <p:grpSp>
          <p:nvGrpSpPr>
            <p:cNvPr id="50" name="Группа 49"/>
            <p:cNvGrpSpPr/>
            <p:nvPr/>
          </p:nvGrpSpPr>
          <p:grpSpPr>
            <a:xfrm>
              <a:off x="1973318" y="2603378"/>
              <a:ext cx="437920" cy="400437"/>
              <a:chOff x="5333422" y="1082092"/>
              <a:chExt cx="437920" cy="400437"/>
            </a:xfrm>
            <a:solidFill>
              <a:schemeClr val="accent1"/>
            </a:solidFill>
          </p:grpSpPr>
          <p:sp>
            <p:nvSpPr>
              <p:cNvPr id="53" name="Freeform 156"/>
              <p:cNvSpPr>
                <a:spLocks/>
              </p:cNvSpPr>
              <p:nvPr/>
            </p:nvSpPr>
            <p:spPr bwMode="auto">
              <a:xfrm>
                <a:off x="5358380" y="1119575"/>
                <a:ext cx="388005" cy="237794"/>
              </a:xfrm>
              <a:custGeom>
                <a:avLst/>
                <a:gdLst>
                  <a:gd name="T0" fmla="*/ 68 w 4182"/>
                  <a:gd name="T1" fmla="*/ 0 h 2563"/>
                  <a:gd name="T2" fmla="*/ 89 w 4182"/>
                  <a:gd name="T3" fmla="*/ 4 h 2563"/>
                  <a:gd name="T4" fmla="*/ 108 w 4182"/>
                  <a:gd name="T5" fmla="*/ 14 h 2563"/>
                  <a:gd name="T6" fmla="*/ 122 w 4182"/>
                  <a:gd name="T7" fmla="*/ 29 h 2563"/>
                  <a:gd name="T8" fmla="*/ 132 w 4182"/>
                  <a:gd name="T9" fmla="*/ 47 h 2563"/>
                  <a:gd name="T10" fmla="*/ 136 w 4182"/>
                  <a:gd name="T11" fmla="*/ 69 h 2563"/>
                  <a:gd name="T12" fmla="*/ 136 w 4182"/>
                  <a:gd name="T13" fmla="*/ 2361 h 2563"/>
                  <a:gd name="T14" fmla="*/ 139 w 4182"/>
                  <a:gd name="T15" fmla="*/ 2381 h 2563"/>
                  <a:gd name="T16" fmla="*/ 149 w 4182"/>
                  <a:gd name="T17" fmla="*/ 2400 h 2563"/>
                  <a:gd name="T18" fmla="*/ 164 w 4182"/>
                  <a:gd name="T19" fmla="*/ 2416 h 2563"/>
                  <a:gd name="T20" fmla="*/ 182 w 4182"/>
                  <a:gd name="T21" fmla="*/ 2424 h 2563"/>
                  <a:gd name="T22" fmla="*/ 204 w 4182"/>
                  <a:gd name="T23" fmla="*/ 2429 h 2563"/>
                  <a:gd name="T24" fmla="*/ 3980 w 4182"/>
                  <a:gd name="T25" fmla="*/ 2429 h 2563"/>
                  <a:gd name="T26" fmla="*/ 4002 w 4182"/>
                  <a:gd name="T27" fmla="*/ 2424 h 2563"/>
                  <a:gd name="T28" fmla="*/ 4019 w 4182"/>
                  <a:gd name="T29" fmla="*/ 2416 h 2563"/>
                  <a:gd name="T30" fmla="*/ 4035 w 4182"/>
                  <a:gd name="T31" fmla="*/ 2400 h 2563"/>
                  <a:gd name="T32" fmla="*/ 4043 w 4182"/>
                  <a:gd name="T33" fmla="*/ 2381 h 2563"/>
                  <a:gd name="T34" fmla="*/ 4047 w 4182"/>
                  <a:gd name="T35" fmla="*/ 2361 h 2563"/>
                  <a:gd name="T36" fmla="*/ 4047 w 4182"/>
                  <a:gd name="T37" fmla="*/ 69 h 2563"/>
                  <a:gd name="T38" fmla="*/ 4050 w 4182"/>
                  <a:gd name="T39" fmla="*/ 47 h 2563"/>
                  <a:gd name="T40" fmla="*/ 4060 w 4182"/>
                  <a:gd name="T41" fmla="*/ 29 h 2563"/>
                  <a:gd name="T42" fmla="*/ 4075 w 4182"/>
                  <a:gd name="T43" fmla="*/ 14 h 2563"/>
                  <a:gd name="T44" fmla="*/ 4093 w 4182"/>
                  <a:gd name="T45" fmla="*/ 4 h 2563"/>
                  <a:gd name="T46" fmla="*/ 4115 w 4182"/>
                  <a:gd name="T47" fmla="*/ 0 h 2563"/>
                  <a:gd name="T48" fmla="*/ 4136 w 4182"/>
                  <a:gd name="T49" fmla="*/ 4 h 2563"/>
                  <a:gd name="T50" fmla="*/ 4155 w 4182"/>
                  <a:gd name="T51" fmla="*/ 14 h 2563"/>
                  <a:gd name="T52" fmla="*/ 4169 w 4182"/>
                  <a:gd name="T53" fmla="*/ 29 h 2563"/>
                  <a:gd name="T54" fmla="*/ 4179 w 4182"/>
                  <a:gd name="T55" fmla="*/ 47 h 2563"/>
                  <a:gd name="T56" fmla="*/ 4182 w 4182"/>
                  <a:gd name="T57" fmla="*/ 69 h 2563"/>
                  <a:gd name="T58" fmla="*/ 4182 w 4182"/>
                  <a:gd name="T59" fmla="*/ 2361 h 2563"/>
                  <a:gd name="T60" fmla="*/ 4178 w 4182"/>
                  <a:gd name="T61" fmla="*/ 2401 h 2563"/>
                  <a:gd name="T62" fmla="*/ 4166 w 4182"/>
                  <a:gd name="T63" fmla="*/ 2440 h 2563"/>
                  <a:gd name="T64" fmla="*/ 4148 w 4182"/>
                  <a:gd name="T65" fmla="*/ 2474 h 2563"/>
                  <a:gd name="T66" fmla="*/ 4122 w 4182"/>
                  <a:gd name="T67" fmla="*/ 2503 h 2563"/>
                  <a:gd name="T68" fmla="*/ 4093 w 4182"/>
                  <a:gd name="T69" fmla="*/ 2529 h 2563"/>
                  <a:gd name="T70" fmla="*/ 4059 w 4182"/>
                  <a:gd name="T71" fmla="*/ 2547 h 2563"/>
                  <a:gd name="T72" fmla="*/ 4020 w 4182"/>
                  <a:gd name="T73" fmla="*/ 2559 h 2563"/>
                  <a:gd name="T74" fmla="*/ 3980 w 4182"/>
                  <a:gd name="T75" fmla="*/ 2563 h 2563"/>
                  <a:gd name="T76" fmla="*/ 204 w 4182"/>
                  <a:gd name="T77" fmla="*/ 2563 h 2563"/>
                  <a:gd name="T78" fmla="*/ 162 w 4182"/>
                  <a:gd name="T79" fmla="*/ 2559 h 2563"/>
                  <a:gd name="T80" fmla="*/ 125 w 4182"/>
                  <a:gd name="T81" fmla="*/ 2547 h 2563"/>
                  <a:gd name="T82" fmla="*/ 90 w 4182"/>
                  <a:gd name="T83" fmla="*/ 2529 h 2563"/>
                  <a:gd name="T84" fmla="*/ 60 w 4182"/>
                  <a:gd name="T85" fmla="*/ 2503 h 2563"/>
                  <a:gd name="T86" fmla="*/ 36 w 4182"/>
                  <a:gd name="T87" fmla="*/ 2474 h 2563"/>
                  <a:gd name="T88" fmla="*/ 16 w 4182"/>
                  <a:gd name="T89" fmla="*/ 2440 h 2563"/>
                  <a:gd name="T90" fmla="*/ 5 w 4182"/>
                  <a:gd name="T91" fmla="*/ 2401 h 2563"/>
                  <a:gd name="T92" fmla="*/ 0 w 4182"/>
                  <a:gd name="T93" fmla="*/ 2361 h 2563"/>
                  <a:gd name="T94" fmla="*/ 0 w 4182"/>
                  <a:gd name="T95" fmla="*/ 69 h 2563"/>
                  <a:gd name="T96" fmla="*/ 5 w 4182"/>
                  <a:gd name="T97" fmla="*/ 47 h 2563"/>
                  <a:gd name="T98" fmla="*/ 13 w 4182"/>
                  <a:gd name="T99" fmla="*/ 29 h 2563"/>
                  <a:gd name="T100" fmla="*/ 29 w 4182"/>
                  <a:gd name="T101" fmla="*/ 14 h 2563"/>
                  <a:gd name="T102" fmla="*/ 47 w 4182"/>
                  <a:gd name="T103" fmla="*/ 4 h 2563"/>
                  <a:gd name="T104" fmla="*/ 68 w 4182"/>
                  <a:gd name="T105" fmla="*/ 0 h 2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182" h="2563">
                    <a:moveTo>
                      <a:pt x="68" y="0"/>
                    </a:moveTo>
                    <a:lnTo>
                      <a:pt x="89" y="4"/>
                    </a:lnTo>
                    <a:lnTo>
                      <a:pt x="108" y="14"/>
                    </a:lnTo>
                    <a:lnTo>
                      <a:pt x="122" y="29"/>
                    </a:lnTo>
                    <a:lnTo>
                      <a:pt x="132" y="47"/>
                    </a:lnTo>
                    <a:lnTo>
                      <a:pt x="136" y="69"/>
                    </a:lnTo>
                    <a:lnTo>
                      <a:pt x="136" y="2361"/>
                    </a:lnTo>
                    <a:lnTo>
                      <a:pt x="139" y="2381"/>
                    </a:lnTo>
                    <a:lnTo>
                      <a:pt x="149" y="2400"/>
                    </a:lnTo>
                    <a:lnTo>
                      <a:pt x="164" y="2416"/>
                    </a:lnTo>
                    <a:lnTo>
                      <a:pt x="182" y="2424"/>
                    </a:lnTo>
                    <a:lnTo>
                      <a:pt x="204" y="2429"/>
                    </a:lnTo>
                    <a:lnTo>
                      <a:pt x="3980" y="2429"/>
                    </a:lnTo>
                    <a:lnTo>
                      <a:pt x="4002" y="2424"/>
                    </a:lnTo>
                    <a:lnTo>
                      <a:pt x="4019" y="2416"/>
                    </a:lnTo>
                    <a:lnTo>
                      <a:pt x="4035" y="2400"/>
                    </a:lnTo>
                    <a:lnTo>
                      <a:pt x="4043" y="2381"/>
                    </a:lnTo>
                    <a:lnTo>
                      <a:pt x="4047" y="2361"/>
                    </a:lnTo>
                    <a:lnTo>
                      <a:pt x="4047" y="69"/>
                    </a:lnTo>
                    <a:lnTo>
                      <a:pt x="4050" y="47"/>
                    </a:lnTo>
                    <a:lnTo>
                      <a:pt x="4060" y="29"/>
                    </a:lnTo>
                    <a:lnTo>
                      <a:pt x="4075" y="14"/>
                    </a:lnTo>
                    <a:lnTo>
                      <a:pt x="4093" y="4"/>
                    </a:lnTo>
                    <a:lnTo>
                      <a:pt x="4115" y="0"/>
                    </a:lnTo>
                    <a:lnTo>
                      <a:pt x="4136" y="4"/>
                    </a:lnTo>
                    <a:lnTo>
                      <a:pt x="4155" y="14"/>
                    </a:lnTo>
                    <a:lnTo>
                      <a:pt x="4169" y="29"/>
                    </a:lnTo>
                    <a:lnTo>
                      <a:pt x="4179" y="47"/>
                    </a:lnTo>
                    <a:lnTo>
                      <a:pt x="4182" y="69"/>
                    </a:lnTo>
                    <a:lnTo>
                      <a:pt x="4182" y="2361"/>
                    </a:lnTo>
                    <a:lnTo>
                      <a:pt x="4178" y="2401"/>
                    </a:lnTo>
                    <a:lnTo>
                      <a:pt x="4166" y="2440"/>
                    </a:lnTo>
                    <a:lnTo>
                      <a:pt x="4148" y="2474"/>
                    </a:lnTo>
                    <a:lnTo>
                      <a:pt x="4122" y="2503"/>
                    </a:lnTo>
                    <a:lnTo>
                      <a:pt x="4093" y="2529"/>
                    </a:lnTo>
                    <a:lnTo>
                      <a:pt x="4059" y="2547"/>
                    </a:lnTo>
                    <a:lnTo>
                      <a:pt x="4020" y="2559"/>
                    </a:lnTo>
                    <a:lnTo>
                      <a:pt x="3980" y="2563"/>
                    </a:lnTo>
                    <a:lnTo>
                      <a:pt x="204" y="2563"/>
                    </a:lnTo>
                    <a:lnTo>
                      <a:pt x="162" y="2559"/>
                    </a:lnTo>
                    <a:lnTo>
                      <a:pt x="125" y="2547"/>
                    </a:lnTo>
                    <a:lnTo>
                      <a:pt x="90" y="2529"/>
                    </a:lnTo>
                    <a:lnTo>
                      <a:pt x="60" y="2503"/>
                    </a:lnTo>
                    <a:lnTo>
                      <a:pt x="36" y="2474"/>
                    </a:lnTo>
                    <a:lnTo>
                      <a:pt x="16" y="2440"/>
                    </a:lnTo>
                    <a:lnTo>
                      <a:pt x="5" y="2401"/>
                    </a:lnTo>
                    <a:lnTo>
                      <a:pt x="0" y="2361"/>
                    </a:lnTo>
                    <a:lnTo>
                      <a:pt x="0" y="69"/>
                    </a:lnTo>
                    <a:lnTo>
                      <a:pt x="5" y="47"/>
                    </a:lnTo>
                    <a:lnTo>
                      <a:pt x="13" y="29"/>
                    </a:lnTo>
                    <a:lnTo>
                      <a:pt x="29" y="14"/>
                    </a:lnTo>
                    <a:lnTo>
                      <a:pt x="47" y="4"/>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157"/>
              <p:cNvSpPr>
                <a:spLocks/>
              </p:cNvSpPr>
              <p:nvPr/>
            </p:nvSpPr>
            <p:spPr bwMode="auto">
              <a:xfrm>
                <a:off x="5333422" y="1082092"/>
                <a:ext cx="437920" cy="12525"/>
              </a:xfrm>
              <a:custGeom>
                <a:avLst/>
                <a:gdLst>
                  <a:gd name="T0" fmla="*/ 67 w 4720"/>
                  <a:gd name="T1" fmla="*/ 0 h 135"/>
                  <a:gd name="T2" fmla="*/ 4653 w 4720"/>
                  <a:gd name="T3" fmla="*/ 0 h 135"/>
                  <a:gd name="T4" fmla="*/ 4674 w 4720"/>
                  <a:gd name="T5" fmla="*/ 3 h 135"/>
                  <a:gd name="T6" fmla="*/ 4693 w 4720"/>
                  <a:gd name="T7" fmla="*/ 13 h 135"/>
                  <a:gd name="T8" fmla="*/ 4707 w 4720"/>
                  <a:gd name="T9" fmla="*/ 28 h 135"/>
                  <a:gd name="T10" fmla="*/ 4717 w 4720"/>
                  <a:gd name="T11" fmla="*/ 46 h 135"/>
                  <a:gd name="T12" fmla="*/ 4720 w 4720"/>
                  <a:gd name="T13" fmla="*/ 68 h 135"/>
                  <a:gd name="T14" fmla="*/ 4717 w 4720"/>
                  <a:gd name="T15" fmla="*/ 89 h 135"/>
                  <a:gd name="T16" fmla="*/ 4707 w 4720"/>
                  <a:gd name="T17" fmla="*/ 108 h 135"/>
                  <a:gd name="T18" fmla="*/ 4693 w 4720"/>
                  <a:gd name="T19" fmla="*/ 122 h 135"/>
                  <a:gd name="T20" fmla="*/ 4674 w 4720"/>
                  <a:gd name="T21" fmla="*/ 132 h 135"/>
                  <a:gd name="T22" fmla="*/ 4653 w 4720"/>
                  <a:gd name="T23" fmla="*/ 135 h 135"/>
                  <a:gd name="T24" fmla="*/ 67 w 4720"/>
                  <a:gd name="T25" fmla="*/ 135 h 135"/>
                  <a:gd name="T26" fmla="*/ 46 w 4720"/>
                  <a:gd name="T27" fmla="*/ 132 h 135"/>
                  <a:gd name="T28" fmla="*/ 27 w 4720"/>
                  <a:gd name="T29" fmla="*/ 122 h 135"/>
                  <a:gd name="T30" fmla="*/ 13 w 4720"/>
                  <a:gd name="T31" fmla="*/ 108 h 135"/>
                  <a:gd name="T32" fmla="*/ 3 w 4720"/>
                  <a:gd name="T33" fmla="*/ 89 h 135"/>
                  <a:gd name="T34" fmla="*/ 0 w 4720"/>
                  <a:gd name="T35" fmla="*/ 68 h 135"/>
                  <a:gd name="T36" fmla="*/ 3 w 4720"/>
                  <a:gd name="T37" fmla="*/ 46 h 135"/>
                  <a:gd name="T38" fmla="*/ 13 w 4720"/>
                  <a:gd name="T39" fmla="*/ 28 h 135"/>
                  <a:gd name="T40" fmla="*/ 27 w 4720"/>
                  <a:gd name="T41" fmla="*/ 13 h 135"/>
                  <a:gd name="T42" fmla="*/ 46 w 4720"/>
                  <a:gd name="T43" fmla="*/ 3 h 135"/>
                  <a:gd name="T44" fmla="*/ 67 w 472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20" h="135">
                    <a:moveTo>
                      <a:pt x="67" y="0"/>
                    </a:moveTo>
                    <a:lnTo>
                      <a:pt x="4653" y="0"/>
                    </a:lnTo>
                    <a:lnTo>
                      <a:pt x="4674" y="3"/>
                    </a:lnTo>
                    <a:lnTo>
                      <a:pt x="4693" y="13"/>
                    </a:lnTo>
                    <a:lnTo>
                      <a:pt x="4707" y="28"/>
                    </a:lnTo>
                    <a:lnTo>
                      <a:pt x="4717" y="46"/>
                    </a:lnTo>
                    <a:lnTo>
                      <a:pt x="4720" y="68"/>
                    </a:lnTo>
                    <a:lnTo>
                      <a:pt x="4717" y="89"/>
                    </a:lnTo>
                    <a:lnTo>
                      <a:pt x="4707" y="108"/>
                    </a:lnTo>
                    <a:lnTo>
                      <a:pt x="4693" y="122"/>
                    </a:lnTo>
                    <a:lnTo>
                      <a:pt x="4674" y="132"/>
                    </a:lnTo>
                    <a:lnTo>
                      <a:pt x="4653" y="135"/>
                    </a:lnTo>
                    <a:lnTo>
                      <a:pt x="67" y="135"/>
                    </a:lnTo>
                    <a:lnTo>
                      <a:pt x="46" y="132"/>
                    </a:lnTo>
                    <a:lnTo>
                      <a:pt x="27" y="122"/>
                    </a:lnTo>
                    <a:lnTo>
                      <a:pt x="13" y="108"/>
                    </a:lnTo>
                    <a:lnTo>
                      <a:pt x="3" y="89"/>
                    </a:lnTo>
                    <a:lnTo>
                      <a:pt x="0" y="68"/>
                    </a:lnTo>
                    <a:lnTo>
                      <a:pt x="3" y="46"/>
                    </a:lnTo>
                    <a:lnTo>
                      <a:pt x="13" y="28"/>
                    </a:lnTo>
                    <a:lnTo>
                      <a:pt x="27" y="13"/>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158"/>
              <p:cNvSpPr>
                <a:spLocks/>
              </p:cNvSpPr>
              <p:nvPr/>
            </p:nvSpPr>
            <p:spPr bwMode="auto">
              <a:xfrm>
                <a:off x="5421006" y="1157151"/>
                <a:ext cx="262845" cy="112727"/>
              </a:xfrm>
              <a:custGeom>
                <a:avLst/>
                <a:gdLst>
                  <a:gd name="T0" fmla="*/ 2091 w 2833"/>
                  <a:gd name="T1" fmla="*/ 0 h 1215"/>
                  <a:gd name="T2" fmla="*/ 2765 w 2833"/>
                  <a:gd name="T3" fmla="*/ 0 h 1215"/>
                  <a:gd name="T4" fmla="*/ 2778 w 2833"/>
                  <a:gd name="T5" fmla="*/ 2 h 1215"/>
                  <a:gd name="T6" fmla="*/ 2791 w 2833"/>
                  <a:gd name="T7" fmla="*/ 6 h 1215"/>
                  <a:gd name="T8" fmla="*/ 2807 w 2833"/>
                  <a:gd name="T9" fmla="*/ 15 h 1215"/>
                  <a:gd name="T10" fmla="*/ 2818 w 2833"/>
                  <a:gd name="T11" fmla="*/ 26 h 1215"/>
                  <a:gd name="T12" fmla="*/ 2827 w 2833"/>
                  <a:gd name="T13" fmla="*/ 42 h 1215"/>
                  <a:gd name="T14" fmla="*/ 2831 w 2833"/>
                  <a:gd name="T15" fmla="*/ 55 h 1215"/>
                  <a:gd name="T16" fmla="*/ 2833 w 2833"/>
                  <a:gd name="T17" fmla="*/ 68 h 1215"/>
                  <a:gd name="T18" fmla="*/ 2833 w 2833"/>
                  <a:gd name="T19" fmla="*/ 742 h 1215"/>
                  <a:gd name="T20" fmla="*/ 2830 w 2833"/>
                  <a:gd name="T21" fmla="*/ 764 h 1215"/>
                  <a:gd name="T22" fmla="*/ 2820 w 2833"/>
                  <a:gd name="T23" fmla="*/ 782 h 1215"/>
                  <a:gd name="T24" fmla="*/ 2805 w 2833"/>
                  <a:gd name="T25" fmla="*/ 796 h 1215"/>
                  <a:gd name="T26" fmla="*/ 2787 w 2833"/>
                  <a:gd name="T27" fmla="*/ 806 h 1215"/>
                  <a:gd name="T28" fmla="*/ 2765 w 2833"/>
                  <a:gd name="T29" fmla="*/ 809 h 1215"/>
                  <a:gd name="T30" fmla="*/ 2744 w 2833"/>
                  <a:gd name="T31" fmla="*/ 806 h 1215"/>
                  <a:gd name="T32" fmla="*/ 2725 w 2833"/>
                  <a:gd name="T33" fmla="*/ 796 h 1215"/>
                  <a:gd name="T34" fmla="*/ 2711 w 2833"/>
                  <a:gd name="T35" fmla="*/ 782 h 1215"/>
                  <a:gd name="T36" fmla="*/ 2701 w 2833"/>
                  <a:gd name="T37" fmla="*/ 764 h 1215"/>
                  <a:gd name="T38" fmla="*/ 2698 w 2833"/>
                  <a:gd name="T39" fmla="*/ 742 h 1215"/>
                  <a:gd name="T40" fmla="*/ 2698 w 2833"/>
                  <a:gd name="T41" fmla="*/ 231 h 1215"/>
                  <a:gd name="T42" fmla="*/ 1734 w 2833"/>
                  <a:gd name="T43" fmla="*/ 1195 h 1215"/>
                  <a:gd name="T44" fmla="*/ 1720 w 2833"/>
                  <a:gd name="T45" fmla="*/ 1205 h 1215"/>
                  <a:gd name="T46" fmla="*/ 1703 w 2833"/>
                  <a:gd name="T47" fmla="*/ 1212 h 1215"/>
                  <a:gd name="T48" fmla="*/ 1685 w 2833"/>
                  <a:gd name="T49" fmla="*/ 1215 h 1215"/>
                  <a:gd name="T50" fmla="*/ 1670 w 2833"/>
                  <a:gd name="T51" fmla="*/ 1212 h 1215"/>
                  <a:gd name="T52" fmla="*/ 1652 w 2833"/>
                  <a:gd name="T53" fmla="*/ 1205 h 1215"/>
                  <a:gd name="T54" fmla="*/ 1638 w 2833"/>
                  <a:gd name="T55" fmla="*/ 1195 h 1215"/>
                  <a:gd name="T56" fmla="*/ 873 w 2833"/>
                  <a:gd name="T57" fmla="*/ 428 h 1215"/>
                  <a:gd name="T58" fmla="*/ 111 w 2833"/>
                  <a:gd name="T59" fmla="*/ 1064 h 1215"/>
                  <a:gd name="T60" fmla="*/ 91 w 2833"/>
                  <a:gd name="T61" fmla="*/ 1074 h 1215"/>
                  <a:gd name="T62" fmla="*/ 71 w 2833"/>
                  <a:gd name="T63" fmla="*/ 1079 h 1215"/>
                  <a:gd name="T64" fmla="*/ 51 w 2833"/>
                  <a:gd name="T65" fmla="*/ 1077 h 1215"/>
                  <a:gd name="T66" fmla="*/ 33 w 2833"/>
                  <a:gd name="T67" fmla="*/ 1068 h 1215"/>
                  <a:gd name="T68" fmla="*/ 16 w 2833"/>
                  <a:gd name="T69" fmla="*/ 1056 h 1215"/>
                  <a:gd name="T70" fmla="*/ 4 w 2833"/>
                  <a:gd name="T71" fmla="*/ 1037 h 1215"/>
                  <a:gd name="T72" fmla="*/ 0 w 2833"/>
                  <a:gd name="T73" fmla="*/ 1016 h 1215"/>
                  <a:gd name="T74" fmla="*/ 3 w 2833"/>
                  <a:gd name="T75" fmla="*/ 995 h 1215"/>
                  <a:gd name="T76" fmla="*/ 10 w 2833"/>
                  <a:gd name="T77" fmla="*/ 977 h 1215"/>
                  <a:gd name="T78" fmla="*/ 24 w 2833"/>
                  <a:gd name="T79" fmla="*/ 960 h 1215"/>
                  <a:gd name="T80" fmla="*/ 833 w 2833"/>
                  <a:gd name="T81" fmla="*/ 285 h 1215"/>
                  <a:gd name="T82" fmla="*/ 850 w 2833"/>
                  <a:gd name="T83" fmla="*/ 275 h 1215"/>
                  <a:gd name="T84" fmla="*/ 870 w 2833"/>
                  <a:gd name="T85" fmla="*/ 271 h 1215"/>
                  <a:gd name="T86" fmla="*/ 889 w 2833"/>
                  <a:gd name="T87" fmla="*/ 271 h 1215"/>
                  <a:gd name="T88" fmla="*/ 908 w 2833"/>
                  <a:gd name="T89" fmla="*/ 278 h 1215"/>
                  <a:gd name="T90" fmla="*/ 925 w 2833"/>
                  <a:gd name="T91" fmla="*/ 290 h 1215"/>
                  <a:gd name="T92" fmla="*/ 1685 w 2833"/>
                  <a:gd name="T93" fmla="*/ 1051 h 1215"/>
                  <a:gd name="T94" fmla="*/ 2602 w 2833"/>
                  <a:gd name="T95" fmla="*/ 135 h 1215"/>
                  <a:gd name="T96" fmla="*/ 2091 w 2833"/>
                  <a:gd name="T97" fmla="*/ 135 h 1215"/>
                  <a:gd name="T98" fmla="*/ 2069 w 2833"/>
                  <a:gd name="T99" fmla="*/ 132 h 1215"/>
                  <a:gd name="T100" fmla="*/ 2051 w 2833"/>
                  <a:gd name="T101" fmla="*/ 122 h 1215"/>
                  <a:gd name="T102" fmla="*/ 2036 w 2833"/>
                  <a:gd name="T103" fmla="*/ 108 h 1215"/>
                  <a:gd name="T104" fmla="*/ 2026 w 2833"/>
                  <a:gd name="T105" fmla="*/ 89 h 1215"/>
                  <a:gd name="T106" fmla="*/ 2023 w 2833"/>
                  <a:gd name="T107" fmla="*/ 68 h 1215"/>
                  <a:gd name="T108" fmla="*/ 2026 w 2833"/>
                  <a:gd name="T109" fmla="*/ 46 h 1215"/>
                  <a:gd name="T110" fmla="*/ 2036 w 2833"/>
                  <a:gd name="T111" fmla="*/ 28 h 1215"/>
                  <a:gd name="T112" fmla="*/ 2051 w 2833"/>
                  <a:gd name="T113" fmla="*/ 13 h 1215"/>
                  <a:gd name="T114" fmla="*/ 2069 w 2833"/>
                  <a:gd name="T115" fmla="*/ 3 h 1215"/>
                  <a:gd name="T116" fmla="*/ 2091 w 2833"/>
                  <a:gd name="T117" fmla="*/ 0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833" h="1215">
                    <a:moveTo>
                      <a:pt x="2091" y="0"/>
                    </a:moveTo>
                    <a:lnTo>
                      <a:pt x="2765" y="0"/>
                    </a:lnTo>
                    <a:lnTo>
                      <a:pt x="2778" y="2"/>
                    </a:lnTo>
                    <a:lnTo>
                      <a:pt x="2791" y="6"/>
                    </a:lnTo>
                    <a:lnTo>
                      <a:pt x="2807" y="15"/>
                    </a:lnTo>
                    <a:lnTo>
                      <a:pt x="2818" y="26"/>
                    </a:lnTo>
                    <a:lnTo>
                      <a:pt x="2827" y="42"/>
                    </a:lnTo>
                    <a:lnTo>
                      <a:pt x="2831" y="55"/>
                    </a:lnTo>
                    <a:lnTo>
                      <a:pt x="2833" y="68"/>
                    </a:lnTo>
                    <a:lnTo>
                      <a:pt x="2833" y="742"/>
                    </a:lnTo>
                    <a:lnTo>
                      <a:pt x="2830" y="764"/>
                    </a:lnTo>
                    <a:lnTo>
                      <a:pt x="2820" y="782"/>
                    </a:lnTo>
                    <a:lnTo>
                      <a:pt x="2805" y="796"/>
                    </a:lnTo>
                    <a:lnTo>
                      <a:pt x="2787" y="806"/>
                    </a:lnTo>
                    <a:lnTo>
                      <a:pt x="2765" y="809"/>
                    </a:lnTo>
                    <a:lnTo>
                      <a:pt x="2744" y="806"/>
                    </a:lnTo>
                    <a:lnTo>
                      <a:pt x="2725" y="796"/>
                    </a:lnTo>
                    <a:lnTo>
                      <a:pt x="2711" y="782"/>
                    </a:lnTo>
                    <a:lnTo>
                      <a:pt x="2701" y="764"/>
                    </a:lnTo>
                    <a:lnTo>
                      <a:pt x="2698" y="742"/>
                    </a:lnTo>
                    <a:lnTo>
                      <a:pt x="2698" y="231"/>
                    </a:lnTo>
                    <a:lnTo>
                      <a:pt x="1734" y="1195"/>
                    </a:lnTo>
                    <a:lnTo>
                      <a:pt x="1720" y="1205"/>
                    </a:lnTo>
                    <a:lnTo>
                      <a:pt x="1703" y="1212"/>
                    </a:lnTo>
                    <a:lnTo>
                      <a:pt x="1685" y="1215"/>
                    </a:lnTo>
                    <a:lnTo>
                      <a:pt x="1670" y="1212"/>
                    </a:lnTo>
                    <a:lnTo>
                      <a:pt x="1652" y="1205"/>
                    </a:lnTo>
                    <a:lnTo>
                      <a:pt x="1638" y="1195"/>
                    </a:lnTo>
                    <a:lnTo>
                      <a:pt x="873" y="428"/>
                    </a:lnTo>
                    <a:lnTo>
                      <a:pt x="111" y="1064"/>
                    </a:lnTo>
                    <a:lnTo>
                      <a:pt x="91" y="1074"/>
                    </a:lnTo>
                    <a:lnTo>
                      <a:pt x="71" y="1079"/>
                    </a:lnTo>
                    <a:lnTo>
                      <a:pt x="51" y="1077"/>
                    </a:lnTo>
                    <a:lnTo>
                      <a:pt x="33" y="1068"/>
                    </a:lnTo>
                    <a:lnTo>
                      <a:pt x="16" y="1056"/>
                    </a:lnTo>
                    <a:lnTo>
                      <a:pt x="4" y="1037"/>
                    </a:lnTo>
                    <a:lnTo>
                      <a:pt x="0" y="1016"/>
                    </a:lnTo>
                    <a:lnTo>
                      <a:pt x="3" y="995"/>
                    </a:lnTo>
                    <a:lnTo>
                      <a:pt x="10" y="977"/>
                    </a:lnTo>
                    <a:lnTo>
                      <a:pt x="24" y="960"/>
                    </a:lnTo>
                    <a:lnTo>
                      <a:pt x="833" y="285"/>
                    </a:lnTo>
                    <a:lnTo>
                      <a:pt x="850" y="275"/>
                    </a:lnTo>
                    <a:lnTo>
                      <a:pt x="870" y="271"/>
                    </a:lnTo>
                    <a:lnTo>
                      <a:pt x="889" y="271"/>
                    </a:lnTo>
                    <a:lnTo>
                      <a:pt x="908" y="278"/>
                    </a:lnTo>
                    <a:lnTo>
                      <a:pt x="925" y="290"/>
                    </a:lnTo>
                    <a:lnTo>
                      <a:pt x="1685" y="1051"/>
                    </a:lnTo>
                    <a:lnTo>
                      <a:pt x="2602" y="135"/>
                    </a:lnTo>
                    <a:lnTo>
                      <a:pt x="2091" y="135"/>
                    </a:lnTo>
                    <a:lnTo>
                      <a:pt x="2069" y="132"/>
                    </a:lnTo>
                    <a:lnTo>
                      <a:pt x="2051" y="122"/>
                    </a:lnTo>
                    <a:lnTo>
                      <a:pt x="2036" y="108"/>
                    </a:lnTo>
                    <a:lnTo>
                      <a:pt x="2026" y="89"/>
                    </a:lnTo>
                    <a:lnTo>
                      <a:pt x="2023" y="68"/>
                    </a:lnTo>
                    <a:lnTo>
                      <a:pt x="2026" y="46"/>
                    </a:lnTo>
                    <a:lnTo>
                      <a:pt x="2036" y="28"/>
                    </a:lnTo>
                    <a:lnTo>
                      <a:pt x="2051" y="13"/>
                    </a:lnTo>
                    <a:lnTo>
                      <a:pt x="2069" y="3"/>
                    </a:lnTo>
                    <a:lnTo>
                      <a:pt x="20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8" name="Freeform 159"/>
              <p:cNvSpPr>
                <a:spLocks/>
              </p:cNvSpPr>
              <p:nvPr/>
            </p:nvSpPr>
            <p:spPr bwMode="auto">
              <a:xfrm>
                <a:off x="5458582" y="1382327"/>
                <a:ext cx="187600" cy="100202"/>
              </a:xfrm>
              <a:custGeom>
                <a:avLst/>
                <a:gdLst>
                  <a:gd name="T0" fmla="*/ 1011 w 2022"/>
                  <a:gd name="T1" fmla="*/ 0 h 1080"/>
                  <a:gd name="T2" fmla="*/ 1033 w 2022"/>
                  <a:gd name="T3" fmla="*/ 5 h 1080"/>
                  <a:gd name="T4" fmla="*/ 1051 w 2022"/>
                  <a:gd name="T5" fmla="*/ 13 h 1080"/>
                  <a:gd name="T6" fmla="*/ 1066 w 2022"/>
                  <a:gd name="T7" fmla="*/ 29 h 1080"/>
                  <a:gd name="T8" fmla="*/ 1076 w 2022"/>
                  <a:gd name="T9" fmla="*/ 46 h 1080"/>
                  <a:gd name="T10" fmla="*/ 1078 w 2022"/>
                  <a:gd name="T11" fmla="*/ 68 h 1080"/>
                  <a:gd name="T12" fmla="*/ 1078 w 2022"/>
                  <a:gd name="T13" fmla="*/ 417 h 1080"/>
                  <a:gd name="T14" fmla="*/ 1076 w 2022"/>
                  <a:gd name="T15" fmla="*/ 436 h 1080"/>
                  <a:gd name="T16" fmla="*/ 1068 w 2022"/>
                  <a:gd name="T17" fmla="*/ 451 h 1080"/>
                  <a:gd name="T18" fmla="*/ 1057 w 2022"/>
                  <a:gd name="T19" fmla="*/ 466 h 1080"/>
                  <a:gd name="T20" fmla="*/ 1986 w 2022"/>
                  <a:gd name="T21" fmla="*/ 953 h 1080"/>
                  <a:gd name="T22" fmla="*/ 2004 w 2022"/>
                  <a:gd name="T23" fmla="*/ 965 h 1080"/>
                  <a:gd name="T24" fmla="*/ 2016 w 2022"/>
                  <a:gd name="T25" fmla="*/ 983 h 1080"/>
                  <a:gd name="T26" fmla="*/ 2022 w 2022"/>
                  <a:gd name="T27" fmla="*/ 1003 h 1080"/>
                  <a:gd name="T28" fmla="*/ 2022 w 2022"/>
                  <a:gd name="T29" fmla="*/ 1023 h 1080"/>
                  <a:gd name="T30" fmla="*/ 2015 w 2022"/>
                  <a:gd name="T31" fmla="*/ 1043 h 1080"/>
                  <a:gd name="T32" fmla="*/ 2004 w 2022"/>
                  <a:gd name="T33" fmla="*/ 1059 h 1080"/>
                  <a:gd name="T34" fmla="*/ 1989 w 2022"/>
                  <a:gd name="T35" fmla="*/ 1070 h 1080"/>
                  <a:gd name="T36" fmla="*/ 1974 w 2022"/>
                  <a:gd name="T37" fmla="*/ 1077 h 1080"/>
                  <a:gd name="T38" fmla="*/ 1955 w 2022"/>
                  <a:gd name="T39" fmla="*/ 1080 h 1080"/>
                  <a:gd name="T40" fmla="*/ 1939 w 2022"/>
                  <a:gd name="T41" fmla="*/ 1077 h 1080"/>
                  <a:gd name="T42" fmla="*/ 1925 w 2022"/>
                  <a:gd name="T43" fmla="*/ 1071 h 1080"/>
                  <a:gd name="T44" fmla="*/ 1011 w 2022"/>
                  <a:gd name="T45" fmla="*/ 593 h 1080"/>
                  <a:gd name="T46" fmla="*/ 99 w 2022"/>
                  <a:gd name="T47" fmla="*/ 1071 h 1080"/>
                  <a:gd name="T48" fmla="*/ 77 w 2022"/>
                  <a:gd name="T49" fmla="*/ 1079 h 1080"/>
                  <a:gd name="T50" fmla="*/ 57 w 2022"/>
                  <a:gd name="T51" fmla="*/ 1079 h 1080"/>
                  <a:gd name="T52" fmla="*/ 37 w 2022"/>
                  <a:gd name="T53" fmla="*/ 1073 h 1080"/>
                  <a:gd name="T54" fmla="*/ 20 w 2022"/>
                  <a:gd name="T55" fmla="*/ 1061 h 1080"/>
                  <a:gd name="T56" fmla="*/ 7 w 2022"/>
                  <a:gd name="T57" fmla="*/ 1043 h 1080"/>
                  <a:gd name="T58" fmla="*/ 0 w 2022"/>
                  <a:gd name="T59" fmla="*/ 1023 h 1080"/>
                  <a:gd name="T60" fmla="*/ 0 w 2022"/>
                  <a:gd name="T61" fmla="*/ 1003 h 1080"/>
                  <a:gd name="T62" fmla="*/ 7 w 2022"/>
                  <a:gd name="T63" fmla="*/ 983 h 1080"/>
                  <a:gd name="T64" fmla="*/ 19 w 2022"/>
                  <a:gd name="T65" fmla="*/ 965 h 1080"/>
                  <a:gd name="T66" fmla="*/ 36 w 2022"/>
                  <a:gd name="T67" fmla="*/ 953 h 1080"/>
                  <a:gd name="T68" fmla="*/ 965 w 2022"/>
                  <a:gd name="T69" fmla="*/ 466 h 1080"/>
                  <a:gd name="T70" fmla="*/ 954 w 2022"/>
                  <a:gd name="T71" fmla="*/ 451 h 1080"/>
                  <a:gd name="T72" fmla="*/ 947 w 2022"/>
                  <a:gd name="T73" fmla="*/ 436 h 1080"/>
                  <a:gd name="T74" fmla="*/ 944 w 2022"/>
                  <a:gd name="T75" fmla="*/ 417 h 1080"/>
                  <a:gd name="T76" fmla="*/ 944 w 2022"/>
                  <a:gd name="T77" fmla="*/ 68 h 1080"/>
                  <a:gd name="T78" fmla="*/ 947 w 2022"/>
                  <a:gd name="T79" fmla="*/ 46 h 1080"/>
                  <a:gd name="T80" fmla="*/ 957 w 2022"/>
                  <a:gd name="T81" fmla="*/ 29 h 1080"/>
                  <a:gd name="T82" fmla="*/ 971 w 2022"/>
                  <a:gd name="T83" fmla="*/ 13 h 1080"/>
                  <a:gd name="T84" fmla="*/ 990 w 2022"/>
                  <a:gd name="T85" fmla="*/ 5 h 1080"/>
                  <a:gd name="T86" fmla="*/ 1011 w 2022"/>
                  <a:gd name="T87" fmla="*/ 0 h 1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022" h="1080">
                    <a:moveTo>
                      <a:pt x="1011" y="0"/>
                    </a:moveTo>
                    <a:lnTo>
                      <a:pt x="1033" y="5"/>
                    </a:lnTo>
                    <a:lnTo>
                      <a:pt x="1051" y="13"/>
                    </a:lnTo>
                    <a:lnTo>
                      <a:pt x="1066" y="29"/>
                    </a:lnTo>
                    <a:lnTo>
                      <a:pt x="1076" y="46"/>
                    </a:lnTo>
                    <a:lnTo>
                      <a:pt x="1078" y="68"/>
                    </a:lnTo>
                    <a:lnTo>
                      <a:pt x="1078" y="417"/>
                    </a:lnTo>
                    <a:lnTo>
                      <a:pt x="1076" y="436"/>
                    </a:lnTo>
                    <a:lnTo>
                      <a:pt x="1068" y="451"/>
                    </a:lnTo>
                    <a:lnTo>
                      <a:pt x="1057" y="466"/>
                    </a:lnTo>
                    <a:lnTo>
                      <a:pt x="1986" y="953"/>
                    </a:lnTo>
                    <a:lnTo>
                      <a:pt x="2004" y="965"/>
                    </a:lnTo>
                    <a:lnTo>
                      <a:pt x="2016" y="983"/>
                    </a:lnTo>
                    <a:lnTo>
                      <a:pt x="2022" y="1003"/>
                    </a:lnTo>
                    <a:lnTo>
                      <a:pt x="2022" y="1023"/>
                    </a:lnTo>
                    <a:lnTo>
                      <a:pt x="2015" y="1043"/>
                    </a:lnTo>
                    <a:lnTo>
                      <a:pt x="2004" y="1059"/>
                    </a:lnTo>
                    <a:lnTo>
                      <a:pt x="1989" y="1070"/>
                    </a:lnTo>
                    <a:lnTo>
                      <a:pt x="1974" y="1077"/>
                    </a:lnTo>
                    <a:lnTo>
                      <a:pt x="1955" y="1080"/>
                    </a:lnTo>
                    <a:lnTo>
                      <a:pt x="1939" y="1077"/>
                    </a:lnTo>
                    <a:lnTo>
                      <a:pt x="1925" y="1071"/>
                    </a:lnTo>
                    <a:lnTo>
                      <a:pt x="1011" y="593"/>
                    </a:lnTo>
                    <a:lnTo>
                      <a:pt x="99" y="1071"/>
                    </a:lnTo>
                    <a:lnTo>
                      <a:pt x="77" y="1079"/>
                    </a:lnTo>
                    <a:lnTo>
                      <a:pt x="57" y="1079"/>
                    </a:lnTo>
                    <a:lnTo>
                      <a:pt x="37" y="1073"/>
                    </a:lnTo>
                    <a:lnTo>
                      <a:pt x="20" y="1061"/>
                    </a:lnTo>
                    <a:lnTo>
                      <a:pt x="7" y="1043"/>
                    </a:lnTo>
                    <a:lnTo>
                      <a:pt x="0" y="1023"/>
                    </a:lnTo>
                    <a:lnTo>
                      <a:pt x="0" y="1003"/>
                    </a:lnTo>
                    <a:lnTo>
                      <a:pt x="7" y="983"/>
                    </a:lnTo>
                    <a:lnTo>
                      <a:pt x="19" y="965"/>
                    </a:lnTo>
                    <a:lnTo>
                      <a:pt x="36" y="953"/>
                    </a:lnTo>
                    <a:lnTo>
                      <a:pt x="965" y="466"/>
                    </a:lnTo>
                    <a:lnTo>
                      <a:pt x="954" y="451"/>
                    </a:lnTo>
                    <a:lnTo>
                      <a:pt x="947" y="436"/>
                    </a:lnTo>
                    <a:lnTo>
                      <a:pt x="944" y="417"/>
                    </a:lnTo>
                    <a:lnTo>
                      <a:pt x="944" y="68"/>
                    </a:lnTo>
                    <a:lnTo>
                      <a:pt x="947" y="46"/>
                    </a:lnTo>
                    <a:lnTo>
                      <a:pt x="957" y="29"/>
                    </a:lnTo>
                    <a:lnTo>
                      <a:pt x="971" y="13"/>
                    </a:lnTo>
                    <a:lnTo>
                      <a:pt x="990" y="5"/>
                    </a:lnTo>
                    <a:lnTo>
                      <a:pt x="10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3476228" y="4319948"/>
            <a:ext cx="2516690" cy="2080452"/>
            <a:chOff x="3583475" y="3835597"/>
            <a:chExt cx="2516690" cy="2080452"/>
          </a:xfrm>
        </p:grpSpPr>
        <p:sp>
          <p:nvSpPr>
            <p:cNvPr id="60" name="TextBox 59"/>
            <p:cNvSpPr txBox="1"/>
            <p:nvPr/>
          </p:nvSpPr>
          <p:spPr>
            <a:xfrm>
              <a:off x="3633442" y="3835597"/>
              <a:ext cx="2416756" cy="400110"/>
            </a:xfrm>
            <a:prstGeom prst="rect">
              <a:avLst/>
            </a:prstGeom>
            <a:noFill/>
          </p:spPr>
          <p:txBody>
            <a:bodyPr wrap="square" rtlCol="0">
              <a:spAutoFit/>
            </a:bodyPr>
            <a:lstStyle/>
            <a:p>
              <a:pPr algn="ctr"/>
              <a:r>
                <a:rPr lang="en-US" sz="2000" b="1" dirty="0">
                  <a:solidFill>
                    <a:srgbClr val="ED7D31"/>
                  </a:solidFill>
                </a:rPr>
                <a:t>Title Goes Here</a:t>
              </a:r>
            </a:p>
          </p:txBody>
        </p:sp>
        <p:sp>
          <p:nvSpPr>
            <p:cNvPr id="76" name="TextBox 75"/>
            <p:cNvSpPr txBox="1"/>
            <p:nvPr/>
          </p:nvSpPr>
          <p:spPr>
            <a:xfrm>
              <a:off x="3583475" y="4315611"/>
              <a:ext cx="2516690" cy="1600438"/>
            </a:xfrm>
            <a:prstGeom prst="rect">
              <a:avLst/>
            </a:prstGeom>
            <a:noFill/>
          </p:spPr>
          <p:txBody>
            <a:bodyPr wrap="square" rtlCol="0">
              <a:spAutoFit/>
            </a:bodyPr>
            <a:lstStyle/>
            <a:p>
              <a:r>
                <a:rPr lang="en-US" sz="1400" dirty="0">
                  <a:solidFill>
                    <a:schemeClr val="bg2">
                      <a:lumMod val="10000"/>
                    </a:schemeClr>
                  </a:solidFill>
                </a:rPr>
                <a:t>Right click graph, then choose edit data to change chart properties. Lorem ipsum dolor sit amet, consectetur adipiscing elit, sed do eiusmod tempor incididunt ut labore et dolore magna aliqua. </a:t>
              </a:r>
            </a:p>
          </p:txBody>
        </p:sp>
      </p:grpSp>
      <p:grpSp>
        <p:nvGrpSpPr>
          <p:cNvPr id="9" name="Group 8"/>
          <p:cNvGrpSpPr/>
          <p:nvPr/>
        </p:nvGrpSpPr>
        <p:grpSpPr>
          <a:xfrm>
            <a:off x="6055931" y="4319948"/>
            <a:ext cx="2516690" cy="2080452"/>
            <a:chOff x="6181123" y="3835597"/>
            <a:chExt cx="2516690" cy="2080452"/>
          </a:xfrm>
        </p:grpSpPr>
        <p:sp>
          <p:nvSpPr>
            <p:cNvPr id="84" name="TextBox 83"/>
            <p:cNvSpPr txBox="1"/>
            <p:nvPr/>
          </p:nvSpPr>
          <p:spPr>
            <a:xfrm>
              <a:off x="6231090" y="3835597"/>
              <a:ext cx="2416756" cy="400110"/>
            </a:xfrm>
            <a:prstGeom prst="rect">
              <a:avLst/>
            </a:prstGeom>
            <a:noFill/>
          </p:spPr>
          <p:txBody>
            <a:bodyPr wrap="square" rtlCol="0">
              <a:spAutoFit/>
            </a:bodyPr>
            <a:lstStyle/>
            <a:p>
              <a:pPr algn="ctr"/>
              <a:r>
                <a:rPr lang="en-US" sz="2000" b="1" dirty="0">
                  <a:solidFill>
                    <a:srgbClr val="A5A5A5"/>
                  </a:solidFill>
                </a:rPr>
                <a:t>Title Goes Here</a:t>
              </a:r>
            </a:p>
          </p:txBody>
        </p:sp>
        <p:sp>
          <p:nvSpPr>
            <p:cNvPr id="85" name="TextBox 84"/>
            <p:cNvSpPr txBox="1"/>
            <p:nvPr/>
          </p:nvSpPr>
          <p:spPr>
            <a:xfrm>
              <a:off x="6181123" y="4315611"/>
              <a:ext cx="2516690" cy="1600438"/>
            </a:xfrm>
            <a:prstGeom prst="rect">
              <a:avLst/>
            </a:prstGeom>
            <a:noFill/>
          </p:spPr>
          <p:txBody>
            <a:bodyPr wrap="square" rtlCol="0">
              <a:spAutoFit/>
            </a:bodyPr>
            <a:lstStyle/>
            <a:p>
              <a:r>
                <a:rPr lang="en-US" sz="1400" dirty="0">
                  <a:solidFill>
                    <a:schemeClr val="bg2">
                      <a:lumMod val="10000"/>
                    </a:schemeClr>
                  </a:solidFill>
                </a:rPr>
                <a:t>Right click graph, then choose edit data to change chart properties. Lorem ipsum dolor sit amet, consectetur adipiscing elit, sed do eiusmod tempor incididunt ut labore et dolore magna aliqua. </a:t>
              </a:r>
            </a:p>
          </p:txBody>
        </p:sp>
      </p:grpSp>
      <p:grpSp>
        <p:nvGrpSpPr>
          <p:cNvPr id="10" name="Group 9"/>
          <p:cNvGrpSpPr/>
          <p:nvPr/>
        </p:nvGrpSpPr>
        <p:grpSpPr>
          <a:xfrm>
            <a:off x="8754028" y="4319948"/>
            <a:ext cx="2516690" cy="2192063"/>
            <a:chOff x="8746423" y="3723986"/>
            <a:chExt cx="2516690" cy="2192063"/>
          </a:xfrm>
        </p:grpSpPr>
        <p:sp>
          <p:nvSpPr>
            <p:cNvPr id="93" name="TextBox 92"/>
            <p:cNvSpPr txBox="1"/>
            <p:nvPr/>
          </p:nvSpPr>
          <p:spPr>
            <a:xfrm>
              <a:off x="8825670" y="3723986"/>
              <a:ext cx="2416756" cy="400110"/>
            </a:xfrm>
            <a:prstGeom prst="rect">
              <a:avLst/>
            </a:prstGeom>
            <a:noFill/>
          </p:spPr>
          <p:txBody>
            <a:bodyPr wrap="square" rtlCol="0">
              <a:spAutoFit/>
            </a:bodyPr>
            <a:lstStyle/>
            <a:p>
              <a:pPr algn="ctr"/>
              <a:r>
                <a:rPr lang="en-US" sz="2000" b="1" dirty="0">
                  <a:solidFill>
                    <a:schemeClr val="accent6"/>
                  </a:solidFill>
                </a:rPr>
                <a:t>Title Goes Here</a:t>
              </a:r>
            </a:p>
          </p:txBody>
        </p:sp>
        <p:sp>
          <p:nvSpPr>
            <p:cNvPr id="94" name="TextBox 93"/>
            <p:cNvSpPr txBox="1"/>
            <p:nvPr/>
          </p:nvSpPr>
          <p:spPr>
            <a:xfrm>
              <a:off x="8746423" y="4315611"/>
              <a:ext cx="2516690" cy="1600438"/>
            </a:xfrm>
            <a:prstGeom prst="rect">
              <a:avLst/>
            </a:prstGeom>
            <a:noFill/>
          </p:spPr>
          <p:txBody>
            <a:bodyPr wrap="square" rtlCol="0">
              <a:spAutoFit/>
            </a:bodyPr>
            <a:lstStyle/>
            <a:p>
              <a:r>
                <a:rPr lang="en-US" sz="1400" dirty="0">
                  <a:solidFill>
                    <a:schemeClr val="bg2">
                      <a:lumMod val="10000"/>
                    </a:schemeClr>
                  </a:solidFill>
                </a:rPr>
                <a:t>Right click graph, then choose edit data to change chart properties. Lorem ipsum dolor sit amet, consectetur adipiscing elit, sed do eiusmod tempor incididunt ut labore et dolore magna aliqua. </a:t>
              </a:r>
            </a:p>
          </p:txBody>
        </p:sp>
      </p:grpSp>
      <p:grpSp>
        <p:nvGrpSpPr>
          <p:cNvPr id="4" name="Group 3"/>
          <p:cNvGrpSpPr>
            <a:grpSpLocks noChangeAspect="1"/>
          </p:cNvGrpSpPr>
          <p:nvPr/>
        </p:nvGrpSpPr>
        <p:grpSpPr>
          <a:xfrm>
            <a:off x="3425662" y="1873784"/>
            <a:ext cx="2940650" cy="2468880"/>
            <a:chOff x="3534865" y="1828800"/>
            <a:chExt cx="2613911" cy="1905000"/>
          </a:xfrm>
        </p:grpSpPr>
        <p:graphicFrame>
          <p:nvGraphicFramePr>
            <p:cNvPr id="77" name="Диаграмма 76"/>
            <p:cNvGraphicFramePr/>
            <p:nvPr>
              <p:extLst>
                <p:ext uri="{D42A27DB-BD31-4B8C-83A1-F6EECF244321}">
                  <p14:modId xmlns:p14="http://schemas.microsoft.com/office/powerpoint/2010/main" val="1056294282"/>
                </p:ext>
              </p:extLst>
            </p:nvPr>
          </p:nvGraphicFramePr>
          <p:xfrm>
            <a:off x="3534865" y="1828800"/>
            <a:ext cx="2613911" cy="1905000"/>
          </p:xfrm>
          <a:graphic>
            <a:graphicData uri="http://schemas.openxmlformats.org/drawingml/2006/chart">
              <c:chart xmlns:c="http://schemas.openxmlformats.org/drawingml/2006/chart" xmlns:r="http://schemas.openxmlformats.org/officeDocument/2006/relationships" r:id="rId4"/>
            </a:graphicData>
          </a:graphic>
        </p:graphicFrame>
        <p:grpSp>
          <p:nvGrpSpPr>
            <p:cNvPr id="101" name="Группа 100"/>
            <p:cNvGrpSpPr/>
            <p:nvPr/>
          </p:nvGrpSpPr>
          <p:grpSpPr>
            <a:xfrm>
              <a:off x="4653317" y="2594166"/>
              <a:ext cx="439580" cy="370434"/>
              <a:chOff x="3107091" y="1679024"/>
              <a:chExt cx="439580" cy="370434"/>
            </a:xfrm>
            <a:solidFill>
              <a:schemeClr val="accent2"/>
            </a:solidFill>
          </p:grpSpPr>
          <p:sp>
            <p:nvSpPr>
              <p:cNvPr id="102" name="Freeform 229"/>
              <p:cNvSpPr>
                <a:spLocks/>
              </p:cNvSpPr>
              <p:nvPr/>
            </p:nvSpPr>
            <p:spPr bwMode="auto">
              <a:xfrm>
                <a:off x="3252159" y="1696868"/>
                <a:ext cx="236776" cy="68888"/>
              </a:xfrm>
              <a:custGeom>
                <a:avLst/>
                <a:gdLst>
                  <a:gd name="T0" fmla="*/ 2032 w 2760"/>
                  <a:gd name="T1" fmla="*/ 0 h 803"/>
                  <a:gd name="T2" fmla="*/ 2052 w 2760"/>
                  <a:gd name="T3" fmla="*/ 3 h 803"/>
                  <a:gd name="T4" fmla="*/ 2069 w 2760"/>
                  <a:gd name="T5" fmla="*/ 13 h 803"/>
                  <a:gd name="T6" fmla="*/ 2085 w 2760"/>
                  <a:gd name="T7" fmla="*/ 27 h 803"/>
                  <a:gd name="T8" fmla="*/ 2094 w 2760"/>
                  <a:gd name="T9" fmla="*/ 45 h 803"/>
                  <a:gd name="T10" fmla="*/ 2177 w 2760"/>
                  <a:gd name="T11" fmla="*/ 290 h 803"/>
                  <a:gd name="T12" fmla="*/ 2539 w 2760"/>
                  <a:gd name="T13" fmla="*/ 290 h 803"/>
                  <a:gd name="T14" fmla="*/ 2584 w 2760"/>
                  <a:gd name="T15" fmla="*/ 294 h 803"/>
                  <a:gd name="T16" fmla="*/ 2624 w 2760"/>
                  <a:gd name="T17" fmla="*/ 308 h 803"/>
                  <a:gd name="T18" fmla="*/ 2662 w 2760"/>
                  <a:gd name="T19" fmla="*/ 328 h 803"/>
                  <a:gd name="T20" fmla="*/ 2694 w 2760"/>
                  <a:gd name="T21" fmla="*/ 355 h 803"/>
                  <a:gd name="T22" fmla="*/ 2722 w 2760"/>
                  <a:gd name="T23" fmla="*/ 388 h 803"/>
                  <a:gd name="T24" fmla="*/ 2743 w 2760"/>
                  <a:gd name="T25" fmla="*/ 425 h 803"/>
                  <a:gd name="T26" fmla="*/ 2755 w 2760"/>
                  <a:gd name="T27" fmla="*/ 467 h 803"/>
                  <a:gd name="T28" fmla="*/ 2760 w 2760"/>
                  <a:gd name="T29" fmla="*/ 511 h 803"/>
                  <a:gd name="T30" fmla="*/ 2760 w 2760"/>
                  <a:gd name="T31" fmla="*/ 736 h 803"/>
                  <a:gd name="T32" fmla="*/ 2757 w 2760"/>
                  <a:gd name="T33" fmla="*/ 758 h 803"/>
                  <a:gd name="T34" fmla="*/ 2747 w 2760"/>
                  <a:gd name="T35" fmla="*/ 775 h 803"/>
                  <a:gd name="T36" fmla="*/ 2732 w 2760"/>
                  <a:gd name="T37" fmla="*/ 791 h 803"/>
                  <a:gd name="T38" fmla="*/ 2713 w 2760"/>
                  <a:gd name="T39" fmla="*/ 800 h 803"/>
                  <a:gd name="T40" fmla="*/ 2693 w 2760"/>
                  <a:gd name="T41" fmla="*/ 803 h 803"/>
                  <a:gd name="T42" fmla="*/ 2671 w 2760"/>
                  <a:gd name="T43" fmla="*/ 800 h 803"/>
                  <a:gd name="T44" fmla="*/ 2652 w 2760"/>
                  <a:gd name="T45" fmla="*/ 791 h 803"/>
                  <a:gd name="T46" fmla="*/ 2638 w 2760"/>
                  <a:gd name="T47" fmla="*/ 775 h 803"/>
                  <a:gd name="T48" fmla="*/ 2629 w 2760"/>
                  <a:gd name="T49" fmla="*/ 758 h 803"/>
                  <a:gd name="T50" fmla="*/ 2624 w 2760"/>
                  <a:gd name="T51" fmla="*/ 736 h 803"/>
                  <a:gd name="T52" fmla="*/ 2624 w 2760"/>
                  <a:gd name="T53" fmla="*/ 511 h 803"/>
                  <a:gd name="T54" fmla="*/ 2621 w 2760"/>
                  <a:gd name="T55" fmla="*/ 484 h 803"/>
                  <a:gd name="T56" fmla="*/ 2609 w 2760"/>
                  <a:gd name="T57" fmla="*/ 461 h 803"/>
                  <a:gd name="T58" fmla="*/ 2590 w 2760"/>
                  <a:gd name="T59" fmla="*/ 442 h 803"/>
                  <a:gd name="T60" fmla="*/ 2565 w 2760"/>
                  <a:gd name="T61" fmla="*/ 430 h 803"/>
                  <a:gd name="T62" fmla="*/ 2539 w 2760"/>
                  <a:gd name="T63" fmla="*/ 425 h 803"/>
                  <a:gd name="T64" fmla="*/ 2222 w 2760"/>
                  <a:gd name="T65" fmla="*/ 425 h 803"/>
                  <a:gd name="T66" fmla="*/ 2296 w 2760"/>
                  <a:gd name="T67" fmla="*/ 643 h 803"/>
                  <a:gd name="T68" fmla="*/ 2300 w 2760"/>
                  <a:gd name="T69" fmla="*/ 665 h 803"/>
                  <a:gd name="T70" fmla="*/ 2296 w 2760"/>
                  <a:gd name="T71" fmla="*/ 685 h 803"/>
                  <a:gd name="T72" fmla="*/ 2287 w 2760"/>
                  <a:gd name="T73" fmla="*/ 703 h 803"/>
                  <a:gd name="T74" fmla="*/ 2273 w 2760"/>
                  <a:gd name="T75" fmla="*/ 719 h 803"/>
                  <a:gd name="T76" fmla="*/ 2254 w 2760"/>
                  <a:gd name="T77" fmla="*/ 728 h 803"/>
                  <a:gd name="T78" fmla="*/ 2233 w 2760"/>
                  <a:gd name="T79" fmla="*/ 733 h 803"/>
                  <a:gd name="T80" fmla="*/ 2212 w 2760"/>
                  <a:gd name="T81" fmla="*/ 730 h 803"/>
                  <a:gd name="T82" fmla="*/ 2194 w 2760"/>
                  <a:gd name="T83" fmla="*/ 721 h 803"/>
                  <a:gd name="T84" fmla="*/ 2178 w 2760"/>
                  <a:gd name="T85" fmla="*/ 705 h 803"/>
                  <a:gd name="T86" fmla="*/ 2169 w 2760"/>
                  <a:gd name="T87" fmla="*/ 686 h 803"/>
                  <a:gd name="T88" fmla="*/ 1987 w 2760"/>
                  <a:gd name="T89" fmla="*/ 151 h 803"/>
                  <a:gd name="T90" fmla="*/ 87 w 2760"/>
                  <a:gd name="T91" fmla="*/ 730 h 803"/>
                  <a:gd name="T92" fmla="*/ 78 w 2760"/>
                  <a:gd name="T93" fmla="*/ 731 h 803"/>
                  <a:gd name="T94" fmla="*/ 67 w 2760"/>
                  <a:gd name="T95" fmla="*/ 731 h 803"/>
                  <a:gd name="T96" fmla="*/ 47 w 2760"/>
                  <a:gd name="T97" fmla="*/ 728 h 803"/>
                  <a:gd name="T98" fmla="*/ 28 w 2760"/>
                  <a:gd name="T99" fmla="*/ 719 h 803"/>
                  <a:gd name="T100" fmla="*/ 13 w 2760"/>
                  <a:gd name="T101" fmla="*/ 703 h 803"/>
                  <a:gd name="T102" fmla="*/ 3 w 2760"/>
                  <a:gd name="T103" fmla="*/ 685 h 803"/>
                  <a:gd name="T104" fmla="*/ 0 w 2760"/>
                  <a:gd name="T105" fmla="*/ 663 h 803"/>
                  <a:gd name="T106" fmla="*/ 5 w 2760"/>
                  <a:gd name="T107" fmla="*/ 643 h 803"/>
                  <a:gd name="T108" fmla="*/ 14 w 2760"/>
                  <a:gd name="T109" fmla="*/ 624 h 803"/>
                  <a:gd name="T110" fmla="*/ 28 w 2760"/>
                  <a:gd name="T111" fmla="*/ 610 h 803"/>
                  <a:gd name="T112" fmla="*/ 49 w 2760"/>
                  <a:gd name="T113" fmla="*/ 601 h 803"/>
                  <a:gd name="T114" fmla="*/ 2010 w 2760"/>
                  <a:gd name="T115" fmla="*/ 3 h 803"/>
                  <a:gd name="T116" fmla="*/ 2032 w 2760"/>
                  <a:gd name="T117" fmla="*/ 0 h 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760" h="803">
                    <a:moveTo>
                      <a:pt x="2032" y="0"/>
                    </a:moveTo>
                    <a:lnTo>
                      <a:pt x="2052" y="3"/>
                    </a:lnTo>
                    <a:lnTo>
                      <a:pt x="2069" y="13"/>
                    </a:lnTo>
                    <a:lnTo>
                      <a:pt x="2085" y="27"/>
                    </a:lnTo>
                    <a:lnTo>
                      <a:pt x="2094" y="45"/>
                    </a:lnTo>
                    <a:lnTo>
                      <a:pt x="2177" y="290"/>
                    </a:lnTo>
                    <a:lnTo>
                      <a:pt x="2539" y="290"/>
                    </a:lnTo>
                    <a:lnTo>
                      <a:pt x="2584" y="294"/>
                    </a:lnTo>
                    <a:lnTo>
                      <a:pt x="2624" y="308"/>
                    </a:lnTo>
                    <a:lnTo>
                      <a:pt x="2662" y="328"/>
                    </a:lnTo>
                    <a:lnTo>
                      <a:pt x="2694" y="355"/>
                    </a:lnTo>
                    <a:lnTo>
                      <a:pt x="2722" y="388"/>
                    </a:lnTo>
                    <a:lnTo>
                      <a:pt x="2743" y="425"/>
                    </a:lnTo>
                    <a:lnTo>
                      <a:pt x="2755" y="467"/>
                    </a:lnTo>
                    <a:lnTo>
                      <a:pt x="2760" y="511"/>
                    </a:lnTo>
                    <a:lnTo>
                      <a:pt x="2760" y="736"/>
                    </a:lnTo>
                    <a:lnTo>
                      <a:pt x="2757" y="758"/>
                    </a:lnTo>
                    <a:lnTo>
                      <a:pt x="2747" y="775"/>
                    </a:lnTo>
                    <a:lnTo>
                      <a:pt x="2732" y="791"/>
                    </a:lnTo>
                    <a:lnTo>
                      <a:pt x="2713" y="800"/>
                    </a:lnTo>
                    <a:lnTo>
                      <a:pt x="2693" y="803"/>
                    </a:lnTo>
                    <a:lnTo>
                      <a:pt x="2671" y="800"/>
                    </a:lnTo>
                    <a:lnTo>
                      <a:pt x="2652" y="791"/>
                    </a:lnTo>
                    <a:lnTo>
                      <a:pt x="2638" y="775"/>
                    </a:lnTo>
                    <a:lnTo>
                      <a:pt x="2629" y="758"/>
                    </a:lnTo>
                    <a:lnTo>
                      <a:pt x="2624" y="736"/>
                    </a:lnTo>
                    <a:lnTo>
                      <a:pt x="2624" y="511"/>
                    </a:lnTo>
                    <a:lnTo>
                      <a:pt x="2621" y="484"/>
                    </a:lnTo>
                    <a:lnTo>
                      <a:pt x="2609" y="461"/>
                    </a:lnTo>
                    <a:lnTo>
                      <a:pt x="2590" y="442"/>
                    </a:lnTo>
                    <a:lnTo>
                      <a:pt x="2565" y="430"/>
                    </a:lnTo>
                    <a:lnTo>
                      <a:pt x="2539" y="425"/>
                    </a:lnTo>
                    <a:lnTo>
                      <a:pt x="2222" y="425"/>
                    </a:lnTo>
                    <a:lnTo>
                      <a:pt x="2296" y="643"/>
                    </a:lnTo>
                    <a:lnTo>
                      <a:pt x="2300" y="665"/>
                    </a:lnTo>
                    <a:lnTo>
                      <a:pt x="2296" y="685"/>
                    </a:lnTo>
                    <a:lnTo>
                      <a:pt x="2287" y="703"/>
                    </a:lnTo>
                    <a:lnTo>
                      <a:pt x="2273" y="719"/>
                    </a:lnTo>
                    <a:lnTo>
                      <a:pt x="2254" y="728"/>
                    </a:lnTo>
                    <a:lnTo>
                      <a:pt x="2233" y="733"/>
                    </a:lnTo>
                    <a:lnTo>
                      <a:pt x="2212" y="730"/>
                    </a:lnTo>
                    <a:lnTo>
                      <a:pt x="2194" y="721"/>
                    </a:lnTo>
                    <a:lnTo>
                      <a:pt x="2178" y="705"/>
                    </a:lnTo>
                    <a:lnTo>
                      <a:pt x="2169" y="686"/>
                    </a:lnTo>
                    <a:lnTo>
                      <a:pt x="1987" y="151"/>
                    </a:lnTo>
                    <a:lnTo>
                      <a:pt x="87" y="730"/>
                    </a:lnTo>
                    <a:lnTo>
                      <a:pt x="78" y="731"/>
                    </a:lnTo>
                    <a:lnTo>
                      <a:pt x="67" y="731"/>
                    </a:lnTo>
                    <a:lnTo>
                      <a:pt x="47" y="728"/>
                    </a:lnTo>
                    <a:lnTo>
                      <a:pt x="28" y="719"/>
                    </a:lnTo>
                    <a:lnTo>
                      <a:pt x="13" y="703"/>
                    </a:lnTo>
                    <a:lnTo>
                      <a:pt x="3" y="685"/>
                    </a:lnTo>
                    <a:lnTo>
                      <a:pt x="0" y="663"/>
                    </a:lnTo>
                    <a:lnTo>
                      <a:pt x="5" y="643"/>
                    </a:lnTo>
                    <a:lnTo>
                      <a:pt x="14" y="624"/>
                    </a:lnTo>
                    <a:lnTo>
                      <a:pt x="28" y="610"/>
                    </a:lnTo>
                    <a:lnTo>
                      <a:pt x="49" y="601"/>
                    </a:lnTo>
                    <a:lnTo>
                      <a:pt x="2010" y="3"/>
                    </a:lnTo>
                    <a:lnTo>
                      <a:pt x="20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230"/>
              <p:cNvSpPr>
                <a:spLocks/>
              </p:cNvSpPr>
              <p:nvPr/>
            </p:nvSpPr>
            <p:spPr bwMode="auto">
              <a:xfrm>
                <a:off x="3107091" y="1679024"/>
                <a:ext cx="439580" cy="370434"/>
              </a:xfrm>
              <a:custGeom>
                <a:avLst/>
                <a:gdLst>
                  <a:gd name="T0" fmla="*/ 3199 w 5124"/>
                  <a:gd name="T1" fmla="*/ 26 h 4318"/>
                  <a:gd name="T2" fmla="*/ 3199 w 5124"/>
                  <a:gd name="T3" fmla="*/ 105 h 4318"/>
                  <a:gd name="T4" fmla="*/ 712 w 5124"/>
                  <a:gd name="T5" fmla="*/ 939 h 4318"/>
                  <a:gd name="T6" fmla="*/ 648 w 5124"/>
                  <a:gd name="T7" fmla="*/ 913 h 4318"/>
                  <a:gd name="T8" fmla="*/ 647 w 5124"/>
                  <a:gd name="T9" fmla="*/ 834 h 4318"/>
                  <a:gd name="T10" fmla="*/ 404 w 5124"/>
                  <a:gd name="T11" fmla="*/ 673 h 4318"/>
                  <a:gd name="T12" fmla="*/ 224 w 5124"/>
                  <a:gd name="T13" fmla="*/ 731 h 4318"/>
                  <a:gd name="T14" fmla="*/ 138 w 5124"/>
                  <a:gd name="T15" fmla="*/ 891 h 4318"/>
                  <a:gd name="T16" fmla="*/ 168 w 5124"/>
                  <a:gd name="T17" fmla="*/ 1087 h 4318"/>
                  <a:gd name="T18" fmla="*/ 303 w 5124"/>
                  <a:gd name="T19" fmla="*/ 1199 h 4318"/>
                  <a:gd name="T20" fmla="*/ 4561 w 5124"/>
                  <a:gd name="T21" fmla="*/ 1218 h 4318"/>
                  <a:gd name="T22" fmla="*/ 4687 w 5124"/>
                  <a:gd name="T23" fmla="*/ 1299 h 4318"/>
                  <a:gd name="T24" fmla="*/ 4720 w 5124"/>
                  <a:gd name="T25" fmla="*/ 2226 h 4318"/>
                  <a:gd name="T26" fmla="*/ 4673 w 5124"/>
                  <a:gd name="T27" fmla="*/ 2290 h 4318"/>
                  <a:gd name="T28" fmla="*/ 3799 w 5124"/>
                  <a:gd name="T29" fmla="*/ 2304 h 4318"/>
                  <a:gd name="T30" fmla="*/ 3776 w 5124"/>
                  <a:gd name="T31" fmla="*/ 3036 h 4318"/>
                  <a:gd name="T32" fmla="*/ 3818 w 5124"/>
                  <a:gd name="T33" fmla="*/ 3101 h 4318"/>
                  <a:gd name="T34" fmla="*/ 4965 w 5124"/>
                  <a:gd name="T35" fmla="*/ 3093 h 4318"/>
                  <a:gd name="T36" fmla="*/ 4989 w 5124"/>
                  <a:gd name="T37" fmla="*/ 2226 h 4318"/>
                  <a:gd name="T38" fmla="*/ 4947 w 5124"/>
                  <a:gd name="T39" fmla="*/ 2161 h 4318"/>
                  <a:gd name="T40" fmla="*/ 4867 w 5124"/>
                  <a:gd name="T41" fmla="*/ 2132 h 4318"/>
                  <a:gd name="T42" fmla="*/ 4867 w 5124"/>
                  <a:gd name="T43" fmla="*/ 2051 h 4318"/>
                  <a:gd name="T44" fmla="*/ 4965 w 5124"/>
                  <a:gd name="T45" fmla="*/ 2027 h 4318"/>
                  <a:gd name="T46" fmla="*/ 5093 w 5124"/>
                  <a:gd name="T47" fmla="*/ 2108 h 4318"/>
                  <a:gd name="T48" fmla="*/ 5124 w 5124"/>
                  <a:gd name="T49" fmla="*/ 3036 h 4318"/>
                  <a:gd name="T50" fmla="*/ 5069 w 5124"/>
                  <a:gd name="T51" fmla="*/ 3184 h 4318"/>
                  <a:gd name="T52" fmla="*/ 4922 w 5124"/>
                  <a:gd name="T53" fmla="*/ 3238 h 4318"/>
                  <a:gd name="T54" fmla="*/ 3725 w 5124"/>
                  <a:gd name="T55" fmla="*/ 3207 h 4318"/>
                  <a:gd name="T56" fmla="*/ 3644 w 5124"/>
                  <a:gd name="T57" fmla="*/ 3081 h 4318"/>
                  <a:gd name="T58" fmla="*/ 3655 w 5124"/>
                  <a:gd name="T59" fmla="*/ 2278 h 4318"/>
                  <a:gd name="T60" fmla="*/ 3759 w 5124"/>
                  <a:gd name="T61" fmla="*/ 2174 h 4318"/>
                  <a:gd name="T62" fmla="*/ 4584 w 5124"/>
                  <a:gd name="T63" fmla="*/ 1416 h 4318"/>
                  <a:gd name="T64" fmla="*/ 4542 w 5124"/>
                  <a:gd name="T65" fmla="*/ 1352 h 4318"/>
                  <a:gd name="T66" fmla="*/ 283 w 5124"/>
                  <a:gd name="T67" fmla="*/ 1333 h 4318"/>
                  <a:gd name="T68" fmla="*/ 135 w 5124"/>
                  <a:gd name="T69" fmla="*/ 3913 h 4318"/>
                  <a:gd name="T70" fmla="*/ 193 w 5124"/>
                  <a:gd name="T71" fmla="*/ 4094 h 4318"/>
                  <a:gd name="T72" fmla="*/ 351 w 5124"/>
                  <a:gd name="T73" fmla="*/ 4179 h 4318"/>
                  <a:gd name="T74" fmla="*/ 4561 w 5124"/>
                  <a:gd name="T75" fmla="*/ 4173 h 4318"/>
                  <a:gd name="T76" fmla="*/ 4584 w 5124"/>
                  <a:gd name="T77" fmla="*/ 3440 h 4318"/>
                  <a:gd name="T78" fmla="*/ 4631 w 5124"/>
                  <a:gd name="T79" fmla="*/ 3377 h 4318"/>
                  <a:gd name="T80" fmla="*/ 4706 w 5124"/>
                  <a:gd name="T81" fmla="*/ 3401 h 4318"/>
                  <a:gd name="T82" fmla="*/ 4715 w 5124"/>
                  <a:gd name="T83" fmla="*/ 4159 h 4318"/>
                  <a:gd name="T84" fmla="*/ 4636 w 5124"/>
                  <a:gd name="T85" fmla="*/ 4287 h 4318"/>
                  <a:gd name="T86" fmla="*/ 404 w 5124"/>
                  <a:gd name="T87" fmla="*/ 4318 h 4318"/>
                  <a:gd name="T88" fmla="*/ 176 w 5124"/>
                  <a:gd name="T89" fmla="*/ 4257 h 4318"/>
                  <a:gd name="T90" fmla="*/ 34 w 5124"/>
                  <a:gd name="T91" fmla="*/ 4092 h 4318"/>
                  <a:gd name="T92" fmla="*/ 0 w 5124"/>
                  <a:gd name="T93" fmla="*/ 944 h 4318"/>
                  <a:gd name="T94" fmla="*/ 61 w 5124"/>
                  <a:gd name="T95" fmla="*/ 715 h 4318"/>
                  <a:gd name="T96" fmla="*/ 225 w 5124"/>
                  <a:gd name="T97" fmla="*/ 574 h 4318"/>
                  <a:gd name="T98" fmla="*/ 1483 w 5124"/>
                  <a:gd name="T99" fmla="*/ 540 h 4318"/>
                  <a:gd name="T100" fmla="*/ 3145 w 5124"/>
                  <a:gd name="T101" fmla="*/ 0 h 4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124" h="4318">
                    <a:moveTo>
                      <a:pt x="3145" y="0"/>
                    </a:moveTo>
                    <a:lnTo>
                      <a:pt x="3167" y="3"/>
                    </a:lnTo>
                    <a:lnTo>
                      <a:pt x="3184" y="12"/>
                    </a:lnTo>
                    <a:lnTo>
                      <a:pt x="3199" y="26"/>
                    </a:lnTo>
                    <a:lnTo>
                      <a:pt x="3209" y="45"/>
                    </a:lnTo>
                    <a:lnTo>
                      <a:pt x="3213" y="66"/>
                    </a:lnTo>
                    <a:lnTo>
                      <a:pt x="3209" y="87"/>
                    </a:lnTo>
                    <a:lnTo>
                      <a:pt x="3199" y="105"/>
                    </a:lnTo>
                    <a:lnTo>
                      <a:pt x="3185" y="121"/>
                    </a:lnTo>
                    <a:lnTo>
                      <a:pt x="3167" y="130"/>
                    </a:lnTo>
                    <a:lnTo>
                      <a:pt x="723" y="936"/>
                    </a:lnTo>
                    <a:lnTo>
                      <a:pt x="712" y="939"/>
                    </a:lnTo>
                    <a:lnTo>
                      <a:pt x="703" y="939"/>
                    </a:lnTo>
                    <a:lnTo>
                      <a:pt x="681" y="936"/>
                    </a:lnTo>
                    <a:lnTo>
                      <a:pt x="662" y="927"/>
                    </a:lnTo>
                    <a:lnTo>
                      <a:pt x="648" y="913"/>
                    </a:lnTo>
                    <a:lnTo>
                      <a:pt x="637" y="894"/>
                    </a:lnTo>
                    <a:lnTo>
                      <a:pt x="634" y="873"/>
                    </a:lnTo>
                    <a:lnTo>
                      <a:pt x="637" y="852"/>
                    </a:lnTo>
                    <a:lnTo>
                      <a:pt x="647" y="834"/>
                    </a:lnTo>
                    <a:lnTo>
                      <a:pt x="662" y="818"/>
                    </a:lnTo>
                    <a:lnTo>
                      <a:pt x="681" y="809"/>
                    </a:lnTo>
                    <a:lnTo>
                      <a:pt x="1088" y="673"/>
                    </a:lnTo>
                    <a:lnTo>
                      <a:pt x="404" y="673"/>
                    </a:lnTo>
                    <a:lnTo>
                      <a:pt x="351" y="678"/>
                    </a:lnTo>
                    <a:lnTo>
                      <a:pt x="303" y="689"/>
                    </a:lnTo>
                    <a:lnTo>
                      <a:pt x="261" y="708"/>
                    </a:lnTo>
                    <a:lnTo>
                      <a:pt x="224" y="731"/>
                    </a:lnTo>
                    <a:lnTo>
                      <a:pt x="193" y="762"/>
                    </a:lnTo>
                    <a:lnTo>
                      <a:pt x="168" y="799"/>
                    </a:lnTo>
                    <a:lnTo>
                      <a:pt x="149" y="843"/>
                    </a:lnTo>
                    <a:lnTo>
                      <a:pt x="138" y="891"/>
                    </a:lnTo>
                    <a:lnTo>
                      <a:pt x="135" y="944"/>
                    </a:lnTo>
                    <a:lnTo>
                      <a:pt x="138" y="997"/>
                    </a:lnTo>
                    <a:lnTo>
                      <a:pt x="149" y="1045"/>
                    </a:lnTo>
                    <a:lnTo>
                      <a:pt x="168" y="1087"/>
                    </a:lnTo>
                    <a:lnTo>
                      <a:pt x="193" y="1125"/>
                    </a:lnTo>
                    <a:lnTo>
                      <a:pt x="224" y="1156"/>
                    </a:lnTo>
                    <a:lnTo>
                      <a:pt x="261" y="1181"/>
                    </a:lnTo>
                    <a:lnTo>
                      <a:pt x="303" y="1199"/>
                    </a:lnTo>
                    <a:lnTo>
                      <a:pt x="351" y="1210"/>
                    </a:lnTo>
                    <a:lnTo>
                      <a:pt x="404" y="1213"/>
                    </a:lnTo>
                    <a:lnTo>
                      <a:pt x="4518" y="1213"/>
                    </a:lnTo>
                    <a:lnTo>
                      <a:pt x="4561" y="1218"/>
                    </a:lnTo>
                    <a:lnTo>
                      <a:pt x="4600" y="1229"/>
                    </a:lnTo>
                    <a:lnTo>
                      <a:pt x="4636" y="1246"/>
                    </a:lnTo>
                    <a:lnTo>
                      <a:pt x="4664" y="1269"/>
                    </a:lnTo>
                    <a:lnTo>
                      <a:pt x="4687" y="1299"/>
                    </a:lnTo>
                    <a:lnTo>
                      <a:pt x="4706" y="1333"/>
                    </a:lnTo>
                    <a:lnTo>
                      <a:pt x="4715" y="1372"/>
                    </a:lnTo>
                    <a:lnTo>
                      <a:pt x="4720" y="1416"/>
                    </a:lnTo>
                    <a:lnTo>
                      <a:pt x="4720" y="2226"/>
                    </a:lnTo>
                    <a:lnTo>
                      <a:pt x="4716" y="2248"/>
                    </a:lnTo>
                    <a:lnTo>
                      <a:pt x="4706" y="2265"/>
                    </a:lnTo>
                    <a:lnTo>
                      <a:pt x="4692" y="2281"/>
                    </a:lnTo>
                    <a:lnTo>
                      <a:pt x="4673" y="2290"/>
                    </a:lnTo>
                    <a:lnTo>
                      <a:pt x="4651" y="2293"/>
                    </a:lnTo>
                    <a:lnTo>
                      <a:pt x="3843" y="2293"/>
                    </a:lnTo>
                    <a:lnTo>
                      <a:pt x="3818" y="2297"/>
                    </a:lnTo>
                    <a:lnTo>
                      <a:pt x="3799" y="2304"/>
                    </a:lnTo>
                    <a:lnTo>
                      <a:pt x="3785" y="2317"/>
                    </a:lnTo>
                    <a:lnTo>
                      <a:pt x="3778" y="2335"/>
                    </a:lnTo>
                    <a:lnTo>
                      <a:pt x="3776" y="2362"/>
                    </a:lnTo>
                    <a:lnTo>
                      <a:pt x="3776" y="3036"/>
                    </a:lnTo>
                    <a:lnTo>
                      <a:pt x="3778" y="3061"/>
                    </a:lnTo>
                    <a:lnTo>
                      <a:pt x="3785" y="3081"/>
                    </a:lnTo>
                    <a:lnTo>
                      <a:pt x="3799" y="3093"/>
                    </a:lnTo>
                    <a:lnTo>
                      <a:pt x="3818" y="3101"/>
                    </a:lnTo>
                    <a:lnTo>
                      <a:pt x="3843" y="3104"/>
                    </a:lnTo>
                    <a:lnTo>
                      <a:pt x="4922" y="3104"/>
                    </a:lnTo>
                    <a:lnTo>
                      <a:pt x="4947" y="3101"/>
                    </a:lnTo>
                    <a:lnTo>
                      <a:pt x="4965" y="3093"/>
                    </a:lnTo>
                    <a:lnTo>
                      <a:pt x="4979" y="3081"/>
                    </a:lnTo>
                    <a:lnTo>
                      <a:pt x="4987" y="3061"/>
                    </a:lnTo>
                    <a:lnTo>
                      <a:pt x="4989" y="3036"/>
                    </a:lnTo>
                    <a:lnTo>
                      <a:pt x="4989" y="2226"/>
                    </a:lnTo>
                    <a:lnTo>
                      <a:pt x="4987" y="2202"/>
                    </a:lnTo>
                    <a:lnTo>
                      <a:pt x="4979" y="2181"/>
                    </a:lnTo>
                    <a:lnTo>
                      <a:pt x="4965" y="2169"/>
                    </a:lnTo>
                    <a:lnTo>
                      <a:pt x="4947" y="2161"/>
                    </a:lnTo>
                    <a:lnTo>
                      <a:pt x="4922" y="2158"/>
                    </a:lnTo>
                    <a:lnTo>
                      <a:pt x="4900" y="2155"/>
                    </a:lnTo>
                    <a:lnTo>
                      <a:pt x="4881" y="2146"/>
                    </a:lnTo>
                    <a:lnTo>
                      <a:pt x="4867" y="2132"/>
                    </a:lnTo>
                    <a:lnTo>
                      <a:pt x="4858" y="2113"/>
                    </a:lnTo>
                    <a:lnTo>
                      <a:pt x="4853" y="2091"/>
                    </a:lnTo>
                    <a:lnTo>
                      <a:pt x="4858" y="2069"/>
                    </a:lnTo>
                    <a:lnTo>
                      <a:pt x="4867" y="2051"/>
                    </a:lnTo>
                    <a:lnTo>
                      <a:pt x="4881" y="2037"/>
                    </a:lnTo>
                    <a:lnTo>
                      <a:pt x="4900" y="2027"/>
                    </a:lnTo>
                    <a:lnTo>
                      <a:pt x="4922" y="2024"/>
                    </a:lnTo>
                    <a:lnTo>
                      <a:pt x="4965" y="2027"/>
                    </a:lnTo>
                    <a:lnTo>
                      <a:pt x="5006" y="2038"/>
                    </a:lnTo>
                    <a:lnTo>
                      <a:pt x="5040" y="2055"/>
                    </a:lnTo>
                    <a:lnTo>
                      <a:pt x="5069" y="2079"/>
                    </a:lnTo>
                    <a:lnTo>
                      <a:pt x="5093" y="2108"/>
                    </a:lnTo>
                    <a:lnTo>
                      <a:pt x="5110" y="2142"/>
                    </a:lnTo>
                    <a:lnTo>
                      <a:pt x="5121" y="2183"/>
                    </a:lnTo>
                    <a:lnTo>
                      <a:pt x="5124" y="2226"/>
                    </a:lnTo>
                    <a:lnTo>
                      <a:pt x="5124" y="3036"/>
                    </a:lnTo>
                    <a:lnTo>
                      <a:pt x="5121" y="3081"/>
                    </a:lnTo>
                    <a:lnTo>
                      <a:pt x="5110" y="3120"/>
                    </a:lnTo>
                    <a:lnTo>
                      <a:pt x="5093" y="3154"/>
                    </a:lnTo>
                    <a:lnTo>
                      <a:pt x="5069" y="3184"/>
                    </a:lnTo>
                    <a:lnTo>
                      <a:pt x="5040" y="3207"/>
                    </a:lnTo>
                    <a:lnTo>
                      <a:pt x="5006" y="3224"/>
                    </a:lnTo>
                    <a:lnTo>
                      <a:pt x="4965" y="3235"/>
                    </a:lnTo>
                    <a:lnTo>
                      <a:pt x="4922" y="3238"/>
                    </a:lnTo>
                    <a:lnTo>
                      <a:pt x="3843" y="3238"/>
                    </a:lnTo>
                    <a:lnTo>
                      <a:pt x="3799" y="3235"/>
                    </a:lnTo>
                    <a:lnTo>
                      <a:pt x="3759" y="3224"/>
                    </a:lnTo>
                    <a:lnTo>
                      <a:pt x="3725" y="3207"/>
                    </a:lnTo>
                    <a:lnTo>
                      <a:pt x="3695" y="3184"/>
                    </a:lnTo>
                    <a:lnTo>
                      <a:pt x="3672" y="3154"/>
                    </a:lnTo>
                    <a:lnTo>
                      <a:pt x="3655" y="3120"/>
                    </a:lnTo>
                    <a:lnTo>
                      <a:pt x="3644" y="3081"/>
                    </a:lnTo>
                    <a:lnTo>
                      <a:pt x="3641" y="3036"/>
                    </a:lnTo>
                    <a:lnTo>
                      <a:pt x="3641" y="2362"/>
                    </a:lnTo>
                    <a:lnTo>
                      <a:pt x="3644" y="2317"/>
                    </a:lnTo>
                    <a:lnTo>
                      <a:pt x="3655" y="2278"/>
                    </a:lnTo>
                    <a:lnTo>
                      <a:pt x="3672" y="2244"/>
                    </a:lnTo>
                    <a:lnTo>
                      <a:pt x="3695" y="2214"/>
                    </a:lnTo>
                    <a:lnTo>
                      <a:pt x="3725" y="2191"/>
                    </a:lnTo>
                    <a:lnTo>
                      <a:pt x="3759" y="2174"/>
                    </a:lnTo>
                    <a:lnTo>
                      <a:pt x="3799" y="2163"/>
                    </a:lnTo>
                    <a:lnTo>
                      <a:pt x="3843" y="2158"/>
                    </a:lnTo>
                    <a:lnTo>
                      <a:pt x="4584" y="2158"/>
                    </a:lnTo>
                    <a:lnTo>
                      <a:pt x="4584" y="1416"/>
                    </a:lnTo>
                    <a:lnTo>
                      <a:pt x="4581" y="1391"/>
                    </a:lnTo>
                    <a:lnTo>
                      <a:pt x="4575" y="1372"/>
                    </a:lnTo>
                    <a:lnTo>
                      <a:pt x="4561" y="1360"/>
                    </a:lnTo>
                    <a:lnTo>
                      <a:pt x="4542" y="1352"/>
                    </a:lnTo>
                    <a:lnTo>
                      <a:pt x="4518" y="1349"/>
                    </a:lnTo>
                    <a:lnTo>
                      <a:pt x="404" y="1349"/>
                    </a:lnTo>
                    <a:lnTo>
                      <a:pt x="342" y="1344"/>
                    </a:lnTo>
                    <a:lnTo>
                      <a:pt x="283" y="1333"/>
                    </a:lnTo>
                    <a:lnTo>
                      <a:pt x="229" y="1315"/>
                    </a:lnTo>
                    <a:lnTo>
                      <a:pt x="179" y="1288"/>
                    </a:lnTo>
                    <a:lnTo>
                      <a:pt x="135" y="1255"/>
                    </a:lnTo>
                    <a:lnTo>
                      <a:pt x="135" y="3913"/>
                    </a:lnTo>
                    <a:lnTo>
                      <a:pt x="138" y="3966"/>
                    </a:lnTo>
                    <a:lnTo>
                      <a:pt x="149" y="4015"/>
                    </a:lnTo>
                    <a:lnTo>
                      <a:pt x="168" y="4058"/>
                    </a:lnTo>
                    <a:lnTo>
                      <a:pt x="193" y="4094"/>
                    </a:lnTo>
                    <a:lnTo>
                      <a:pt x="224" y="4125"/>
                    </a:lnTo>
                    <a:lnTo>
                      <a:pt x="261" y="4150"/>
                    </a:lnTo>
                    <a:lnTo>
                      <a:pt x="303" y="4169"/>
                    </a:lnTo>
                    <a:lnTo>
                      <a:pt x="351" y="4179"/>
                    </a:lnTo>
                    <a:lnTo>
                      <a:pt x="404" y="4183"/>
                    </a:lnTo>
                    <a:lnTo>
                      <a:pt x="4518" y="4183"/>
                    </a:lnTo>
                    <a:lnTo>
                      <a:pt x="4542" y="4181"/>
                    </a:lnTo>
                    <a:lnTo>
                      <a:pt x="4561" y="4173"/>
                    </a:lnTo>
                    <a:lnTo>
                      <a:pt x="4575" y="4161"/>
                    </a:lnTo>
                    <a:lnTo>
                      <a:pt x="4581" y="4141"/>
                    </a:lnTo>
                    <a:lnTo>
                      <a:pt x="4584" y="4116"/>
                    </a:lnTo>
                    <a:lnTo>
                      <a:pt x="4584" y="3440"/>
                    </a:lnTo>
                    <a:lnTo>
                      <a:pt x="4587" y="3420"/>
                    </a:lnTo>
                    <a:lnTo>
                      <a:pt x="4597" y="3401"/>
                    </a:lnTo>
                    <a:lnTo>
                      <a:pt x="4612" y="3386"/>
                    </a:lnTo>
                    <a:lnTo>
                      <a:pt x="4631" y="3377"/>
                    </a:lnTo>
                    <a:lnTo>
                      <a:pt x="4651" y="3373"/>
                    </a:lnTo>
                    <a:lnTo>
                      <a:pt x="4673" y="3377"/>
                    </a:lnTo>
                    <a:lnTo>
                      <a:pt x="4692" y="3386"/>
                    </a:lnTo>
                    <a:lnTo>
                      <a:pt x="4706" y="3401"/>
                    </a:lnTo>
                    <a:lnTo>
                      <a:pt x="4716" y="3420"/>
                    </a:lnTo>
                    <a:lnTo>
                      <a:pt x="4720" y="3440"/>
                    </a:lnTo>
                    <a:lnTo>
                      <a:pt x="4720" y="4116"/>
                    </a:lnTo>
                    <a:lnTo>
                      <a:pt x="4715" y="4159"/>
                    </a:lnTo>
                    <a:lnTo>
                      <a:pt x="4706" y="4200"/>
                    </a:lnTo>
                    <a:lnTo>
                      <a:pt x="4687" y="4234"/>
                    </a:lnTo>
                    <a:lnTo>
                      <a:pt x="4664" y="4264"/>
                    </a:lnTo>
                    <a:lnTo>
                      <a:pt x="4636" y="4287"/>
                    </a:lnTo>
                    <a:lnTo>
                      <a:pt x="4600" y="4304"/>
                    </a:lnTo>
                    <a:lnTo>
                      <a:pt x="4561" y="4315"/>
                    </a:lnTo>
                    <a:lnTo>
                      <a:pt x="4518" y="4318"/>
                    </a:lnTo>
                    <a:lnTo>
                      <a:pt x="404" y="4318"/>
                    </a:lnTo>
                    <a:lnTo>
                      <a:pt x="340" y="4315"/>
                    </a:lnTo>
                    <a:lnTo>
                      <a:pt x="281" y="4302"/>
                    </a:lnTo>
                    <a:lnTo>
                      <a:pt x="225" y="4284"/>
                    </a:lnTo>
                    <a:lnTo>
                      <a:pt x="176" y="4257"/>
                    </a:lnTo>
                    <a:lnTo>
                      <a:pt x="132" y="4225"/>
                    </a:lnTo>
                    <a:lnTo>
                      <a:pt x="93" y="4187"/>
                    </a:lnTo>
                    <a:lnTo>
                      <a:pt x="61" y="4142"/>
                    </a:lnTo>
                    <a:lnTo>
                      <a:pt x="34" y="4092"/>
                    </a:lnTo>
                    <a:lnTo>
                      <a:pt x="16" y="4038"/>
                    </a:lnTo>
                    <a:lnTo>
                      <a:pt x="5" y="3977"/>
                    </a:lnTo>
                    <a:lnTo>
                      <a:pt x="0" y="3913"/>
                    </a:lnTo>
                    <a:lnTo>
                      <a:pt x="0" y="944"/>
                    </a:lnTo>
                    <a:lnTo>
                      <a:pt x="5" y="880"/>
                    </a:lnTo>
                    <a:lnTo>
                      <a:pt x="16" y="820"/>
                    </a:lnTo>
                    <a:lnTo>
                      <a:pt x="34" y="765"/>
                    </a:lnTo>
                    <a:lnTo>
                      <a:pt x="61" y="715"/>
                    </a:lnTo>
                    <a:lnTo>
                      <a:pt x="93" y="670"/>
                    </a:lnTo>
                    <a:lnTo>
                      <a:pt x="132" y="631"/>
                    </a:lnTo>
                    <a:lnTo>
                      <a:pt x="176" y="600"/>
                    </a:lnTo>
                    <a:lnTo>
                      <a:pt x="225" y="574"/>
                    </a:lnTo>
                    <a:lnTo>
                      <a:pt x="281" y="555"/>
                    </a:lnTo>
                    <a:lnTo>
                      <a:pt x="340" y="543"/>
                    </a:lnTo>
                    <a:lnTo>
                      <a:pt x="404" y="540"/>
                    </a:lnTo>
                    <a:lnTo>
                      <a:pt x="1483" y="540"/>
                    </a:lnTo>
                    <a:lnTo>
                      <a:pt x="1488" y="540"/>
                    </a:lnTo>
                    <a:lnTo>
                      <a:pt x="1492" y="541"/>
                    </a:lnTo>
                    <a:lnTo>
                      <a:pt x="3125" y="3"/>
                    </a:lnTo>
                    <a:lnTo>
                      <a:pt x="314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231"/>
              <p:cNvSpPr>
                <a:spLocks/>
              </p:cNvSpPr>
              <p:nvPr/>
            </p:nvSpPr>
            <p:spPr bwMode="auto">
              <a:xfrm>
                <a:off x="3465687" y="1898985"/>
                <a:ext cx="23077" cy="23077"/>
              </a:xfrm>
              <a:custGeom>
                <a:avLst/>
                <a:gdLst>
                  <a:gd name="T0" fmla="*/ 135 w 269"/>
                  <a:gd name="T1" fmla="*/ 0 h 269"/>
                  <a:gd name="T2" fmla="*/ 171 w 269"/>
                  <a:gd name="T3" fmla="*/ 5 h 269"/>
                  <a:gd name="T4" fmla="*/ 202 w 269"/>
                  <a:gd name="T5" fmla="*/ 19 h 269"/>
                  <a:gd name="T6" fmla="*/ 230 w 269"/>
                  <a:gd name="T7" fmla="*/ 39 h 269"/>
                  <a:gd name="T8" fmla="*/ 250 w 269"/>
                  <a:gd name="T9" fmla="*/ 67 h 269"/>
                  <a:gd name="T10" fmla="*/ 264 w 269"/>
                  <a:gd name="T11" fmla="*/ 98 h 269"/>
                  <a:gd name="T12" fmla="*/ 269 w 269"/>
                  <a:gd name="T13" fmla="*/ 134 h 269"/>
                  <a:gd name="T14" fmla="*/ 264 w 269"/>
                  <a:gd name="T15" fmla="*/ 170 h 269"/>
                  <a:gd name="T16" fmla="*/ 250 w 269"/>
                  <a:gd name="T17" fmla="*/ 202 h 269"/>
                  <a:gd name="T18" fmla="*/ 230 w 269"/>
                  <a:gd name="T19" fmla="*/ 230 h 269"/>
                  <a:gd name="T20" fmla="*/ 202 w 269"/>
                  <a:gd name="T21" fmla="*/ 251 h 269"/>
                  <a:gd name="T22" fmla="*/ 171 w 269"/>
                  <a:gd name="T23" fmla="*/ 265 h 269"/>
                  <a:gd name="T24" fmla="*/ 135 w 269"/>
                  <a:gd name="T25" fmla="*/ 269 h 269"/>
                  <a:gd name="T26" fmla="*/ 98 w 269"/>
                  <a:gd name="T27" fmla="*/ 265 h 269"/>
                  <a:gd name="T28" fmla="*/ 67 w 269"/>
                  <a:gd name="T29" fmla="*/ 251 h 269"/>
                  <a:gd name="T30" fmla="*/ 39 w 269"/>
                  <a:gd name="T31" fmla="*/ 230 h 269"/>
                  <a:gd name="T32" fmla="*/ 19 w 269"/>
                  <a:gd name="T33" fmla="*/ 202 h 269"/>
                  <a:gd name="T34" fmla="*/ 5 w 269"/>
                  <a:gd name="T35" fmla="*/ 170 h 269"/>
                  <a:gd name="T36" fmla="*/ 0 w 269"/>
                  <a:gd name="T37" fmla="*/ 134 h 269"/>
                  <a:gd name="T38" fmla="*/ 5 w 269"/>
                  <a:gd name="T39" fmla="*/ 98 h 269"/>
                  <a:gd name="T40" fmla="*/ 19 w 269"/>
                  <a:gd name="T41" fmla="*/ 67 h 269"/>
                  <a:gd name="T42" fmla="*/ 39 w 269"/>
                  <a:gd name="T43" fmla="*/ 39 h 269"/>
                  <a:gd name="T44" fmla="*/ 67 w 269"/>
                  <a:gd name="T45" fmla="*/ 19 h 269"/>
                  <a:gd name="T46" fmla="*/ 98 w 269"/>
                  <a:gd name="T47" fmla="*/ 5 h 269"/>
                  <a:gd name="T48" fmla="*/ 135 w 269"/>
                  <a:gd name="T49" fmla="*/ 0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9" h="269">
                    <a:moveTo>
                      <a:pt x="135" y="0"/>
                    </a:moveTo>
                    <a:lnTo>
                      <a:pt x="171" y="5"/>
                    </a:lnTo>
                    <a:lnTo>
                      <a:pt x="202" y="19"/>
                    </a:lnTo>
                    <a:lnTo>
                      <a:pt x="230" y="39"/>
                    </a:lnTo>
                    <a:lnTo>
                      <a:pt x="250" y="67"/>
                    </a:lnTo>
                    <a:lnTo>
                      <a:pt x="264" y="98"/>
                    </a:lnTo>
                    <a:lnTo>
                      <a:pt x="269" y="134"/>
                    </a:lnTo>
                    <a:lnTo>
                      <a:pt x="264" y="170"/>
                    </a:lnTo>
                    <a:lnTo>
                      <a:pt x="250" y="202"/>
                    </a:lnTo>
                    <a:lnTo>
                      <a:pt x="230" y="230"/>
                    </a:lnTo>
                    <a:lnTo>
                      <a:pt x="202" y="251"/>
                    </a:lnTo>
                    <a:lnTo>
                      <a:pt x="171" y="265"/>
                    </a:lnTo>
                    <a:lnTo>
                      <a:pt x="135" y="269"/>
                    </a:lnTo>
                    <a:lnTo>
                      <a:pt x="98" y="265"/>
                    </a:lnTo>
                    <a:lnTo>
                      <a:pt x="67" y="251"/>
                    </a:lnTo>
                    <a:lnTo>
                      <a:pt x="39" y="230"/>
                    </a:lnTo>
                    <a:lnTo>
                      <a:pt x="19" y="202"/>
                    </a:lnTo>
                    <a:lnTo>
                      <a:pt x="5" y="170"/>
                    </a:lnTo>
                    <a:lnTo>
                      <a:pt x="0" y="134"/>
                    </a:lnTo>
                    <a:lnTo>
                      <a:pt x="5" y="98"/>
                    </a:lnTo>
                    <a:lnTo>
                      <a:pt x="19" y="67"/>
                    </a:lnTo>
                    <a:lnTo>
                      <a:pt x="39" y="39"/>
                    </a:lnTo>
                    <a:lnTo>
                      <a:pt x="67" y="19"/>
                    </a:lnTo>
                    <a:lnTo>
                      <a:pt x="98" y="5"/>
                    </a:lnTo>
                    <a:lnTo>
                      <a:pt x="1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 name="Group 4"/>
          <p:cNvGrpSpPr>
            <a:grpSpLocks noChangeAspect="1"/>
          </p:cNvGrpSpPr>
          <p:nvPr/>
        </p:nvGrpSpPr>
        <p:grpSpPr>
          <a:xfrm>
            <a:off x="5981969" y="1856207"/>
            <a:ext cx="2940650" cy="2468880"/>
            <a:chOff x="6132513" y="1828800"/>
            <a:chExt cx="2613911" cy="1905000"/>
          </a:xfrm>
        </p:grpSpPr>
        <p:graphicFrame>
          <p:nvGraphicFramePr>
            <p:cNvPr id="86" name="Диаграмма 85"/>
            <p:cNvGraphicFramePr/>
            <p:nvPr>
              <p:extLst>
                <p:ext uri="{D42A27DB-BD31-4B8C-83A1-F6EECF244321}">
                  <p14:modId xmlns:p14="http://schemas.microsoft.com/office/powerpoint/2010/main" val="3594707493"/>
                </p:ext>
              </p:extLst>
            </p:nvPr>
          </p:nvGraphicFramePr>
          <p:xfrm>
            <a:off x="6132513" y="1828800"/>
            <a:ext cx="2613911" cy="1905000"/>
          </p:xfrm>
          <a:graphic>
            <a:graphicData uri="http://schemas.openxmlformats.org/drawingml/2006/chart">
              <c:chart xmlns:c="http://schemas.openxmlformats.org/drawingml/2006/chart" xmlns:r="http://schemas.openxmlformats.org/officeDocument/2006/relationships" r:id="rId5"/>
            </a:graphicData>
          </a:graphic>
        </p:graphicFrame>
        <p:grpSp>
          <p:nvGrpSpPr>
            <p:cNvPr id="105" name="Группа 104"/>
            <p:cNvGrpSpPr/>
            <p:nvPr/>
          </p:nvGrpSpPr>
          <p:grpSpPr>
            <a:xfrm>
              <a:off x="7307473" y="2566800"/>
              <a:ext cx="374043" cy="435325"/>
              <a:chOff x="7588117" y="2233923"/>
              <a:chExt cx="374043" cy="435325"/>
            </a:xfrm>
            <a:solidFill>
              <a:schemeClr val="accent3"/>
            </a:solidFill>
          </p:grpSpPr>
          <p:sp>
            <p:nvSpPr>
              <p:cNvPr id="106"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7"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6" name="Group 5"/>
          <p:cNvGrpSpPr>
            <a:grpSpLocks noChangeAspect="1"/>
          </p:cNvGrpSpPr>
          <p:nvPr/>
        </p:nvGrpSpPr>
        <p:grpSpPr>
          <a:xfrm>
            <a:off x="8542048" y="1828576"/>
            <a:ext cx="2940650" cy="2468880"/>
            <a:chOff x="8697813" y="1828800"/>
            <a:chExt cx="2613911" cy="1905000"/>
          </a:xfrm>
        </p:grpSpPr>
        <p:graphicFrame>
          <p:nvGraphicFramePr>
            <p:cNvPr id="95" name="Диаграмма 94"/>
            <p:cNvGraphicFramePr/>
            <p:nvPr>
              <p:extLst>
                <p:ext uri="{D42A27DB-BD31-4B8C-83A1-F6EECF244321}">
                  <p14:modId xmlns:p14="http://schemas.microsoft.com/office/powerpoint/2010/main" val="120046425"/>
                </p:ext>
              </p:extLst>
            </p:nvPr>
          </p:nvGraphicFramePr>
          <p:xfrm>
            <a:off x="8697813" y="1828800"/>
            <a:ext cx="2613911" cy="1905000"/>
          </p:xfrm>
          <a:graphic>
            <a:graphicData uri="http://schemas.openxmlformats.org/drawingml/2006/chart">
              <c:chart xmlns:c="http://schemas.openxmlformats.org/drawingml/2006/chart" xmlns:r="http://schemas.openxmlformats.org/officeDocument/2006/relationships" r:id="rId6"/>
            </a:graphicData>
          </a:graphic>
        </p:graphicFrame>
        <p:grpSp>
          <p:nvGrpSpPr>
            <p:cNvPr id="109" name="Группа 108"/>
            <p:cNvGrpSpPr/>
            <p:nvPr/>
          </p:nvGrpSpPr>
          <p:grpSpPr>
            <a:xfrm>
              <a:off x="9789610" y="2624896"/>
              <a:ext cx="445527" cy="339629"/>
              <a:chOff x="4217221" y="1694427"/>
              <a:chExt cx="445527" cy="339629"/>
            </a:xfrm>
            <a:solidFill>
              <a:schemeClr val="accent4"/>
            </a:solidFill>
          </p:grpSpPr>
          <p:sp>
            <p:nvSpPr>
              <p:cNvPr id="110"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1"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2"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3"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4"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
        <p:nvSpPr>
          <p:cNvPr id="46" name="TextBox 45"/>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184846890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barn(inVertical)">
                                      <p:cBhvr>
                                        <p:cTn id="7" dur="1000"/>
                                        <p:tgtEl>
                                          <p:spTgt spid="47"/>
                                        </p:tgtEl>
                                      </p:cBhvr>
                                    </p:animEffect>
                                  </p:childTnLst>
                                </p:cTn>
                              </p:par>
                            </p:childTnLst>
                          </p:cTn>
                        </p:par>
                        <p:par>
                          <p:cTn id="8" fill="hold">
                            <p:stCondLst>
                              <p:cond delay="1000"/>
                            </p:stCondLst>
                            <p:childTnLst>
                              <p:par>
                                <p:cTn id="9" presetID="21" presetClass="entr" presetSubtype="1"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heel(1)">
                                      <p:cBhvr>
                                        <p:cTn id="11" dur="2000"/>
                                        <p:tgtEl>
                                          <p:spTgt spid="12"/>
                                        </p:tgtEl>
                                      </p:cBhvr>
                                    </p:animEffect>
                                  </p:childTnLst>
                                </p:cTn>
                              </p:par>
                            </p:childTnLst>
                          </p:cTn>
                        </p:par>
                        <p:par>
                          <p:cTn id="12" fill="hold">
                            <p:stCondLst>
                              <p:cond delay="3000"/>
                            </p:stCondLst>
                            <p:childTnLst>
                              <p:par>
                                <p:cTn id="13" presetID="22" presetClass="entr" presetSubtype="1"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up)">
                                      <p:cBhvr>
                                        <p:cTn id="15" dur="500"/>
                                        <p:tgtEl>
                                          <p:spTgt spid="7"/>
                                        </p:tgtEl>
                                      </p:cBhvr>
                                    </p:animEffect>
                                  </p:childTnLst>
                                </p:cTn>
                              </p:par>
                            </p:childTnLst>
                          </p:cTn>
                        </p:par>
                        <p:par>
                          <p:cTn id="16" fill="hold">
                            <p:stCondLst>
                              <p:cond delay="3500"/>
                            </p:stCondLst>
                            <p:childTnLst>
                              <p:par>
                                <p:cTn id="17" presetID="21" presetClass="entr" presetSubtype="1"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heel(1)">
                                      <p:cBhvr>
                                        <p:cTn id="19" dur="2000"/>
                                        <p:tgtEl>
                                          <p:spTgt spid="4"/>
                                        </p:tgtEl>
                                      </p:cBhvr>
                                    </p:animEffect>
                                  </p:childTnLst>
                                </p:cTn>
                              </p:par>
                            </p:childTnLst>
                          </p:cTn>
                        </p:par>
                        <p:par>
                          <p:cTn id="20" fill="hold">
                            <p:stCondLst>
                              <p:cond delay="5500"/>
                            </p:stCondLst>
                            <p:childTnLst>
                              <p:par>
                                <p:cTn id="21" presetID="22" presetClass="entr" presetSubtype="1"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up)">
                                      <p:cBhvr>
                                        <p:cTn id="23" dur="500"/>
                                        <p:tgtEl>
                                          <p:spTgt spid="8"/>
                                        </p:tgtEl>
                                      </p:cBhvr>
                                    </p:animEffect>
                                  </p:childTnLst>
                                </p:cTn>
                              </p:par>
                            </p:childTnLst>
                          </p:cTn>
                        </p:par>
                        <p:par>
                          <p:cTn id="24" fill="hold">
                            <p:stCondLst>
                              <p:cond delay="6000"/>
                            </p:stCondLst>
                            <p:childTnLst>
                              <p:par>
                                <p:cTn id="25" presetID="21" presetClass="entr" presetSubtype="1"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heel(1)">
                                      <p:cBhvr>
                                        <p:cTn id="27" dur="2000"/>
                                        <p:tgtEl>
                                          <p:spTgt spid="5"/>
                                        </p:tgtEl>
                                      </p:cBhvr>
                                    </p:animEffect>
                                  </p:childTnLst>
                                </p:cTn>
                              </p:par>
                            </p:childTnLst>
                          </p:cTn>
                        </p:par>
                        <p:par>
                          <p:cTn id="28" fill="hold">
                            <p:stCondLst>
                              <p:cond delay="8000"/>
                            </p:stCondLst>
                            <p:childTnLst>
                              <p:par>
                                <p:cTn id="29" presetID="22" presetClass="entr" presetSubtype="4" fill="hold"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8500"/>
                            </p:stCondLst>
                            <p:childTnLst>
                              <p:par>
                                <p:cTn id="33" presetID="21" presetClass="entr" presetSubtype="1"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wheel(1)">
                                      <p:cBhvr>
                                        <p:cTn id="35" dur="2000"/>
                                        <p:tgtEl>
                                          <p:spTgt spid="6"/>
                                        </p:tgtEl>
                                      </p:cBhvr>
                                    </p:animEffect>
                                  </p:childTnLst>
                                </p:cTn>
                              </p:par>
                            </p:childTnLst>
                          </p:cTn>
                        </p:par>
                        <p:par>
                          <p:cTn id="36" fill="hold">
                            <p:stCondLst>
                              <p:cond delay="10500"/>
                            </p:stCondLst>
                            <p:childTnLst>
                              <p:par>
                                <p:cTn id="37" presetID="22" presetClass="entr" presetSubtype="1"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wipe(up)">
                                      <p:cBhvr>
                                        <p:cTn id="3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16051</TotalTime>
  <Words>4487</Words>
  <Application>Microsoft Office PowerPoint</Application>
  <PresentationFormat>Widescreen</PresentationFormat>
  <Paragraphs>349</Paragraphs>
  <Slides>35</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35</vt:i4>
      </vt:variant>
    </vt:vector>
  </HeadingPairs>
  <TitlesOfParts>
    <vt:vector size="47" baseType="lpstr">
      <vt:lpstr>Arial</vt:lpstr>
      <vt:lpstr>Calibri</vt:lpstr>
      <vt:lpstr>Calibri Light</vt:lpstr>
      <vt:lpstr>Candara</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5719</cp:revision>
  <dcterms:created xsi:type="dcterms:W3CDTF">2015-12-31T02:20:12Z</dcterms:created>
  <dcterms:modified xsi:type="dcterms:W3CDTF">2016-06-01T23:46:16Z</dcterms:modified>
</cp:coreProperties>
</file>