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146" r:id="rId3"/>
    <p:sldId id="1538" r:id="rId4"/>
    <p:sldId id="1149" r:id="rId5"/>
    <p:sldId id="266" r:id="rId6"/>
    <p:sldId id="1717" r:id="rId7"/>
    <p:sldId id="1846" r:id="rId8"/>
    <p:sldId id="1847" r:id="rId9"/>
    <p:sldId id="1706" r:id="rId10"/>
    <p:sldId id="1845"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03,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2019-08-21T19:31:57Z</dcterms:modified>
</cp:coreProperties>
</file>