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573" r:id="rId2"/>
    <p:sldId id="1752" r:id="rId3"/>
    <p:sldId id="1819" r:id="rId4"/>
    <p:sldId id="1821" r:id="rId5"/>
    <p:sldId id="1822" r:id="rId6"/>
    <p:sldId id="1823" r:id="rId7"/>
    <p:sldId id="1824" r:id="rId8"/>
    <p:sldId id="1545" r:id="rId9"/>
    <p:sldId id="1794" r:id="rId10"/>
    <p:sldId id="1766" r:id="rId11"/>
    <p:sldId id="1825" r:id="rId12"/>
    <p:sldId id="1820" r:id="rId13"/>
    <p:sldId id="1748" r:id="rId14"/>
    <p:sldId id="1804" r:id="rId15"/>
    <p:sldId id="1707" r:id="rId16"/>
    <p:sldId id="1835" r:id="rId17"/>
    <p:sldId id="1813" r:id="rId18"/>
    <p:sldId id="1557" r:id="rId19"/>
    <p:sldId id="1523" r:id="rId20"/>
    <p:sldId id="1351" r:id="rId21"/>
    <p:sldId id="1765" r:id="rId22"/>
    <p:sldId id="1801" r:id="rId23"/>
    <p:sldId id="1793" r:id="rId24"/>
    <p:sldId id="1430" r:id="rId25"/>
    <p:sldId id="1759" r:id="rId26"/>
    <p:sldId id="1476" r:id="rId27"/>
    <p:sldId id="1739" r:id="rId28"/>
    <p:sldId id="1810" r:id="rId29"/>
    <p:sldId id="1788" r:id="rId30"/>
    <p:sldId id="1809" r:id="rId31"/>
    <p:sldId id="1808" r:id="rId32"/>
    <p:sldId id="1179" r:id="rId33"/>
    <p:sldId id="1840" r:id="rId34"/>
    <p:sldId id="523" r:id="rId35"/>
    <p:sldId id="1524" r:id="rId36"/>
    <p:sldId id="1433" r:id="rId37"/>
    <p:sldId id="1291" r:id="rId38"/>
    <p:sldId id="1812" r:id="rId39"/>
    <p:sldId id="1811" r:id="rId40"/>
    <p:sldId id="1485" r:id="rId41"/>
    <p:sldId id="1762" r:id="rId42"/>
    <p:sldId id="1454" r:id="rId43"/>
    <p:sldId id="1577" r:id="rId44"/>
    <p:sldId id="1834" r:id="rId45"/>
    <p:sldId id="477" r:id="rId46"/>
    <p:sldId id="1436" r:id="rId47"/>
    <p:sldId id="1761" r:id="rId48"/>
    <p:sldId id="1463" r:id="rId49"/>
    <p:sldId id="1500" r:id="rId50"/>
    <p:sldId id="1836" r:id="rId51"/>
    <p:sldId id="1305" r:id="rId52"/>
    <p:sldId id="1492" r:id="rId53"/>
    <p:sldId id="1505" r:id="rId54"/>
    <p:sldId id="1182" r:id="rId55"/>
    <p:sldId id="1477" r:id="rId56"/>
    <p:sldId id="1486" r:id="rId57"/>
    <p:sldId id="686" r:id="rId58"/>
    <p:sldId id="687" r:id="rId59"/>
    <p:sldId id="689" r:id="rId60"/>
    <p:sldId id="628" r:id="rId61"/>
    <p:sldId id="662" r:id="rId62"/>
    <p:sldId id="611" r:id="rId63"/>
    <p:sldId id="516" r:id="rId64"/>
    <p:sldId id="513" r:id="rId65"/>
    <p:sldId id="419" r:id="rId66"/>
    <p:sldId id="363" r:id="rId67"/>
    <p:sldId id="1837" r:id="rId68"/>
    <p:sldId id="1838" r:id="rId69"/>
    <p:sldId id="1839" r:id="rId70"/>
    <p:sldId id="644" r:id="rId71"/>
    <p:sldId id="1814" r:id="rId72"/>
    <p:sldId id="667" r:id="rId73"/>
    <p:sldId id="359" r:id="rId74"/>
    <p:sldId id="459" r:id="rId75"/>
    <p:sldId id="505" r:id="rId76"/>
    <p:sldId id="360" r:id="rId77"/>
    <p:sldId id="1587" r:id="rId78"/>
    <p:sldId id="626" r:id="rId79"/>
    <p:sldId id="1464" r:id="rId80"/>
    <p:sldId id="551" r:id="rId81"/>
    <p:sldId id="1554" r:id="rId82"/>
    <p:sldId id="503" r:id="rId83"/>
    <p:sldId id="1451" r:id="rId84"/>
    <p:sldId id="1475" r:id="rId85"/>
    <p:sldId id="588" r:id="rId86"/>
    <p:sldId id="598" r:id="rId87"/>
    <p:sldId id="1575" r:id="rId88"/>
    <p:sldId id="351" r:id="rId89"/>
    <p:sldId id="499" r:id="rId90"/>
    <p:sldId id="999" r:id="rId91"/>
    <p:sldId id="355" r:id="rId92"/>
    <p:sldId id="356" r:id="rId93"/>
    <p:sldId id="357" r:id="rId94"/>
    <p:sldId id="358" r:id="rId95"/>
    <p:sldId id="500" r:id="rId96"/>
    <p:sldId id="277" r:id="rId97"/>
    <p:sldId id="278" r:id="rId98"/>
    <p:sldId id="1735" r:id="rId99"/>
    <p:sldId id="279" r:id="rId100"/>
    <p:sldId id="280" r:id="rId101"/>
    <p:sldId id="281" r:id="rId10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7A7A7A"/>
    <a:srgbClr val="44546B"/>
    <a:srgbClr val="5C9AD3"/>
    <a:srgbClr val="FE4A1E"/>
    <a:srgbClr val="464646"/>
    <a:srgbClr val="585858"/>
    <a:srgbClr val="EA360A"/>
    <a:srgbClr val="A2A2A2"/>
    <a:srgbClr val="8E8E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39" autoAdjust="0"/>
    <p:restoredTop sz="94614" autoAdjust="0"/>
  </p:normalViewPr>
  <p:slideViewPr>
    <p:cSldViewPr snapToGrid="0">
      <p:cViewPr varScale="1">
        <p:scale>
          <a:sx n="74" d="100"/>
          <a:sy n="74" d="100"/>
        </p:scale>
        <p:origin x="90" y="72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3879-4B8E-898C-BB1E2C8AAC2E}"/>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3-3879-4B8E-898C-BB1E2C8AAC2E}"/>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4-3879-4B8E-898C-BB1E2C8AAC2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25C2-45D5-A165-781B0B41E630}"/>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25C2-45D5-A165-781B0B41E630}"/>
              </c:ext>
            </c:extLst>
          </c:dPt>
          <c:dPt>
            <c:idx val="2"/>
            <c:bubble3D val="0"/>
            <c:extLst>
              <c:ext xmlns:c16="http://schemas.microsoft.com/office/drawing/2014/chart" uri="{C3380CC4-5D6E-409C-BE32-E72D297353CC}">
                <c16:uniqueId val="{00000004-25C2-45D5-A165-781B0B41E630}"/>
              </c:ext>
            </c:extLst>
          </c:dPt>
          <c:dPt>
            <c:idx val="3"/>
            <c:bubble3D val="0"/>
            <c:extLst>
              <c:ext xmlns:c16="http://schemas.microsoft.com/office/drawing/2014/chart" uri="{C3380CC4-5D6E-409C-BE32-E72D297353CC}">
                <c16:uniqueId val="{00000005-25C2-45D5-A165-781B0B41E630}"/>
              </c:ext>
            </c:extLst>
          </c:dPt>
          <c:dPt>
            <c:idx val="4"/>
            <c:bubble3D val="0"/>
            <c:extLst>
              <c:ext xmlns:c16="http://schemas.microsoft.com/office/drawing/2014/chart" uri="{C3380CC4-5D6E-409C-BE32-E72D297353CC}">
                <c16:uniqueId val="{00000006-25C2-45D5-A165-781B0B41E630}"/>
              </c:ext>
            </c:extLst>
          </c:dPt>
          <c:dPt>
            <c:idx val="5"/>
            <c:bubble3D val="0"/>
            <c:extLst>
              <c:ext xmlns:c16="http://schemas.microsoft.com/office/drawing/2014/chart" uri="{C3380CC4-5D6E-409C-BE32-E72D297353CC}">
                <c16:uniqueId val="{00000007-25C2-45D5-A165-781B0B41E630}"/>
              </c:ext>
            </c:extLst>
          </c:dPt>
          <c:dPt>
            <c:idx val="6"/>
            <c:bubble3D val="0"/>
            <c:extLst>
              <c:ext xmlns:c16="http://schemas.microsoft.com/office/drawing/2014/chart" uri="{C3380CC4-5D6E-409C-BE32-E72D297353CC}">
                <c16:uniqueId val="{00000008-25C2-45D5-A165-781B0B41E630}"/>
              </c:ext>
            </c:extLst>
          </c:dPt>
          <c:dPt>
            <c:idx val="7"/>
            <c:bubble3D val="0"/>
            <c:extLst>
              <c:ext xmlns:c16="http://schemas.microsoft.com/office/drawing/2014/chart" uri="{C3380CC4-5D6E-409C-BE32-E72D297353CC}">
                <c16:uniqueId val="{00000009-25C2-45D5-A165-781B0B41E630}"/>
              </c:ext>
            </c:extLst>
          </c:dPt>
          <c:dPt>
            <c:idx val="8"/>
            <c:bubble3D val="0"/>
            <c:extLst>
              <c:ext xmlns:c16="http://schemas.microsoft.com/office/drawing/2014/chart" uri="{C3380CC4-5D6E-409C-BE32-E72D297353CC}">
                <c16:uniqueId val="{0000000A-25C2-45D5-A165-781B0B41E630}"/>
              </c:ext>
            </c:extLst>
          </c:dPt>
          <c:dPt>
            <c:idx val="9"/>
            <c:bubble3D val="0"/>
            <c:extLst>
              <c:ext xmlns:c16="http://schemas.microsoft.com/office/drawing/2014/chart" uri="{C3380CC4-5D6E-409C-BE32-E72D297353CC}">
                <c16:uniqueId val="{0000000B-25C2-45D5-A165-781B0B41E630}"/>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25C2-45D5-A165-781B0B41E630}"/>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7108-43AF-961B-578FF910FE9E}"/>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7108-43AF-961B-578FF910FE9E}"/>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7108-43AF-961B-578FF910FE9E}"/>
              </c:ext>
            </c:extLst>
          </c:dPt>
          <c:dPt>
            <c:idx val="3"/>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7-7108-43AF-961B-578FF910FE9E}"/>
              </c:ext>
            </c:extLst>
          </c:dPt>
          <c:dPt>
            <c:idx val="4"/>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9-7108-43AF-961B-578FF910FE9E}"/>
              </c:ext>
            </c:extLst>
          </c:dPt>
          <c:dPt>
            <c:idx val="5"/>
            <c:bubble3D val="0"/>
            <c:extLst>
              <c:ext xmlns:c16="http://schemas.microsoft.com/office/drawing/2014/chart" uri="{C3380CC4-5D6E-409C-BE32-E72D297353CC}">
                <c16:uniqueId val="{0000000A-7108-43AF-961B-578FF910FE9E}"/>
              </c:ext>
            </c:extLst>
          </c:dPt>
          <c:dPt>
            <c:idx val="6"/>
            <c:bubble3D val="0"/>
            <c:extLst>
              <c:ext xmlns:c16="http://schemas.microsoft.com/office/drawing/2014/chart" uri="{C3380CC4-5D6E-409C-BE32-E72D297353CC}">
                <c16:uniqueId val="{0000000B-7108-43AF-961B-578FF910FE9E}"/>
              </c:ext>
            </c:extLst>
          </c:dPt>
          <c:dPt>
            <c:idx val="7"/>
            <c:bubble3D val="0"/>
            <c:extLst>
              <c:ext xmlns:c16="http://schemas.microsoft.com/office/drawing/2014/chart" uri="{C3380CC4-5D6E-409C-BE32-E72D297353CC}">
                <c16:uniqueId val="{0000000C-7108-43AF-961B-578FF910FE9E}"/>
              </c:ext>
            </c:extLst>
          </c:dPt>
          <c:dPt>
            <c:idx val="8"/>
            <c:bubble3D val="0"/>
            <c:extLst>
              <c:ext xmlns:c16="http://schemas.microsoft.com/office/drawing/2014/chart" uri="{C3380CC4-5D6E-409C-BE32-E72D297353CC}">
                <c16:uniqueId val="{0000000D-7108-43AF-961B-578FF910FE9E}"/>
              </c:ext>
            </c:extLst>
          </c:dPt>
          <c:dPt>
            <c:idx val="9"/>
            <c:bubble3D val="0"/>
            <c:extLst>
              <c:ext xmlns:c16="http://schemas.microsoft.com/office/drawing/2014/chart" uri="{C3380CC4-5D6E-409C-BE32-E72D297353CC}">
                <c16:uniqueId val="{0000000E-7108-43AF-961B-578FF910FE9E}"/>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7108-43AF-961B-578FF910FE9E}"/>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7A7A7A"/>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7A7A7A"/>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7A7A7A"/>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7A7A7A"/>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7A7A7A"/>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799-49CD-B64A-220F776DC456}"/>
              </c:ext>
            </c:extLst>
          </c:dPt>
          <c:dPt>
            <c:idx val="3"/>
            <c:bubble3D val="0"/>
            <c:spPr>
              <a:solidFill>
                <a:schemeClr val="bg1">
                  <a:lumMod val="75000"/>
                </a:schemeClr>
              </a:solidFill>
              <a:ln>
                <a:solidFill>
                  <a:schemeClr val="bg1"/>
                </a:solidFill>
              </a:ln>
            </c:spPr>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rgbClr val="A5A5A5"/>
            </a:solidFill>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C4A7-4583-88D7-B52A66DD99E2}"/>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3-C4A7-4583-88D7-B52A66DD99E2}"/>
              </c:ext>
            </c:extLst>
          </c:dPt>
          <c:dLbls>
            <c:delete val="1"/>
          </c:dLbls>
          <c:cat>
            <c:strRef>
              <c:f>Sheet1!$A$2:$A$3</c:f>
              <c:strCache>
                <c:ptCount val="2"/>
                <c:pt idx="0">
                  <c:v>1st Qtr</c:v>
                </c:pt>
                <c:pt idx="1">
                  <c:v>2nd Qtr</c:v>
                </c:pt>
              </c:strCache>
            </c:strRef>
          </c:cat>
          <c:val>
            <c:numRef>
              <c:f>Sheet1!$B$2:$B$3</c:f>
              <c:numCache>
                <c:formatCode>General</c:formatCode>
                <c:ptCount val="2"/>
                <c:pt idx="0">
                  <c:v>45</c:v>
                </c:pt>
                <c:pt idx="1">
                  <c:v>55</c:v>
                </c:pt>
              </c:numCache>
            </c:numRef>
          </c:val>
          <c:extLst>
            <c:ext xmlns:c16="http://schemas.microsoft.com/office/drawing/2014/chart" uri="{C3380CC4-5D6E-409C-BE32-E72D297353CC}">
              <c16:uniqueId val="{00000004-C4A7-4583-88D7-B52A66DD99E2}"/>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1-A76F-4C1B-8E26-906305135551}"/>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3-A76F-4C1B-8E26-906305135551}"/>
              </c:ext>
            </c:extLst>
          </c:dPt>
          <c:dLbls>
            <c:delete val="1"/>
          </c:dLbls>
          <c:cat>
            <c:strRef>
              <c:f>Sheet1!$A$2:$A$3</c:f>
              <c:strCache>
                <c:ptCount val="2"/>
                <c:pt idx="0">
                  <c:v>1st Qtr</c:v>
                </c:pt>
                <c:pt idx="1">
                  <c:v>2nd Qtr</c:v>
                </c:pt>
              </c:strCache>
            </c:strRef>
          </c:cat>
          <c:val>
            <c:numRef>
              <c:f>Sheet1!$B$2:$B$3</c:f>
              <c:numCache>
                <c:formatCode>General</c:formatCode>
                <c:ptCount val="2"/>
                <c:pt idx="0">
                  <c:v>23</c:v>
                </c:pt>
                <c:pt idx="1">
                  <c:v>77</c:v>
                </c:pt>
              </c:numCache>
            </c:numRef>
          </c:val>
          <c:extLst>
            <c:ext xmlns:c16="http://schemas.microsoft.com/office/drawing/2014/chart" uri="{C3380CC4-5D6E-409C-BE32-E72D297353CC}">
              <c16:uniqueId val="{00000004-A76F-4C1B-8E26-906305135551}"/>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5"/>
      <c:rotY val="0"/>
      <c:rAngAx val="0"/>
      <c:perspective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solidFill>
              <a:schemeClr val="bg1">
                <a:lumMod val="85000"/>
              </a:schemeClr>
            </a:solidFill>
            <a:effectLst/>
            <a:scene3d>
              <a:camera prst="orthographicFront"/>
              <a:lightRig rig="threePt" dir="t"/>
            </a:scene3d>
            <a:sp3d>
              <a:bevelT/>
            </a:sp3d>
          </c:spPr>
          <c:dPt>
            <c:idx val="0"/>
            <c:bubble3D val="0"/>
            <c:extLst>
              <c:ext xmlns:c16="http://schemas.microsoft.com/office/drawing/2014/chart" uri="{C3380CC4-5D6E-409C-BE32-E72D297353CC}">
                <c16:uniqueId val="{00000001-2482-4587-993A-5BC79598BDB9}"/>
              </c:ext>
            </c:extLst>
          </c:dPt>
          <c:dPt>
            <c:idx val="1"/>
            <c:bubble3D val="0"/>
            <c:spPr>
              <a:solidFill>
                <a:srgbClr val="7A7A7A"/>
              </a:solidFill>
              <a:effectLst/>
              <a:scene3d>
                <a:camera prst="orthographicFront"/>
                <a:lightRig rig="threePt" dir="t"/>
              </a:scene3d>
              <a:sp3d>
                <a:bevelT/>
              </a:sp3d>
            </c:spPr>
            <c:extLst>
              <c:ext xmlns:c16="http://schemas.microsoft.com/office/drawing/2014/chart" uri="{C3380CC4-5D6E-409C-BE32-E72D297353CC}">
                <c16:uniqueId val="{00000003-2482-4587-993A-5BC79598BDB9}"/>
              </c:ext>
            </c:extLst>
          </c:dPt>
          <c:dLbls>
            <c:delete val="1"/>
          </c:dLbls>
          <c:cat>
            <c:strRef>
              <c:f>Sheet1!$A$2:$A$3</c:f>
              <c:strCache>
                <c:ptCount val="2"/>
                <c:pt idx="0">
                  <c:v>1st Qtr</c:v>
                </c:pt>
                <c:pt idx="1">
                  <c:v>2nd Qtr</c:v>
                </c:pt>
              </c:strCache>
            </c:strRef>
          </c:cat>
          <c:val>
            <c:numRef>
              <c:f>Sheet1!$B$2:$B$3</c:f>
              <c:numCache>
                <c:formatCode>General</c:formatCode>
                <c:ptCount val="2"/>
                <c:pt idx="0">
                  <c:v>18</c:v>
                </c:pt>
                <c:pt idx="1">
                  <c:v>82</c:v>
                </c:pt>
              </c:numCache>
            </c:numRef>
          </c:val>
          <c:extLst>
            <c:ext xmlns:c16="http://schemas.microsoft.com/office/drawing/2014/chart" uri="{C3380CC4-5D6E-409C-BE32-E72D297353CC}">
              <c16:uniqueId val="{00000004-2482-4587-993A-5BC79598BDB9}"/>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56C-4D55-9DDB-231361CB1F4B}"/>
              </c:ext>
            </c:extLst>
          </c:dPt>
          <c:dPt>
            <c:idx val="1"/>
            <c:bubble3D val="0"/>
            <c:spPr>
              <a:solidFill>
                <a:srgbClr val="44546B"/>
              </a:solidFill>
              <a:effectLst/>
              <a:scene3d>
                <a:camera prst="orthographicFront"/>
                <a:lightRig rig="threePt" dir="t"/>
              </a:scene3d>
              <a:sp3d>
                <a:bevelT/>
              </a:sp3d>
            </c:spPr>
            <c:extLst>
              <c:ext xmlns:c16="http://schemas.microsoft.com/office/drawing/2014/chart" uri="{C3380CC4-5D6E-409C-BE32-E72D297353CC}">
                <c16:uniqueId val="{00000001-656C-4D55-9DDB-231361CB1F4B}"/>
              </c:ext>
            </c:extLst>
          </c:dPt>
          <c:dLbls>
            <c:delete val="1"/>
          </c:dLbls>
          <c:cat>
            <c:strRef>
              <c:f>Sheet1!$A$2:$A$3</c:f>
              <c:strCache>
                <c:ptCount val="2"/>
                <c:pt idx="0">
                  <c:v>1st Qtr</c:v>
                </c:pt>
                <c:pt idx="1">
                  <c:v>2nd Qtr</c:v>
                </c:pt>
              </c:strCache>
            </c:strRef>
          </c:cat>
          <c:val>
            <c:numRef>
              <c:f>Sheet1!$B$2:$B$3</c:f>
              <c:numCache>
                <c:formatCode>General</c:formatCode>
                <c:ptCount val="2"/>
                <c:pt idx="0">
                  <c:v>60</c:v>
                </c:pt>
                <c:pt idx="1">
                  <c:v>50</c:v>
                </c:pt>
              </c:numCache>
            </c:numRef>
          </c:val>
          <c:extLst>
            <c:ext xmlns:c16="http://schemas.microsoft.com/office/drawing/2014/chart" uri="{C3380CC4-5D6E-409C-BE32-E72D297353CC}">
              <c16:uniqueId val="{00000002-656C-4D55-9DDB-231361CB1F4B}"/>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B2A5-401C-B39A-E6E31213C0DE}"/>
              </c:ext>
            </c:extLst>
          </c:dPt>
          <c:dPt>
            <c:idx val="1"/>
            <c:bubble3D val="0"/>
            <c:spPr>
              <a:solidFill>
                <a:srgbClr val="5C9AD3"/>
              </a:solidFill>
              <a:effectLst/>
              <a:scene3d>
                <a:camera prst="orthographicFront"/>
                <a:lightRig rig="threePt" dir="t"/>
              </a:scene3d>
              <a:sp3d>
                <a:bevelT/>
              </a:sp3d>
            </c:spPr>
            <c:extLst>
              <c:ext xmlns:c16="http://schemas.microsoft.com/office/drawing/2014/chart" uri="{C3380CC4-5D6E-409C-BE32-E72D297353CC}">
                <c16:uniqueId val="{00000001-B2A5-401C-B39A-E6E31213C0DE}"/>
              </c:ext>
            </c:extLst>
          </c:dPt>
          <c:dLbls>
            <c:delete val="1"/>
          </c:dLbls>
          <c:cat>
            <c:strRef>
              <c:f>Sheet1!$A$2:$A$3</c:f>
              <c:strCache>
                <c:ptCount val="2"/>
                <c:pt idx="0">
                  <c:v>1st Qtr</c:v>
                </c:pt>
                <c:pt idx="1">
                  <c:v>2nd Qtr</c:v>
                </c:pt>
              </c:strCache>
            </c:strRef>
          </c:cat>
          <c:val>
            <c:numRef>
              <c:f>Sheet1!$B$2:$B$3</c:f>
              <c:numCache>
                <c:formatCode>General</c:formatCode>
                <c:ptCount val="2"/>
                <c:pt idx="0">
                  <c:v>42</c:v>
                </c:pt>
                <c:pt idx="1">
                  <c:v>60</c:v>
                </c:pt>
              </c:numCache>
            </c:numRef>
          </c:val>
          <c:extLst>
            <c:ext xmlns:c16="http://schemas.microsoft.com/office/drawing/2014/chart" uri="{C3380CC4-5D6E-409C-BE32-E72D297353CC}">
              <c16:uniqueId val="{00000002-B2A5-401C-B39A-E6E31213C0DE}"/>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6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spPr>
            <a:effectLst/>
            <a:scene3d>
              <a:camera prst="orthographicFront"/>
              <a:lightRig rig="threePt" dir="t"/>
            </a:scene3d>
            <a:sp3d>
              <a:bevelT/>
            </a:sp3d>
          </c:spPr>
          <c:dPt>
            <c:idx val="0"/>
            <c:bubble3D val="0"/>
            <c:spPr>
              <a:solidFill>
                <a:schemeClr val="bg1">
                  <a:lumMod val="85000"/>
                </a:schemeClr>
              </a:solidFill>
              <a:effectLst/>
              <a:scene3d>
                <a:camera prst="orthographicFront"/>
                <a:lightRig rig="threePt" dir="t"/>
              </a:scene3d>
              <a:sp3d>
                <a:bevelT/>
              </a:sp3d>
            </c:spPr>
            <c:extLst>
              <c:ext xmlns:c16="http://schemas.microsoft.com/office/drawing/2014/chart" uri="{C3380CC4-5D6E-409C-BE32-E72D297353CC}">
                <c16:uniqueId val="{00000000-6140-4D1E-9F01-4D81B5C57F6D}"/>
              </c:ext>
            </c:extLst>
          </c:dPt>
          <c:dPt>
            <c:idx val="1"/>
            <c:bubble3D val="0"/>
            <c:spPr>
              <a:solidFill>
                <a:srgbClr val="FE4A1E"/>
              </a:solidFill>
              <a:effectLst/>
              <a:scene3d>
                <a:camera prst="orthographicFront"/>
                <a:lightRig rig="threePt" dir="t"/>
              </a:scene3d>
              <a:sp3d>
                <a:bevelT/>
              </a:sp3d>
            </c:spPr>
            <c:extLst>
              <c:ext xmlns:c16="http://schemas.microsoft.com/office/drawing/2014/chart" uri="{C3380CC4-5D6E-409C-BE32-E72D297353CC}">
                <c16:uniqueId val="{00000001-6140-4D1E-9F01-4D81B5C57F6D}"/>
              </c:ext>
            </c:extLst>
          </c:dPt>
          <c:dLbls>
            <c:delete val="1"/>
          </c:dLbls>
          <c:cat>
            <c:strRef>
              <c:f>Sheet1!$A$2:$A$3</c:f>
              <c:strCache>
                <c:ptCount val="2"/>
                <c:pt idx="0">
                  <c:v>1st Qtr</c:v>
                </c:pt>
                <c:pt idx="1">
                  <c:v>2nd Qtr</c:v>
                </c:pt>
              </c:strCache>
            </c:strRef>
          </c:cat>
          <c:val>
            <c:numRef>
              <c:f>Sheet1!$B$2:$B$3</c:f>
              <c:numCache>
                <c:formatCode>General</c:formatCode>
                <c:ptCount val="2"/>
                <c:pt idx="0">
                  <c:v>32</c:v>
                </c:pt>
                <c:pt idx="1">
                  <c:v>55</c:v>
                </c:pt>
              </c:numCache>
            </c:numRef>
          </c:val>
          <c:extLst>
            <c:ext xmlns:c16="http://schemas.microsoft.com/office/drawing/2014/chart" uri="{C3380CC4-5D6E-409C-BE32-E72D297353CC}">
              <c16:uniqueId val="{00000002-6140-4D1E-9F01-4D81B5C57F6D}"/>
            </c:ext>
          </c:extLst>
        </c:ser>
        <c:dLbls>
          <c:showLegendKey val="0"/>
          <c:showVal val="1"/>
          <c:showCatName val="1"/>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b="0" dirty="0">
                <a:solidFill>
                  <a:schemeClr val="bg1"/>
                </a:solidFill>
                <a:latin typeface="Bernard MT Condensed" panose="02050806060905020404" pitchFamily="18"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FE4A1E"/>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5C9AD3"/>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44546B"/>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a:effectLst>
              <a:outerShdw blurRad="63500" sx="102000" sy="102000" algn="ctr" rotWithShape="0">
                <a:prstClr val="black">
                  <a:alpha val="40000"/>
                </a:prstClr>
              </a:outerShdw>
            </a:effectLst>
          </c:spPr>
          <c:dPt>
            <c:idx val="0"/>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1-E6A9-4F61-8FE7-70A7EA16E00B}"/>
              </c:ext>
            </c:extLst>
          </c:dPt>
          <c:dPt>
            <c:idx val="1"/>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3-E6A9-4F61-8FE7-70A7EA16E00B}"/>
              </c:ext>
            </c:extLst>
          </c:dPt>
          <c:dPt>
            <c:idx val="2"/>
            <c:bubble3D val="0"/>
            <c:spPr>
              <a:solidFill>
                <a:schemeClr val="bg1">
                  <a:lumMod val="75000"/>
                </a:schemeClr>
              </a:solidFill>
              <a:ln>
                <a:solidFill>
                  <a:schemeClr val="bg1"/>
                </a:solidFill>
              </a:ln>
              <a:effectLst>
                <a:outerShdw blurRad="63500" sx="102000" sy="102000" algn="ctr" rotWithShape="0">
                  <a:prstClr val="black">
                    <a:alpha val="40000"/>
                  </a:prstClr>
                </a:outerShdw>
              </a:effectLst>
            </c:spPr>
            <c:extLst>
              <c:ext xmlns:c16="http://schemas.microsoft.com/office/drawing/2014/chart" uri="{C3380CC4-5D6E-409C-BE32-E72D297353CC}">
                <c16:uniqueId val="{00000005-E6A9-4F61-8FE7-70A7EA16E00B}"/>
              </c:ext>
            </c:extLst>
          </c:dPt>
          <c:dPt>
            <c:idx val="3"/>
            <c:bubble3D val="0"/>
            <c:extLst>
              <c:ext xmlns:c16="http://schemas.microsoft.com/office/drawing/2014/chart" uri="{C3380CC4-5D6E-409C-BE32-E72D297353CC}">
                <c16:uniqueId val="{00000006-E6A9-4F61-8FE7-70A7EA16E00B}"/>
              </c:ext>
            </c:extLst>
          </c:dPt>
          <c:dPt>
            <c:idx val="4"/>
            <c:bubble3D val="0"/>
            <c:extLst>
              <c:ext xmlns:c16="http://schemas.microsoft.com/office/drawing/2014/chart" uri="{C3380CC4-5D6E-409C-BE32-E72D297353CC}">
                <c16:uniqueId val="{00000007-E6A9-4F61-8FE7-70A7EA16E00B}"/>
              </c:ext>
            </c:extLst>
          </c:dPt>
          <c:dPt>
            <c:idx val="5"/>
            <c:bubble3D val="0"/>
            <c:extLst>
              <c:ext xmlns:c16="http://schemas.microsoft.com/office/drawing/2014/chart" uri="{C3380CC4-5D6E-409C-BE32-E72D297353CC}">
                <c16:uniqueId val="{00000008-E6A9-4F61-8FE7-70A7EA16E00B}"/>
              </c:ext>
            </c:extLst>
          </c:dPt>
          <c:dPt>
            <c:idx val="6"/>
            <c:bubble3D val="0"/>
            <c:extLst>
              <c:ext xmlns:c16="http://schemas.microsoft.com/office/drawing/2014/chart" uri="{C3380CC4-5D6E-409C-BE32-E72D297353CC}">
                <c16:uniqueId val="{00000009-E6A9-4F61-8FE7-70A7EA16E00B}"/>
              </c:ext>
            </c:extLst>
          </c:dPt>
          <c:dPt>
            <c:idx val="7"/>
            <c:bubble3D val="0"/>
            <c:extLst>
              <c:ext xmlns:c16="http://schemas.microsoft.com/office/drawing/2014/chart" uri="{C3380CC4-5D6E-409C-BE32-E72D297353CC}">
                <c16:uniqueId val="{0000000A-E6A9-4F61-8FE7-70A7EA16E00B}"/>
              </c:ext>
            </c:extLst>
          </c:dPt>
          <c:dPt>
            <c:idx val="8"/>
            <c:bubble3D val="0"/>
            <c:extLst>
              <c:ext xmlns:c16="http://schemas.microsoft.com/office/drawing/2014/chart" uri="{C3380CC4-5D6E-409C-BE32-E72D297353CC}">
                <c16:uniqueId val="{0000000B-E6A9-4F61-8FE7-70A7EA16E00B}"/>
              </c:ext>
            </c:extLst>
          </c:dPt>
          <c:dPt>
            <c:idx val="9"/>
            <c:bubble3D val="0"/>
            <c:extLst>
              <c:ext xmlns:c16="http://schemas.microsoft.com/office/drawing/2014/chart" uri="{C3380CC4-5D6E-409C-BE32-E72D297353CC}">
                <c16:uniqueId val="{0000000C-E6A9-4F61-8FE7-70A7EA16E00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D-E6A9-4F61-8FE7-70A7EA16E00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37891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10520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2613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012329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13" Type="http://schemas.openxmlformats.org/officeDocument/2006/relationships/image" Target="../media/image13.png"/><Relationship Id="rId3" Type="http://schemas.openxmlformats.org/officeDocument/2006/relationships/image" Target="../media/image9.png"/><Relationship Id="rId7" Type="http://schemas.openxmlformats.org/officeDocument/2006/relationships/image" Target="../media/image5.png"/><Relationship Id="rId12" Type="http://schemas.openxmlformats.org/officeDocument/2006/relationships/image" Target="../media/image12.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svg"/><Relationship Id="rId11" Type="http://schemas.openxmlformats.org/officeDocument/2006/relationships/image" Target="../media/image11.png"/><Relationship Id="rId5" Type="http://schemas.openxmlformats.org/officeDocument/2006/relationships/image" Target="../media/image3.png"/><Relationship Id="rId10" Type="http://schemas.openxmlformats.org/officeDocument/2006/relationships/image" Target="../media/image8.svg"/><Relationship Id="rId4" Type="http://schemas.openxmlformats.org/officeDocument/2006/relationships/image" Target="../media/image10.svg"/><Relationship Id="rId9" Type="http://schemas.openxmlformats.org/officeDocument/2006/relationships/image" Target="../media/image7.png"/><Relationship Id="rId14" Type="http://schemas.openxmlformats.org/officeDocument/2006/relationships/image" Target="../media/image14.svg"/></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0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chart" Target="../charts/chart5.xml"/><Relationship Id="rId7" Type="http://schemas.openxmlformats.org/officeDocument/2006/relationships/image" Target="../media/image6.sv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png"/><Relationship Id="rId11" Type="http://schemas.openxmlformats.org/officeDocument/2006/relationships/chart" Target="../charts/chart7.xml"/><Relationship Id="rId5" Type="http://schemas.openxmlformats.org/officeDocument/2006/relationships/image" Target="../media/image10.svg"/><Relationship Id="rId10" Type="http://schemas.openxmlformats.org/officeDocument/2006/relationships/chart" Target="../charts/chart6.xml"/><Relationship Id="rId4" Type="http://schemas.openxmlformats.org/officeDocument/2006/relationships/image" Target="../media/image9.png"/><Relationship Id="rId9" Type="http://schemas.openxmlformats.org/officeDocument/2006/relationships/image" Target="../media/image4.svg"/></Relationships>
</file>

<file path=ppt/slides/_rels/slide16.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16.svg"/><Relationship Id="rId9"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6.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12.svg"/><Relationship Id="rId20" Type="http://schemas.openxmlformats.org/officeDocument/2006/relationships/image" Target="../media/image14.svg"/><Relationship Id="rId1" Type="http://schemas.openxmlformats.org/officeDocument/2006/relationships/slideLayout" Target="../slideLayouts/slideLayout14.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11.png"/><Relationship Id="rId10" Type="http://schemas.openxmlformats.org/officeDocument/2006/relationships/image" Target="../media/image30.svg"/><Relationship Id="rId19" Type="http://schemas.openxmlformats.org/officeDocument/2006/relationships/image" Target="../media/image13.pn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image" Target="../media/image4.svg"/><Relationship Id="rId13" Type="http://schemas.openxmlformats.org/officeDocument/2006/relationships/image" Target="../media/image7.png"/><Relationship Id="rId1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3.png"/><Relationship Id="rId12" Type="http://schemas.openxmlformats.org/officeDocument/2006/relationships/image" Target="../media/image6.svg"/><Relationship Id="rId17" Type="http://schemas.openxmlformats.org/officeDocument/2006/relationships/image" Target="../media/image41.png"/><Relationship Id="rId2" Type="http://schemas.openxmlformats.org/officeDocument/2006/relationships/image" Target="../media/image2.jpg"/><Relationship Id="rId16" Type="http://schemas.openxmlformats.org/officeDocument/2006/relationships/image" Target="../media/image10.svg"/><Relationship Id="rId1" Type="http://schemas.openxmlformats.org/officeDocument/2006/relationships/slideLayout" Target="../slideLayouts/slideLayout14.xml"/><Relationship Id="rId6" Type="http://schemas.openxmlformats.org/officeDocument/2006/relationships/image" Target="../media/image40.svg"/><Relationship Id="rId11" Type="http://schemas.openxmlformats.org/officeDocument/2006/relationships/image" Target="../media/image5.png"/><Relationship Id="rId5" Type="http://schemas.openxmlformats.org/officeDocument/2006/relationships/image" Target="../media/image39.png"/><Relationship Id="rId15" Type="http://schemas.openxmlformats.org/officeDocument/2006/relationships/image" Target="../media/image9.png"/><Relationship Id="rId10" Type="http://schemas.openxmlformats.org/officeDocument/2006/relationships/image" Target="../media/image16.svg"/><Relationship Id="rId4" Type="http://schemas.openxmlformats.org/officeDocument/2006/relationships/image" Target="../media/image38.svg"/><Relationship Id="rId9" Type="http://schemas.openxmlformats.org/officeDocument/2006/relationships/image" Target="../media/image15.png"/><Relationship Id="rId14" Type="http://schemas.openxmlformats.org/officeDocument/2006/relationships/image" Target="../media/image8.svg"/></Relationships>
</file>

<file path=ppt/slides/_rels/slide26.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8" Type="http://schemas.openxmlformats.org/officeDocument/2006/relationships/image" Target="../media/image54.jpg"/><Relationship Id="rId13" Type="http://schemas.openxmlformats.org/officeDocument/2006/relationships/image" Target="../media/image6.svg"/><Relationship Id="rId3" Type="http://schemas.openxmlformats.org/officeDocument/2006/relationships/image" Target="../media/image51.jpg"/><Relationship Id="rId7" Type="http://schemas.openxmlformats.org/officeDocument/2006/relationships/image" Target="../media/image53.jpg"/><Relationship Id="rId12" Type="http://schemas.openxmlformats.org/officeDocument/2006/relationships/image" Target="../media/image5.png"/><Relationship Id="rId17" Type="http://schemas.openxmlformats.org/officeDocument/2006/relationships/image" Target="../media/image8.svg"/><Relationship Id="rId2" Type="http://schemas.openxmlformats.org/officeDocument/2006/relationships/image" Target="../media/image2.jpg"/><Relationship Id="rId16" Type="http://schemas.openxmlformats.org/officeDocument/2006/relationships/image" Target="../media/image7.png"/><Relationship Id="rId1" Type="http://schemas.openxmlformats.org/officeDocument/2006/relationships/slideLayout" Target="../slideLayouts/slideLayout14.xml"/><Relationship Id="rId6" Type="http://schemas.openxmlformats.org/officeDocument/2006/relationships/image" Target="../media/image52.jpg"/><Relationship Id="rId11" Type="http://schemas.openxmlformats.org/officeDocument/2006/relationships/image" Target="../media/image4.svg"/><Relationship Id="rId5" Type="http://schemas.openxmlformats.org/officeDocument/2006/relationships/image" Target="../media/image10.svg"/><Relationship Id="rId15" Type="http://schemas.openxmlformats.org/officeDocument/2006/relationships/image" Target="../media/image38.svg"/><Relationship Id="rId10" Type="http://schemas.openxmlformats.org/officeDocument/2006/relationships/image" Target="../media/image3.png"/><Relationship Id="rId4" Type="http://schemas.openxmlformats.org/officeDocument/2006/relationships/image" Target="../media/image9.png"/><Relationship Id="rId9" Type="http://schemas.openxmlformats.org/officeDocument/2006/relationships/image" Target="../media/image55.jpg"/><Relationship Id="rId1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sv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9.png"/><Relationship Id="rId7"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10.svg"/></Relationships>
</file>

<file path=ppt/slides/_rels/slide31.xml.rels><?xml version="1.0" encoding="UTF-8" standalone="yes"?>
<Relationships xmlns="http://schemas.openxmlformats.org/package/2006/relationships"><Relationship Id="rId8" Type="http://schemas.openxmlformats.org/officeDocument/2006/relationships/image" Target="../media/image4.svg"/><Relationship Id="rId3" Type="http://schemas.openxmlformats.org/officeDocument/2006/relationships/image" Target="../media/image9.png"/><Relationship Id="rId7"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38.svg"/><Relationship Id="rId4" Type="http://schemas.openxmlformats.org/officeDocument/2006/relationships/image" Target="../media/image10.svg"/><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59.svg"/><Relationship Id="rId5" Type="http://schemas.openxmlformats.org/officeDocument/2006/relationships/image" Target="../media/image58.png"/><Relationship Id="rId4" Type="http://schemas.openxmlformats.org/officeDocument/2006/relationships/image" Target="../media/image57.sv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8.xml"/></Relationships>
</file>

<file path=ppt/slides/_rels/slide46.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0.svg"/><Relationship Id="rId11" Type="http://schemas.openxmlformats.org/officeDocument/2006/relationships/image" Target="../media/image75.pn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8.svg"/><Relationship Id="rId9" Type="http://schemas.openxmlformats.org/officeDocument/2006/relationships/image" Target="../media/image73.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5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5.png"/><Relationship Id="rId7" Type="http://schemas.openxmlformats.org/officeDocument/2006/relationships/image" Target="../media/image9.png"/><Relationship Id="rId12" Type="http://schemas.openxmlformats.org/officeDocument/2006/relationships/image" Target="../media/image1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7.png"/><Relationship Id="rId5" Type="http://schemas.openxmlformats.org/officeDocument/2006/relationships/image" Target="../media/image5.png"/><Relationship Id="rId10" Type="http://schemas.openxmlformats.org/officeDocument/2006/relationships/image" Target="../media/image38.svg"/><Relationship Id="rId4" Type="http://schemas.openxmlformats.org/officeDocument/2006/relationships/image" Target="../media/image16.svg"/><Relationship Id="rId9" Type="http://schemas.openxmlformats.org/officeDocument/2006/relationships/image" Target="../media/image37.png"/></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8.jpg"/><Relationship Id="rId5" Type="http://schemas.openxmlformats.org/officeDocument/2006/relationships/image" Target="../media/image87.jpg"/><Relationship Id="rId4" Type="http://schemas.openxmlformats.org/officeDocument/2006/relationships/image" Target="../media/image86.jp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90.svg"/></Relationships>
</file>

<file path=ppt/slides/_rels/slide71.xml.rels><?xml version="1.0" encoding="UTF-8" standalone="yes"?>
<Relationships xmlns="http://schemas.openxmlformats.org/package/2006/relationships"><Relationship Id="rId8" Type="http://schemas.openxmlformats.org/officeDocument/2006/relationships/chart" Target="../charts/chart11.xml"/><Relationship Id="rId3" Type="http://schemas.openxmlformats.org/officeDocument/2006/relationships/image" Target="../media/image2.jpg"/><Relationship Id="rId7" Type="http://schemas.openxmlformats.org/officeDocument/2006/relationships/chart" Target="../charts/chart10.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chart" Target="../charts/chart9.xml"/><Relationship Id="rId5" Type="http://schemas.openxmlformats.org/officeDocument/2006/relationships/image" Target="../media/image90.svg"/><Relationship Id="rId4" Type="http://schemas.openxmlformats.org/officeDocument/2006/relationships/image" Target="../media/image89.png"/></Relationships>
</file>

<file path=ppt/slides/_rels/slide7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hart" Target="../charts/chart15.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chart" Target="../charts/chart14.xml"/><Relationship Id="rId5" Type="http://schemas.openxmlformats.org/officeDocument/2006/relationships/chart" Target="../charts/chart13.xml"/><Relationship Id="rId4" Type="http://schemas.openxmlformats.org/officeDocument/2006/relationships/chart" Target="../charts/chart12.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4.png"/><Relationship Id="rId4" Type="http://schemas.openxmlformats.org/officeDocument/2006/relationships/image" Target="../media/image93.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7.jpg"/></Relationships>
</file>

<file path=ppt/slides/_rels/slide85.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99.jpg"/><Relationship Id="rId4" Type="http://schemas.openxmlformats.org/officeDocument/2006/relationships/image" Target="../media/image19.jpg"/></Relationships>
</file>

<file path=ppt/slides/_rels/slide86.xml.rels><?xml version="1.0" encoding="UTF-8" standalone="yes"?>
<Relationships xmlns="http://schemas.openxmlformats.org/package/2006/relationships"><Relationship Id="rId3" Type="http://schemas.openxmlformats.org/officeDocument/2006/relationships/image" Target="../media/image10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2.jpg"/><Relationship Id="rId5" Type="http://schemas.openxmlformats.org/officeDocument/2006/relationships/image" Target="../media/image91.jpg"/><Relationship Id="rId4" Type="http://schemas.openxmlformats.org/officeDocument/2006/relationships/image" Target="../media/image101.jpg"/></Relationships>
</file>

<file path=ppt/slides/_rels/slide87.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104.jpg"/><Relationship Id="rId4" Type="http://schemas.openxmlformats.org/officeDocument/2006/relationships/image" Target="../media/image103.jpg"/></Relationships>
</file>

<file path=ppt/slides/_rels/slide8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07.png"/><Relationship Id="rId5" Type="http://schemas.openxmlformats.org/officeDocument/2006/relationships/hyperlink" Target="http://powerpoint.sage-fox.com/" TargetMode="External"/><Relationship Id="rId4" Type="http://schemas.openxmlformats.org/officeDocument/2006/relationships/image" Target="../media/image106.jpg"/></Relationships>
</file>

<file path=ppt/slides/_rels/slide89.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1.xml.rels><?xml version="1.0" encoding="UTF-8" standalone="yes"?>
<Relationships xmlns="http://schemas.openxmlformats.org/package/2006/relationships"><Relationship Id="rId3" Type="http://schemas.openxmlformats.org/officeDocument/2006/relationships/image" Target="../media/image9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6.jpg"/><Relationship Id="rId4" Type="http://schemas.openxmlformats.org/officeDocument/2006/relationships/image" Target="../media/image101.jpg"/></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DA545921-130C-49AC-A9B0-392019F11433}"/>
              </a:ext>
            </a:extLst>
          </p:cNvPr>
          <p:cNvGrpSpPr/>
          <p:nvPr/>
        </p:nvGrpSpPr>
        <p:grpSpPr>
          <a:xfrm>
            <a:off x="2938686" y="866496"/>
            <a:ext cx="6314628" cy="2660202"/>
            <a:chOff x="2016087" y="3756220"/>
            <a:chExt cx="6314628" cy="2660202"/>
          </a:xfrm>
        </p:grpSpPr>
        <p:grpSp>
          <p:nvGrpSpPr>
            <p:cNvPr id="37" name="Group 36">
              <a:extLst>
                <a:ext uri="{FF2B5EF4-FFF2-40B4-BE49-F238E27FC236}">
                  <a16:creationId xmlns:a16="http://schemas.microsoft.com/office/drawing/2014/main" id="{1C79E288-0EE7-4D8B-9A15-C87FE01DEAFD}"/>
                </a:ext>
              </a:extLst>
            </p:cNvPr>
            <p:cNvGrpSpPr/>
            <p:nvPr/>
          </p:nvGrpSpPr>
          <p:grpSpPr>
            <a:xfrm>
              <a:off x="2016087" y="3756220"/>
              <a:ext cx="6314628" cy="2660202"/>
              <a:chOff x="2016087" y="3756220"/>
              <a:chExt cx="6314628" cy="2660202"/>
            </a:xfrm>
          </p:grpSpPr>
          <p:sp>
            <p:nvSpPr>
              <p:cNvPr id="43" name="Freeform: Shape 42">
                <a:extLst>
                  <a:ext uri="{FF2B5EF4-FFF2-40B4-BE49-F238E27FC236}">
                    <a16:creationId xmlns:a16="http://schemas.microsoft.com/office/drawing/2014/main" id="{AEBEC97C-A49C-484D-8DE6-05770292A2DF}"/>
                  </a:ext>
                </a:extLst>
              </p:cNvPr>
              <p:cNvSpPr/>
              <p:nvPr/>
            </p:nvSpPr>
            <p:spPr>
              <a:xfrm flipH="1">
                <a:off x="2016087" y="3756220"/>
                <a:ext cx="6314628" cy="2660202"/>
              </a:xfrm>
              <a:custGeom>
                <a:avLst/>
                <a:gdLst>
                  <a:gd name="connsiteX0" fmla="*/ 6253688 w 6314628"/>
                  <a:gd name="connsiteY0" fmla="*/ 0 h 2660202"/>
                  <a:gd name="connsiteX1" fmla="*/ 443376 w 6314628"/>
                  <a:gd name="connsiteY1" fmla="*/ 0 h 2660202"/>
                  <a:gd name="connsiteX2" fmla="*/ 0 w 6314628"/>
                  <a:gd name="connsiteY2" fmla="*/ 443376 h 2660202"/>
                  <a:gd name="connsiteX3" fmla="*/ 0 w 6314628"/>
                  <a:gd name="connsiteY3" fmla="*/ 2216826 h 2660202"/>
                  <a:gd name="connsiteX4" fmla="*/ 443376 w 6314628"/>
                  <a:gd name="connsiteY4" fmla="*/ 2660202 h 2660202"/>
                  <a:gd name="connsiteX5" fmla="*/ 6253688 w 6314628"/>
                  <a:gd name="connsiteY5" fmla="*/ 2660202 h 2660202"/>
                  <a:gd name="connsiteX6" fmla="*/ 6314628 w 6314628"/>
                  <a:gd name="connsiteY6" fmla="*/ 2654059 h 2660202"/>
                  <a:gd name="connsiteX7" fmla="*/ 6314628 w 6314628"/>
                  <a:gd name="connsiteY7" fmla="*/ 6143 h 266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14628" h="2660202">
                    <a:moveTo>
                      <a:pt x="6253688" y="0"/>
                    </a:moveTo>
                    <a:lnTo>
                      <a:pt x="443376" y="0"/>
                    </a:lnTo>
                    <a:cubicBezTo>
                      <a:pt x="198506" y="0"/>
                      <a:pt x="0" y="198506"/>
                      <a:pt x="0" y="443376"/>
                    </a:cubicBezTo>
                    <a:lnTo>
                      <a:pt x="0" y="2216826"/>
                    </a:lnTo>
                    <a:cubicBezTo>
                      <a:pt x="0" y="2461696"/>
                      <a:pt x="198506" y="2660202"/>
                      <a:pt x="443376" y="2660202"/>
                    </a:cubicBezTo>
                    <a:lnTo>
                      <a:pt x="6253688" y="2660202"/>
                    </a:lnTo>
                    <a:lnTo>
                      <a:pt x="6314628" y="2654059"/>
                    </a:lnTo>
                    <a:lnTo>
                      <a:pt x="6314628" y="6143"/>
                    </a:lnTo>
                    <a:close/>
                  </a:path>
                </a:pathLst>
              </a:custGeom>
              <a:solidFill>
                <a:srgbClr val="0E0F11">
                  <a:alpha val="75000"/>
                </a:srgb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nvGrpSpPr>
              <p:cNvPr id="44" name="Group 43">
                <a:extLst>
                  <a:ext uri="{FF2B5EF4-FFF2-40B4-BE49-F238E27FC236}">
                    <a16:creationId xmlns:a16="http://schemas.microsoft.com/office/drawing/2014/main" id="{B9A4EA1C-A4A2-4881-B013-6F183259DFC7}"/>
                  </a:ext>
                </a:extLst>
              </p:cNvPr>
              <p:cNvGrpSpPr>
                <a:grpSpLocks noChangeAspect="1"/>
              </p:cNvGrpSpPr>
              <p:nvPr/>
            </p:nvGrpSpPr>
            <p:grpSpPr>
              <a:xfrm flipH="1">
                <a:off x="2016087" y="3756220"/>
                <a:ext cx="283284" cy="2660202"/>
                <a:chOff x="3369484" y="137160"/>
                <a:chExt cx="640656" cy="6583680"/>
              </a:xfrm>
              <a:scene3d>
                <a:camera prst="orthographicFront">
                  <a:rot lat="0" lon="0" rev="0"/>
                </a:camera>
                <a:lightRig rig="brightRoom" dir="t">
                  <a:rot lat="0" lon="0" rev="600000"/>
                </a:lightRig>
              </a:scene3d>
            </p:grpSpPr>
            <p:sp>
              <p:nvSpPr>
                <p:cNvPr id="45" name="Прямоугольник 10">
                  <a:extLst>
                    <a:ext uri="{FF2B5EF4-FFF2-40B4-BE49-F238E27FC236}">
                      <a16:creationId xmlns:a16="http://schemas.microsoft.com/office/drawing/2014/main" id="{A8DB25F0-ED42-47EE-9F88-041F363C5BFA}"/>
                    </a:ext>
                  </a:extLst>
                </p:cNvPr>
                <p:cNvSpPr/>
                <p:nvPr/>
              </p:nvSpPr>
              <p:spPr>
                <a:xfrm>
                  <a:off x="3369484" y="137160"/>
                  <a:ext cx="640656" cy="1845876"/>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6" name="Прямоугольник 11">
                  <a:extLst>
                    <a:ext uri="{FF2B5EF4-FFF2-40B4-BE49-F238E27FC236}">
                      <a16:creationId xmlns:a16="http://schemas.microsoft.com/office/drawing/2014/main" id="{74AE497B-0924-49BE-8EC0-38E4D33993AC}"/>
                    </a:ext>
                  </a:extLst>
                </p:cNvPr>
                <p:cNvSpPr/>
                <p:nvPr/>
              </p:nvSpPr>
              <p:spPr>
                <a:xfrm>
                  <a:off x="3369484" y="1783079"/>
                  <a:ext cx="640656" cy="1845875"/>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47" name="Прямоугольник 12">
                  <a:extLst>
                    <a:ext uri="{FF2B5EF4-FFF2-40B4-BE49-F238E27FC236}">
                      <a16:creationId xmlns:a16="http://schemas.microsoft.com/office/drawing/2014/main" id="{6FE1A52A-B356-4331-9C02-D0EBDA14B185}"/>
                    </a:ext>
                  </a:extLst>
                </p:cNvPr>
                <p:cNvSpPr/>
                <p:nvPr/>
              </p:nvSpPr>
              <p:spPr>
                <a:xfrm>
                  <a:off x="3369484" y="3428999"/>
                  <a:ext cx="640656" cy="1845873"/>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48" name="Прямоугольник 13">
                  <a:extLst>
                    <a:ext uri="{FF2B5EF4-FFF2-40B4-BE49-F238E27FC236}">
                      <a16:creationId xmlns:a16="http://schemas.microsoft.com/office/drawing/2014/main" id="{129D0E15-3130-4859-9303-2B949BD15C67}"/>
                    </a:ext>
                  </a:extLst>
                </p:cNvPr>
                <p:cNvSpPr/>
                <p:nvPr/>
              </p:nvSpPr>
              <p:spPr>
                <a:xfrm>
                  <a:off x="3369484" y="5074920"/>
                  <a:ext cx="640656" cy="164592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grpSp>
        </p:grpSp>
        <p:grpSp>
          <p:nvGrpSpPr>
            <p:cNvPr id="38" name="Group 37">
              <a:extLst>
                <a:ext uri="{FF2B5EF4-FFF2-40B4-BE49-F238E27FC236}">
                  <a16:creationId xmlns:a16="http://schemas.microsoft.com/office/drawing/2014/main" id="{968D5055-37C1-41D4-950D-4049FFD44E63}"/>
                </a:ext>
              </a:extLst>
            </p:cNvPr>
            <p:cNvGrpSpPr/>
            <p:nvPr/>
          </p:nvGrpSpPr>
          <p:grpSpPr>
            <a:xfrm>
              <a:off x="2227502" y="3933341"/>
              <a:ext cx="6031184" cy="2305959"/>
              <a:chOff x="5316671" y="3433220"/>
              <a:chExt cx="6031184" cy="2305959"/>
            </a:xfrm>
          </p:grpSpPr>
          <p:sp>
            <p:nvSpPr>
              <p:cNvPr id="39" name="Заголовок 1">
                <a:extLst>
                  <a:ext uri="{FF2B5EF4-FFF2-40B4-BE49-F238E27FC236}">
                    <a16:creationId xmlns:a16="http://schemas.microsoft.com/office/drawing/2014/main" id="{8F144580-B390-47E7-AB65-6D5E4044E39C}"/>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40" name="Заголовок 1">
                <a:extLst>
                  <a:ext uri="{FF2B5EF4-FFF2-40B4-BE49-F238E27FC236}">
                    <a16:creationId xmlns:a16="http://schemas.microsoft.com/office/drawing/2014/main" id="{ABF40C1E-0A11-4ED4-8E72-A1B95E9241F2}"/>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1" name="TextBox 40">
                <a:extLst>
                  <a:ext uri="{FF2B5EF4-FFF2-40B4-BE49-F238E27FC236}">
                    <a16:creationId xmlns:a16="http://schemas.microsoft.com/office/drawing/2014/main" id="{8D621145-C57F-42C3-B511-DF6076447309}"/>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42" name="TextBox 41">
                <a:hlinkClick r:id="rId3"/>
                <a:extLst>
                  <a:ext uri="{FF2B5EF4-FFF2-40B4-BE49-F238E27FC236}">
                    <a16:creationId xmlns:a16="http://schemas.microsoft.com/office/drawing/2014/main" id="{B7067FDF-0813-4367-A9AA-DC676F78E951}"/>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July 04, 2020</a:t>
                </a:r>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1000"/>
                                        <p:tgtEl>
                                          <p:spTgt spid="32"/>
                                        </p:tgtEl>
                                        <p:attrNameLst>
                                          <p:attrName>ppt_x</p:attrName>
                                        </p:attrNameLst>
                                      </p:cBhvr>
                                      <p:tavLst>
                                        <p:tav tm="0">
                                          <p:val>
                                            <p:strVal val="#ppt_x-#ppt_w*1.125000"/>
                                          </p:val>
                                        </p:tav>
                                        <p:tav tm="100000">
                                          <p:val>
                                            <p:strVal val="#ppt_x"/>
                                          </p:val>
                                        </p:tav>
                                      </p:tavLst>
                                    </p:anim>
                                    <p:animEffect transition="in" filter="wipe(right)">
                                      <p:cBhvr>
                                        <p:cTn id="8"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Rectangle: Rounded Corners 24">
            <a:extLst>
              <a:ext uri="{FF2B5EF4-FFF2-40B4-BE49-F238E27FC236}">
                <a16:creationId xmlns:a16="http://schemas.microsoft.com/office/drawing/2014/main" id="{98DA3552-5C38-46D2-8F17-934D0ACB54A5}"/>
              </a:ext>
            </a:extLst>
          </p:cNvPr>
          <p:cNvSpPr/>
          <p:nvPr/>
        </p:nvSpPr>
        <p:spPr>
          <a:xfrm>
            <a:off x="7903657" y="5450211"/>
            <a:ext cx="2339972" cy="935989"/>
          </a:xfrm>
          <a:prstGeom prst="roundRect">
            <a:avLst/>
          </a:prstGeom>
          <a:solidFill>
            <a:srgbClr val="BFBFBF"/>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05BCA8AE-0EBE-4E3A-92A6-299BA805877D}"/>
              </a:ext>
            </a:extLst>
          </p:cNvPr>
          <p:cNvSpPr/>
          <p:nvPr/>
        </p:nvSpPr>
        <p:spPr>
          <a:xfrm>
            <a:off x="7932344" y="3979981"/>
            <a:ext cx="2339972" cy="935989"/>
          </a:xfrm>
          <a:prstGeom prst="roundRect">
            <a:avLst/>
          </a:prstGeom>
          <a:solidFill>
            <a:srgbClr val="7A7A7A"/>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9EEDBCA5-9F95-4473-A424-287F6CD29F74}"/>
              </a:ext>
            </a:extLst>
          </p:cNvPr>
          <p:cNvSpPr/>
          <p:nvPr/>
        </p:nvSpPr>
        <p:spPr>
          <a:xfrm>
            <a:off x="1981257" y="3979981"/>
            <a:ext cx="2339972" cy="935989"/>
          </a:xfrm>
          <a:prstGeom prst="roundRect">
            <a:avLst/>
          </a:prstGeom>
          <a:solidFill>
            <a:srgbClr val="44546B"/>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03006F90-6C67-4DB3-9455-8472010C2923}"/>
              </a:ext>
            </a:extLst>
          </p:cNvPr>
          <p:cNvSpPr/>
          <p:nvPr/>
        </p:nvSpPr>
        <p:spPr>
          <a:xfrm>
            <a:off x="7932344" y="2383724"/>
            <a:ext cx="2339972" cy="935989"/>
          </a:xfrm>
          <a:prstGeom prst="roundRect">
            <a:avLst/>
          </a:prstGeom>
          <a:solidFill>
            <a:srgbClr val="5C9AD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F58C1C7A-E9A3-48BA-AC0B-E1A9000F0A13}"/>
              </a:ext>
            </a:extLst>
          </p:cNvPr>
          <p:cNvSpPr/>
          <p:nvPr/>
        </p:nvSpPr>
        <p:spPr>
          <a:xfrm>
            <a:off x="1981257" y="2383724"/>
            <a:ext cx="2339972" cy="935989"/>
          </a:xfrm>
          <a:prstGeom prst="roundRect">
            <a:avLst/>
          </a:prstGeom>
          <a:solidFill>
            <a:srgbClr val="FE4A1E"/>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4EE21342-5FA7-43D8-AC44-FAE767783B1A}"/>
              </a:ext>
            </a:extLst>
          </p:cNvPr>
          <p:cNvSpPr/>
          <p:nvPr/>
        </p:nvSpPr>
        <p:spPr>
          <a:xfrm rot="3559988" flipH="1">
            <a:off x="7243899"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7906FC0F-B808-447B-970D-DE923B7CE16B}"/>
              </a:ext>
            </a:extLst>
          </p:cNvPr>
          <p:cNvSpPr/>
          <p:nvPr/>
        </p:nvSpPr>
        <p:spPr>
          <a:xfrm rot="3559988" flipH="1">
            <a:off x="7272586"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155D6F17-C605-496E-B926-F502E3F586D7}"/>
              </a:ext>
            </a:extLst>
          </p:cNvPr>
          <p:cNvSpPr/>
          <p:nvPr/>
        </p:nvSpPr>
        <p:spPr>
          <a:xfrm rot="3559988" flipH="1">
            <a:off x="1321499"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4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945C5C3-3271-451A-8508-A82F2379122E}"/>
              </a:ext>
            </a:extLst>
          </p:cNvPr>
          <p:cNvSpPr/>
          <p:nvPr/>
        </p:nvSpPr>
        <p:spPr>
          <a:xfrm rot="3559988" flipH="1">
            <a:off x="1321499" y="158035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AA9029A7-805F-44D1-B381-87AFCF9085F5}"/>
              </a:ext>
            </a:extLst>
          </p:cNvPr>
          <p:cNvSpPr/>
          <p:nvPr/>
        </p:nvSpPr>
        <p:spPr>
          <a:xfrm rot="3559988" flipH="1">
            <a:off x="7272586" y="-15899"/>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8456ED-BE72-4BF8-B7DE-47B4973806A6}"/>
              </a:ext>
            </a:extLst>
          </p:cNvPr>
          <p:cNvSpPr/>
          <p:nvPr/>
        </p:nvSpPr>
        <p:spPr>
          <a:xfrm>
            <a:off x="1952570" y="5450211"/>
            <a:ext cx="2339972" cy="935989"/>
          </a:xfrm>
          <a:prstGeom prst="roundRect">
            <a:avLst/>
          </a:prstGeom>
          <a:solidFill>
            <a:srgbClr val="939393"/>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1292812" y="3050588"/>
            <a:ext cx="3659486" cy="5330711"/>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127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30374A60-FC4D-454C-95F1-D228060FD31C}"/>
              </a:ext>
            </a:extLst>
          </p:cNvPr>
          <p:cNvSpPr txBox="1"/>
          <p:nvPr/>
        </p:nvSpPr>
        <p:spPr>
          <a:xfrm>
            <a:off x="548587"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05</a:t>
            </a:r>
            <a:endParaRPr lang="en-US" sz="16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4118423"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1C3D8D05-D672-4B74-A255-6FF59F918EA3}"/>
              </a:ext>
            </a:extLst>
          </p:cNvPr>
          <p:cNvSpPr txBox="1"/>
          <p:nvPr/>
        </p:nvSpPr>
        <p:spPr>
          <a:xfrm>
            <a:off x="2733853"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5273AB77-58D9-444F-AFFB-E83E2868BE28}"/>
              </a:ext>
            </a:extLst>
          </p:cNvPr>
          <p:cNvSpPr txBox="1"/>
          <p:nvPr/>
        </p:nvSpPr>
        <p:spPr>
          <a:xfrm>
            <a:off x="6499674" y="565427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06</a:t>
            </a:r>
            <a:endParaRPr lang="en-US" sz="1600" dirty="0">
              <a:solidFill>
                <a:srgbClr val="454545"/>
              </a:solidFill>
              <a:latin typeface="Candara" panose="020E0502030303020204" pitchFamily="34" charset="0"/>
            </a:endParaRPr>
          </a:p>
        </p:txBody>
      </p:sp>
      <p:sp>
        <p:nvSpPr>
          <p:cNvPr id="28" name="TextBox 27">
            <a:extLst>
              <a:ext uri="{FF2B5EF4-FFF2-40B4-BE49-F238E27FC236}">
                <a16:creationId xmlns:a16="http://schemas.microsoft.com/office/drawing/2014/main" id="{398B4E89-EDC0-4C7A-8F49-C875F5CE875B}"/>
              </a:ext>
            </a:extLst>
          </p:cNvPr>
          <p:cNvSpPr txBox="1"/>
          <p:nvPr/>
        </p:nvSpPr>
        <p:spPr>
          <a:xfrm>
            <a:off x="10069510" y="539673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29" name="TextBox 28">
            <a:extLst>
              <a:ext uri="{FF2B5EF4-FFF2-40B4-BE49-F238E27FC236}">
                <a16:creationId xmlns:a16="http://schemas.microsoft.com/office/drawing/2014/main" id="{BFD473FA-9F00-4865-86CB-277D5C0044DF}"/>
              </a:ext>
            </a:extLst>
          </p:cNvPr>
          <p:cNvSpPr txBox="1"/>
          <p:nvPr/>
        </p:nvSpPr>
        <p:spPr>
          <a:xfrm>
            <a:off x="8684940" y="602273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34" name="TextBox 33">
            <a:extLst>
              <a:ext uri="{FF2B5EF4-FFF2-40B4-BE49-F238E27FC236}">
                <a16:creationId xmlns:a16="http://schemas.microsoft.com/office/drawing/2014/main" id="{979D6793-7B2D-47B7-8A75-E93AF2B6AF03}"/>
              </a:ext>
            </a:extLst>
          </p:cNvPr>
          <p:cNvSpPr txBox="1"/>
          <p:nvPr/>
        </p:nvSpPr>
        <p:spPr>
          <a:xfrm>
            <a:off x="577274"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03</a:t>
            </a:r>
            <a:endParaRPr lang="en-US" sz="1600" dirty="0">
              <a:solidFill>
                <a:srgbClr val="454545"/>
              </a:solidFill>
              <a:latin typeface="Candara" panose="020E0502030303020204" pitchFamily="34" charset="0"/>
            </a:endParaRPr>
          </a:p>
        </p:txBody>
      </p:sp>
      <p:sp>
        <p:nvSpPr>
          <p:cNvPr id="35" name="TextBox 34">
            <a:extLst>
              <a:ext uri="{FF2B5EF4-FFF2-40B4-BE49-F238E27FC236}">
                <a16:creationId xmlns:a16="http://schemas.microsoft.com/office/drawing/2014/main" id="{B13253BA-3B2B-4F2C-B562-D9BD7DA5CFD0}"/>
              </a:ext>
            </a:extLst>
          </p:cNvPr>
          <p:cNvSpPr txBox="1"/>
          <p:nvPr/>
        </p:nvSpPr>
        <p:spPr>
          <a:xfrm>
            <a:off x="4147110"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36" name="TextBox 35">
            <a:extLst>
              <a:ext uri="{FF2B5EF4-FFF2-40B4-BE49-F238E27FC236}">
                <a16:creationId xmlns:a16="http://schemas.microsoft.com/office/drawing/2014/main" id="{A829384B-FA0B-4B38-8ADA-F6BFE882F938}"/>
              </a:ext>
            </a:extLst>
          </p:cNvPr>
          <p:cNvSpPr txBox="1"/>
          <p:nvPr/>
        </p:nvSpPr>
        <p:spPr>
          <a:xfrm>
            <a:off x="2762540"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1" name="TextBox 40">
            <a:extLst>
              <a:ext uri="{FF2B5EF4-FFF2-40B4-BE49-F238E27FC236}">
                <a16:creationId xmlns:a16="http://schemas.microsoft.com/office/drawing/2014/main" id="{0B41FAC4-DFF0-461C-AA39-828F1685345C}"/>
              </a:ext>
            </a:extLst>
          </p:cNvPr>
          <p:cNvSpPr txBox="1"/>
          <p:nvPr/>
        </p:nvSpPr>
        <p:spPr>
          <a:xfrm>
            <a:off x="6528361" y="4184048"/>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04</a:t>
            </a:r>
            <a:endParaRPr lang="en-US" sz="1600" dirty="0">
              <a:solidFill>
                <a:srgbClr val="454545"/>
              </a:solidFill>
              <a:latin typeface="Candara" panose="020E0502030303020204" pitchFamily="34" charset="0"/>
            </a:endParaRPr>
          </a:p>
        </p:txBody>
      </p:sp>
      <p:sp>
        <p:nvSpPr>
          <p:cNvPr id="42" name="TextBox 41">
            <a:extLst>
              <a:ext uri="{FF2B5EF4-FFF2-40B4-BE49-F238E27FC236}">
                <a16:creationId xmlns:a16="http://schemas.microsoft.com/office/drawing/2014/main" id="{AE48381C-F493-40DA-8839-057BE07A4676}"/>
              </a:ext>
            </a:extLst>
          </p:cNvPr>
          <p:cNvSpPr txBox="1"/>
          <p:nvPr/>
        </p:nvSpPr>
        <p:spPr>
          <a:xfrm>
            <a:off x="10098197" y="3926500"/>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43" name="TextBox 42">
            <a:extLst>
              <a:ext uri="{FF2B5EF4-FFF2-40B4-BE49-F238E27FC236}">
                <a16:creationId xmlns:a16="http://schemas.microsoft.com/office/drawing/2014/main" id="{D650F0C8-1CDF-4573-BE88-DABC4B120D99}"/>
              </a:ext>
            </a:extLst>
          </p:cNvPr>
          <p:cNvSpPr txBox="1"/>
          <p:nvPr/>
        </p:nvSpPr>
        <p:spPr>
          <a:xfrm>
            <a:off x="8713627" y="4552505"/>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sp>
        <p:nvSpPr>
          <p:cNvPr id="48" name="TextBox 47">
            <a:extLst>
              <a:ext uri="{FF2B5EF4-FFF2-40B4-BE49-F238E27FC236}">
                <a16:creationId xmlns:a16="http://schemas.microsoft.com/office/drawing/2014/main" id="{D2F3C77B-831B-4282-8AA3-259FD2CA9354}"/>
              </a:ext>
            </a:extLst>
          </p:cNvPr>
          <p:cNvSpPr txBox="1"/>
          <p:nvPr/>
        </p:nvSpPr>
        <p:spPr>
          <a:xfrm>
            <a:off x="577274" y="2587791"/>
            <a:ext cx="1637981" cy="32134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01</a:t>
            </a:r>
            <a:endParaRPr lang="en-US" sz="1600" dirty="0">
              <a:solidFill>
                <a:srgbClr val="454545"/>
              </a:solidFill>
              <a:latin typeface="Candara" panose="020E0502030303020204" pitchFamily="34" charset="0"/>
            </a:endParaRPr>
          </a:p>
        </p:txBody>
      </p:sp>
      <p:sp>
        <p:nvSpPr>
          <p:cNvPr id="49" name="TextBox 48">
            <a:extLst>
              <a:ext uri="{FF2B5EF4-FFF2-40B4-BE49-F238E27FC236}">
                <a16:creationId xmlns:a16="http://schemas.microsoft.com/office/drawing/2014/main" id="{05E6C242-44D3-4A98-8AB7-7AC36796D8F7}"/>
              </a:ext>
            </a:extLst>
          </p:cNvPr>
          <p:cNvSpPr txBox="1"/>
          <p:nvPr/>
        </p:nvSpPr>
        <p:spPr>
          <a:xfrm>
            <a:off x="4147110"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0" name="TextBox 49">
            <a:extLst>
              <a:ext uri="{FF2B5EF4-FFF2-40B4-BE49-F238E27FC236}">
                <a16:creationId xmlns:a16="http://schemas.microsoft.com/office/drawing/2014/main" id="{2FA9C298-7F31-42B2-BEB6-AA712E2E2065}"/>
              </a:ext>
            </a:extLst>
          </p:cNvPr>
          <p:cNvSpPr txBox="1"/>
          <p:nvPr/>
        </p:nvSpPr>
        <p:spPr>
          <a:xfrm>
            <a:off x="2762540"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51" name="Graphic 50" descr="Microscope">
            <a:extLst>
              <a:ext uri="{FF2B5EF4-FFF2-40B4-BE49-F238E27FC236}">
                <a16:creationId xmlns:a16="http://schemas.microsoft.com/office/drawing/2014/main" id="{AC59C084-748F-4319-9C5F-80BCFD1B8A4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700" y="2619292"/>
            <a:ext cx="336956" cy="336956"/>
          </a:xfrm>
          <a:prstGeom prst="rect">
            <a:avLst/>
          </a:prstGeom>
        </p:spPr>
      </p:pic>
      <p:sp>
        <p:nvSpPr>
          <p:cNvPr id="55" name="TextBox 54">
            <a:extLst>
              <a:ext uri="{FF2B5EF4-FFF2-40B4-BE49-F238E27FC236}">
                <a16:creationId xmlns:a16="http://schemas.microsoft.com/office/drawing/2014/main" id="{530C7960-1309-4535-859D-95E56B328C5B}"/>
              </a:ext>
            </a:extLst>
          </p:cNvPr>
          <p:cNvSpPr txBox="1"/>
          <p:nvPr/>
        </p:nvSpPr>
        <p:spPr>
          <a:xfrm>
            <a:off x="6528361" y="2587791"/>
            <a:ext cx="1637981" cy="338554"/>
          </a:xfrm>
          <a:prstGeom prst="rect">
            <a:avLst/>
          </a:prstGeom>
          <a:noFill/>
        </p:spPr>
        <p:txBody>
          <a:bodyPr wrap="square" rtlCol="0">
            <a:spAutoFit/>
          </a:bodyPr>
          <a:lstStyle/>
          <a:p>
            <a:r>
              <a:rPr lang="en-US" sz="1600" dirty="0">
                <a:solidFill>
                  <a:srgbClr val="454545"/>
                </a:solidFill>
                <a:latin typeface="Bernard MT Condensed" panose="02050806060905020404" pitchFamily="18" charset="0"/>
              </a:rPr>
              <a:t>Lorem Ipsum 02</a:t>
            </a:r>
            <a:endParaRPr lang="en-US" sz="1600" dirty="0">
              <a:solidFill>
                <a:srgbClr val="454545"/>
              </a:solidFill>
              <a:latin typeface="Candara" panose="020E0502030303020204" pitchFamily="34" charset="0"/>
            </a:endParaRPr>
          </a:p>
        </p:txBody>
      </p:sp>
      <p:sp>
        <p:nvSpPr>
          <p:cNvPr id="56" name="TextBox 55">
            <a:extLst>
              <a:ext uri="{FF2B5EF4-FFF2-40B4-BE49-F238E27FC236}">
                <a16:creationId xmlns:a16="http://schemas.microsoft.com/office/drawing/2014/main" id="{0DD34491-4C28-413D-AD8D-AC427CF8EE30}"/>
              </a:ext>
            </a:extLst>
          </p:cNvPr>
          <p:cNvSpPr txBox="1"/>
          <p:nvPr/>
        </p:nvSpPr>
        <p:spPr>
          <a:xfrm>
            <a:off x="10098197" y="2330243"/>
            <a:ext cx="1825177" cy="806375"/>
          </a:xfrm>
          <a:prstGeom prst="rect">
            <a:avLst/>
          </a:prstGeom>
          <a:noFill/>
        </p:spPr>
        <p:txBody>
          <a:bodyPr wrap="square" rtlCol="0">
            <a:spAutoFit/>
          </a:bodyPr>
          <a:lstStyle/>
          <a:p>
            <a:pPr defTabSz="1219170">
              <a:spcBef>
                <a:spcPct val="20000"/>
              </a:spcBef>
              <a:defRPr/>
            </a:pPr>
            <a:r>
              <a:rPr lang="en-US" sz="14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000" dirty="0">
                <a:solidFill>
                  <a:srgbClr val="454545"/>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2BC0A439-7F3E-44B5-8A6F-27AD608A9560}"/>
              </a:ext>
            </a:extLst>
          </p:cNvPr>
          <p:cNvSpPr txBox="1"/>
          <p:nvPr/>
        </p:nvSpPr>
        <p:spPr>
          <a:xfrm>
            <a:off x="8713627" y="2956248"/>
            <a:ext cx="713275" cy="31509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5,329</a:t>
            </a:r>
          </a:p>
        </p:txBody>
      </p:sp>
      <p:pic>
        <p:nvPicPr>
          <p:cNvPr id="63" name="Graphic 62" descr="Test tubes">
            <a:extLst>
              <a:ext uri="{FF2B5EF4-FFF2-40B4-BE49-F238E27FC236}">
                <a16:creationId xmlns:a16="http://schemas.microsoft.com/office/drawing/2014/main" id="{B31F19DC-ABB5-428F-8CB0-7070461C81C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904344" y="4204597"/>
            <a:ext cx="338328" cy="338328"/>
          </a:xfrm>
          <a:prstGeom prst="rect">
            <a:avLst/>
          </a:prstGeom>
        </p:spPr>
      </p:pic>
      <p:pic>
        <p:nvPicPr>
          <p:cNvPr id="64" name="Graphic 63" descr="Flask">
            <a:extLst>
              <a:ext uri="{FF2B5EF4-FFF2-40B4-BE49-F238E27FC236}">
                <a16:creationId xmlns:a16="http://schemas.microsoft.com/office/drawing/2014/main" id="{FD62D270-4B98-45B0-BC25-3F77F1A3910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949328" y="4207604"/>
            <a:ext cx="338328" cy="338328"/>
          </a:xfrm>
          <a:prstGeom prst="rect">
            <a:avLst/>
          </a:prstGeom>
        </p:spPr>
      </p:pic>
      <p:pic>
        <p:nvPicPr>
          <p:cNvPr id="65" name="Graphic 64" descr="Beaker">
            <a:extLst>
              <a:ext uri="{FF2B5EF4-FFF2-40B4-BE49-F238E27FC236}">
                <a16:creationId xmlns:a16="http://schemas.microsoft.com/office/drawing/2014/main" id="{7A505E3E-B016-4964-9834-1000C5CD881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895185" y="2587625"/>
            <a:ext cx="338328" cy="338328"/>
          </a:xfrm>
          <a:prstGeom prst="rect">
            <a:avLst/>
          </a:prstGeom>
        </p:spPr>
      </p:pic>
      <p:pic>
        <p:nvPicPr>
          <p:cNvPr id="66" name="Graphic 65" descr="Medicine">
            <a:extLst>
              <a:ext uri="{FF2B5EF4-FFF2-40B4-BE49-F238E27FC236}">
                <a16:creationId xmlns:a16="http://schemas.microsoft.com/office/drawing/2014/main" id="{E5901410-3F25-45D3-9532-B5B74DDCAEF4}"/>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916378" y="5618719"/>
            <a:ext cx="365760" cy="365760"/>
          </a:xfrm>
          <a:prstGeom prst="rect">
            <a:avLst/>
          </a:prstGeom>
        </p:spPr>
      </p:pic>
      <p:pic>
        <p:nvPicPr>
          <p:cNvPr id="67" name="Graphic 66" descr="DNA">
            <a:extLst>
              <a:ext uri="{FF2B5EF4-FFF2-40B4-BE49-F238E27FC236}">
                <a16:creationId xmlns:a16="http://schemas.microsoft.com/office/drawing/2014/main" id="{8E9A2B77-FA99-4F95-9128-02438592A21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8837210" y="5643246"/>
            <a:ext cx="365760" cy="365760"/>
          </a:xfrm>
          <a:prstGeom prst="rect">
            <a:avLst/>
          </a:prstGeom>
        </p:spPr>
      </p:pic>
    </p:spTree>
    <p:extLst>
      <p:ext uri="{BB962C8B-B14F-4D97-AF65-F5344CB8AC3E}">
        <p14:creationId xmlns:p14="http://schemas.microsoft.com/office/powerpoint/2010/main" val="3717251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1000" fill="hold"/>
                                        <p:tgtEl>
                                          <p:spTgt spid="4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1000"/>
                                        <p:tgtEl>
                                          <p:spTgt spid="48"/>
                                        </p:tgtEl>
                                      </p:cBhvr>
                                    </p:animEffect>
                                    <p:anim calcmode="lin" valueType="num">
                                      <p:cBhvr>
                                        <p:cTn id="17" dur="1000" fill="hold"/>
                                        <p:tgtEl>
                                          <p:spTgt spid="48"/>
                                        </p:tgtEl>
                                        <p:attrNameLst>
                                          <p:attrName>ppt_x</p:attrName>
                                        </p:attrNameLst>
                                      </p:cBhvr>
                                      <p:tavLst>
                                        <p:tav tm="0">
                                          <p:val>
                                            <p:strVal val="#ppt_x"/>
                                          </p:val>
                                        </p:tav>
                                        <p:tav tm="100000">
                                          <p:val>
                                            <p:strVal val="#ppt_x"/>
                                          </p:val>
                                        </p:tav>
                                      </p:tavLst>
                                    </p:anim>
                                    <p:anim calcmode="lin" valueType="num">
                                      <p:cBhvr>
                                        <p:cTn id="18" dur="1000" fill="hold"/>
                                        <p:tgtEl>
                                          <p:spTgt spid="4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fade">
                                      <p:cBhvr>
                                        <p:cTn id="21" dur="1000"/>
                                        <p:tgtEl>
                                          <p:spTgt spid="49"/>
                                        </p:tgtEl>
                                      </p:cBhvr>
                                    </p:animEffect>
                                    <p:anim calcmode="lin" valueType="num">
                                      <p:cBhvr>
                                        <p:cTn id="22" dur="1000" fill="hold"/>
                                        <p:tgtEl>
                                          <p:spTgt spid="49"/>
                                        </p:tgtEl>
                                        <p:attrNameLst>
                                          <p:attrName>ppt_x</p:attrName>
                                        </p:attrNameLst>
                                      </p:cBhvr>
                                      <p:tavLst>
                                        <p:tav tm="0">
                                          <p:val>
                                            <p:strVal val="#ppt_x"/>
                                          </p:val>
                                        </p:tav>
                                        <p:tav tm="100000">
                                          <p:val>
                                            <p:strVal val="#ppt_x"/>
                                          </p:val>
                                        </p:tav>
                                      </p:tavLst>
                                    </p:anim>
                                    <p:anim calcmode="lin" valueType="num">
                                      <p:cBhvr>
                                        <p:cTn id="23" dur="1000" fill="hold"/>
                                        <p:tgtEl>
                                          <p:spTgt spid="49"/>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000"/>
                                        <p:tgtEl>
                                          <p:spTgt spid="46"/>
                                        </p:tgtEl>
                                      </p:cBhvr>
                                    </p:animEffect>
                                    <p:anim calcmode="lin" valueType="num">
                                      <p:cBhvr>
                                        <p:cTn id="28" dur="1000" fill="hold"/>
                                        <p:tgtEl>
                                          <p:spTgt spid="46"/>
                                        </p:tgtEl>
                                        <p:attrNameLst>
                                          <p:attrName>ppt_x</p:attrName>
                                        </p:attrNameLst>
                                      </p:cBhvr>
                                      <p:tavLst>
                                        <p:tav tm="0">
                                          <p:val>
                                            <p:strVal val="#ppt_x"/>
                                          </p:val>
                                        </p:tav>
                                        <p:tav tm="100000">
                                          <p:val>
                                            <p:strVal val="#ppt_x"/>
                                          </p:val>
                                        </p:tav>
                                      </p:tavLst>
                                    </p:anim>
                                    <p:anim calcmode="lin" valueType="num">
                                      <p:cBhvr>
                                        <p:cTn id="29" dur="1000" fill="hold"/>
                                        <p:tgtEl>
                                          <p:spTgt spid="46"/>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1000"/>
                                        <p:tgtEl>
                                          <p:spTgt spid="51"/>
                                        </p:tgtEl>
                                      </p:cBhvr>
                                    </p:animEffect>
                                    <p:anim calcmode="lin" valueType="num">
                                      <p:cBhvr>
                                        <p:cTn id="33" dur="1000" fill="hold"/>
                                        <p:tgtEl>
                                          <p:spTgt spid="51"/>
                                        </p:tgtEl>
                                        <p:attrNameLst>
                                          <p:attrName>ppt_x</p:attrName>
                                        </p:attrNameLst>
                                      </p:cBhvr>
                                      <p:tavLst>
                                        <p:tav tm="0">
                                          <p:val>
                                            <p:strVal val="#ppt_x"/>
                                          </p:val>
                                        </p:tav>
                                        <p:tav tm="100000">
                                          <p:val>
                                            <p:strVal val="#ppt_x"/>
                                          </p:val>
                                        </p:tav>
                                      </p:tavLst>
                                    </p:anim>
                                    <p:anim calcmode="lin" valueType="num">
                                      <p:cBhvr>
                                        <p:cTn id="34" dur="1000" fill="hold"/>
                                        <p:tgtEl>
                                          <p:spTgt spid="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1000"/>
                                        <p:tgtEl>
                                          <p:spTgt spid="50"/>
                                        </p:tgtEl>
                                      </p:cBhvr>
                                    </p:animEffect>
                                    <p:anim calcmode="lin" valueType="num">
                                      <p:cBhvr>
                                        <p:cTn id="38" dur="1000" fill="hold"/>
                                        <p:tgtEl>
                                          <p:spTgt spid="50"/>
                                        </p:tgtEl>
                                        <p:attrNameLst>
                                          <p:attrName>ppt_x</p:attrName>
                                        </p:attrNameLst>
                                      </p:cBhvr>
                                      <p:tavLst>
                                        <p:tav tm="0">
                                          <p:val>
                                            <p:strVal val="#ppt_x"/>
                                          </p:val>
                                        </p:tav>
                                        <p:tav tm="100000">
                                          <p:val>
                                            <p:strVal val="#ppt_x"/>
                                          </p:val>
                                        </p:tav>
                                      </p:tavLst>
                                    </p:anim>
                                    <p:anim calcmode="lin" valueType="num">
                                      <p:cBhvr>
                                        <p:cTn id="39" dur="10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Effect transition="in" filter="fade">
                                      <p:cBhvr>
                                        <p:cTn id="59" dur="1000"/>
                                        <p:tgtEl>
                                          <p:spTgt spid="53"/>
                                        </p:tgtEl>
                                      </p:cBhvr>
                                    </p:animEffect>
                                    <p:anim calcmode="lin" valueType="num">
                                      <p:cBhvr>
                                        <p:cTn id="60" dur="1000" fill="hold"/>
                                        <p:tgtEl>
                                          <p:spTgt spid="53"/>
                                        </p:tgtEl>
                                        <p:attrNameLst>
                                          <p:attrName>ppt_x</p:attrName>
                                        </p:attrNameLst>
                                      </p:cBhvr>
                                      <p:tavLst>
                                        <p:tav tm="0">
                                          <p:val>
                                            <p:strVal val="#ppt_x"/>
                                          </p:val>
                                        </p:tav>
                                        <p:tav tm="100000">
                                          <p:val>
                                            <p:strVal val="#ppt_x"/>
                                          </p:val>
                                        </p:tav>
                                      </p:tavLst>
                                    </p:anim>
                                    <p:anim calcmode="lin" valueType="num">
                                      <p:cBhvr>
                                        <p:cTn id="61" dur="1000" fill="hold"/>
                                        <p:tgtEl>
                                          <p:spTgt spid="53"/>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1000"/>
                                        <p:tgtEl>
                                          <p:spTgt spid="57"/>
                                        </p:tgtEl>
                                      </p:cBhvr>
                                    </p:animEffect>
                                    <p:anim calcmode="lin" valueType="num">
                                      <p:cBhvr>
                                        <p:cTn id="70" dur="1000" fill="hold"/>
                                        <p:tgtEl>
                                          <p:spTgt spid="57"/>
                                        </p:tgtEl>
                                        <p:attrNameLst>
                                          <p:attrName>ppt_x</p:attrName>
                                        </p:attrNameLst>
                                      </p:cBhvr>
                                      <p:tavLst>
                                        <p:tav tm="0">
                                          <p:val>
                                            <p:strVal val="#ppt_x"/>
                                          </p:val>
                                        </p:tav>
                                        <p:tav tm="100000">
                                          <p:val>
                                            <p:strVal val="#ppt_x"/>
                                          </p:val>
                                        </p:tav>
                                      </p:tavLst>
                                    </p:anim>
                                    <p:anim calcmode="lin" valueType="num">
                                      <p:cBhvr>
                                        <p:cTn id="71" dur="1000" fill="hold"/>
                                        <p:tgtEl>
                                          <p:spTgt spid="57"/>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2" presetClass="entr" presetSubtype="0" fill="hold" grpId="0"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fade">
                                      <p:cBhvr>
                                        <p:cTn id="75" dur="1000"/>
                                        <p:tgtEl>
                                          <p:spTgt spid="33"/>
                                        </p:tgtEl>
                                      </p:cBhvr>
                                    </p:animEffect>
                                    <p:anim calcmode="lin" valueType="num">
                                      <p:cBhvr>
                                        <p:cTn id="76" dur="1000" fill="hold"/>
                                        <p:tgtEl>
                                          <p:spTgt spid="33"/>
                                        </p:tgtEl>
                                        <p:attrNameLst>
                                          <p:attrName>ppt_x</p:attrName>
                                        </p:attrNameLst>
                                      </p:cBhvr>
                                      <p:tavLst>
                                        <p:tav tm="0">
                                          <p:val>
                                            <p:strVal val="#ppt_x"/>
                                          </p:val>
                                        </p:tav>
                                        <p:tav tm="100000">
                                          <p:val>
                                            <p:strVal val="#ppt_x"/>
                                          </p:val>
                                        </p:tav>
                                      </p:tavLst>
                                    </p:anim>
                                    <p:anim calcmode="lin" valueType="num">
                                      <p:cBhvr>
                                        <p:cTn id="77" dur="1000" fill="hold"/>
                                        <p:tgtEl>
                                          <p:spTgt spid="33"/>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1000"/>
                                        <p:tgtEl>
                                          <p:spTgt spid="34"/>
                                        </p:tgtEl>
                                      </p:cBhvr>
                                    </p:animEffect>
                                    <p:anim calcmode="lin" valueType="num">
                                      <p:cBhvr>
                                        <p:cTn id="81" dur="1000" fill="hold"/>
                                        <p:tgtEl>
                                          <p:spTgt spid="34"/>
                                        </p:tgtEl>
                                        <p:attrNameLst>
                                          <p:attrName>ppt_x</p:attrName>
                                        </p:attrNameLst>
                                      </p:cBhvr>
                                      <p:tavLst>
                                        <p:tav tm="0">
                                          <p:val>
                                            <p:strVal val="#ppt_x"/>
                                          </p:val>
                                        </p:tav>
                                        <p:tav tm="100000">
                                          <p:val>
                                            <p:strVal val="#ppt_x"/>
                                          </p:val>
                                        </p:tav>
                                      </p:tavLst>
                                    </p:anim>
                                    <p:anim calcmode="lin" valueType="num">
                                      <p:cBhvr>
                                        <p:cTn id="82" dur="1000" fill="hold"/>
                                        <p:tgtEl>
                                          <p:spTgt spid="34"/>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1000"/>
                                        <p:tgtEl>
                                          <p:spTgt spid="35"/>
                                        </p:tgtEl>
                                      </p:cBhvr>
                                    </p:animEffect>
                                    <p:anim calcmode="lin" valueType="num">
                                      <p:cBhvr>
                                        <p:cTn id="86" dur="1000" fill="hold"/>
                                        <p:tgtEl>
                                          <p:spTgt spid="35"/>
                                        </p:tgtEl>
                                        <p:attrNameLst>
                                          <p:attrName>ppt_x</p:attrName>
                                        </p:attrNameLst>
                                      </p:cBhvr>
                                      <p:tavLst>
                                        <p:tav tm="0">
                                          <p:val>
                                            <p:strVal val="#ppt_x"/>
                                          </p:val>
                                        </p:tav>
                                        <p:tav tm="100000">
                                          <p:val>
                                            <p:strVal val="#ppt_x"/>
                                          </p:val>
                                        </p:tav>
                                      </p:tavLst>
                                    </p:anim>
                                    <p:anim calcmode="lin" valueType="num">
                                      <p:cBhvr>
                                        <p:cTn id="87" dur="1000" fill="hold"/>
                                        <p:tgtEl>
                                          <p:spTgt spid="35"/>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7" presetClass="entr" presetSubtype="0" fill="hold" grpId="0"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fade">
                                      <p:cBhvr>
                                        <p:cTn id="91" dur="1000"/>
                                        <p:tgtEl>
                                          <p:spTgt spid="32"/>
                                        </p:tgtEl>
                                      </p:cBhvr>
                                    </p:animEffect>
                                    <p:anim calcmode="lin" valueType="num">
                                      <p:cBhvr>
                                        <p:cTn id="92" dur="1000" fill="hold"/>
                                        <p:tgtEl>
                                          <p:spTgt spid="32"/>
                                        </p:tgtEl>
                                        <p:attrNameLst>
                                          <p:attrName>ppt_x</p:attrName>
                                        </p:attrNameLst>
                                      </p:cBhvr>
                                      <p:tavLst>
                                        <p:tav tm="0">
                                          <p:val>
                                            <p:strVal val="#ppt_x"/>
                                          </p:val>
                                        </p:tav>
                                        <p:tav tm="100000">
                                          <p:val>
                                            <p:strVal val="#ppt_x"/>
                                          </p:val>
                                        </p:tav>
                                      </p:tavLst>
                                    </p:anim>
                                    <p:anim calcmode="lin" valueType="num">
                                      <p:cBhvr>
                                        <p:cTn id="93" dur="1000" fill="hold"/>
                                        <p:tgtEl>
                                          <p:spTgt spid="32"/>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64"/>
                                        </p:tgtEl>
                                        <p:attrNameLst>
                                          <p:attrName>style.visibility</p:attrName>
                                        </p:attrNameLst>
                                      </p:cBhvr>
                                      <p:to>
                                        <p:strVal val="visible"/>
                                      </p:to>
                                    </p:set>
                                    <p:animEffect transition="in" filter="fade">
                                      <p:cBhvr>
                                        <p:cTn id="96" dur="1000"/>
                                        <p:tgtEl>
                                          <p:spTgt spid="64"/>
                                        </p:tgtEl>
                                      </p:cBhvr>
                                    </p:animEffect>
                                    <p:anim calcmode="lin" valueType="num">
                                      <p:cBhvr>
                                        <p:cTn id="97" dur="1000" fill="hold"/>
                                        <p:tgtEl>
                                          <p:spTgt spid="64"/>
                                        </p:tgtEl>
                                        <p:attrNameLst>
                                          <p:attrName>ppt_x</p:attrName>
                                        </p:attrNameLst>
                                      </p:cBhvr>
                                      <p:tavLst>
                                        <p:tav tm="0">
                                          <p:val>
                                            <p:strVal val="#ppt_x"/>
                                          </p:val>
                                        </p:tav>
                                        <p:tav tm="100000">
                                          <p:val>
                                            <p:strVal val="#ppt_x"/>
                                          </p:val>
                                        </p:tav>
                                      </p:tavLst>
                                    </p:anim>
                                    <p:anim calcmode="lin" valueType="num">
                                      <p:cBhvr>
                                        <p:cTn id="98" dur="1000" fill="hold"/>
                                        <p:tgtEl>
                                          <p:spTgt spid="64"/>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fade">
                                      <p:cBhvr>
                                        <p:cTn id="101" dur="1000"/>
                                        <p:tgtEl>
                                          <p:spTgt spid="36"/>
                                        </p:tgtEl>
                                      </p:cBhvr>
                                    </p:animEffect>
                                    <p:anim calcmode="lin" valueType="num">
                                      <p:cBhvr>
                                        <p:cTn id="102" dur="1000" fill="hold"/>
                                        <p:tgtEl>
                                          <p:spTgt spid="36"/>
                                        </p:tgtEl>
                                        <p:attrNameLst>
                                          <p:attrName>ppt_x</p:attrName>
                                        </p:attrNameLst>
                                      </p:cBhvr>
                                      <p:tavLst>
                                        <p:tav tm="0">
                                          <p:val>
                                            <p:strVal val="#ppt_x"/>
                                          </p:val>
                                        </p:tav>
                                        <p:tav tm="100000">
                                          <p:val>
                                            <p:strVal val="#ppt_x"/>
                                          </p:val>
                                        </p:tav>
                                      </p:tavLst>
                                    </p:anim>
                                    <p:anim calcmode="lin" valueType="num">
                                      <p:cBhvr>
                                        <p:cTn id="103" dur="1000" fill="hold"/>
                                        <p:tgtEl>
                                          <p:spTgt spid="36"/>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2" presetClass="entr" presetSubtype="0" fill="hold" grpId="0" nodeType="afterEffect">
                                  <p:stCondLst>
                                    <p:cond delay="0"/>
                                  </p:stCondLst>
                                  <p:childTnLst>
                                    <p:set>
                                      <p:cBhvr>
                                        <p:cTn id="106" dur="1" fill="hold">
                                          <p:stCondLst>
                                            <p:cond delay="0"/>
                                          </p:stCondLst>
                                        </p:cTn>
                                        <p:tgtEl>
                                          <p:spTgt spid="40"/>
                                        </p:tgtEl>
                                        <p:attrNameLst>
                                          <p:attrName>style.visibility</p:attrName>
                                        </p:attrNameLst>
                                      </p:cBhvr>
                                      <p:to>
                                        <p:strVal val="visible"/>
                                      </p:to>
                                    </p:set>
                                    <p:animEffect transition="in" filter="fade">
                                      <p:cBhvr>
                                        <p:cTn id="107" dur="1000"/>
                                        <p:tgtEl>
                                          <p:spTgt spid="40"/>
                                        </p:tgtEl>
                                      </p:cBhvr>
                                    </p:animEffect>
                                    <p:anim calcmode="lin" valueType="num">
                                      <p:cBhvr>
                                        <p:cTn id="108" dur="1000" fill="hold"/>
                                        <p:tgtEl>
                                          <p:spTgt spid="40"/>
                                        </p:tgtEl>
                                        <p:attrNameLst>
                                          <p:attrName>ppt_x</p:attrName>
                                        </p:attrNameLst>
                                      </p:cBhvr>
                                      <p:tavLst>
                                        <p:tav tm="0">
                                          <p:val>
                                            <p:strVal val="#ppt_x"/>
                                          </p:val>
                                        </p:tav>
                                        <p:tav tm="100000">
                                          <p:val>
                                            <p:strVal val="#ppt_x"/>
                                          </p:val>
                                        </p:tav>
                                      </p:tavLst>
                                    </p:anim>
                                    <p:anim calcmode="lin" valueType="num">
                                      <p:cBhvr>
                                        <p:cTn id="109" dur="1000" fill="hold"/>
                                        <p:tgtEl>
                                          <p:spTgt spid="40"/>
                                        </p:tgtEl>
                                        <p:attrNameLst>
                                          <p:attrName>ppt_y</p:attrName>
                                        </p:attrNameLst>
                                      </p:cBhvr>
                                      <p:tavLst>
                                        <p:tav tm="0">
                                          <p:val>
                                            <p:strVal val="#ppt_y+.1"/>
                                          </p:val>
                                        </p:tav>
                                        <p:tav tm="100000">
                                          <p:val>
                                            <p:strVal val="#ppt_y"/>
                                          </p:val>
                                        </p:tav>
                                      </p:tavLst>
                                    </p:anim>
                                  </p:childTnLst>
                                </p:cTn>
                              </p:par>
                              <p:par>
                                <p:cTn id="110" presetID="42" presetClass="entr" presetSubtype="0" fill="hold" grpId="0"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fade">
                                      <p:cBhvr>
                                        <p:cTn id="112" dur="1000"/>
                                        <p:tgtEl>
                                          <p:spTgt spid="41"/>
                                        </p:tgtEl>
                                      </p:cBhvr>
                                    </p:animEffect>
                                    <p:anim calcmode="lin" valueType="num">
                                      <p:cBhvr>
                                        <p:cTn id="113" dur="1000" fill="hold"/>
                                        <p:tgtEl>
                                          <p:spTgt spid="41"/>
                                        </p:tgtEl>
                                        <p:attrNameLst>
                                          <p:attrName>ppt_x</p:attrName>
                                        </p:attrNameLst>
                                      </p:cBhvr>
                                      <p:tavLst>
                                        <p:tav tm="0">
                                          <p:val>
                                            <p:strVal val="#ppt_x"/>
                                          </p:val>
                                        </p:tav>
                                        <p:tav tm="100000">
                                          <p:val>
                                            <p:strVal val="#ppt_x"/>
                                          </p:val>
                                        </p:tav>
                                      </p:tavLst>
                                    </p:anim>
                                    <p:anim calcmode="lin" valueType="num">
                                      <p:cBhvr>
                                        <p:cTn id="114" dur="1000" fill="hold"/>
                                        <p:tgtEl>
                                          <p:spTgt spid="41"/>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fade">
                                      <p:cBhvr>
                                        <p:cTn id="117" dur="1000"/>
                                        <p:tgtEl>
                                          <p:spTgt spid="42"/>
                                        </p:tgtEl>
                                      </p:cBhvr>
                                    </p:animEffect>
                                    <p:anim calcmode="lin" valueType="num">
                                      <p:cBhvr>
                                        <p:cTn id="118" dur="1000" fill="hold"/>
                                        <p:tgtEl>
                                          <p:spTgt spid="42"/>
                                        </p:tgtEl>
                                        <p:attrNameLst>
                                          <p:attrName>ppt_x</p:attrName>
                                        </p:attrNameLst>
                                      </p:cBhvr>
                                      <p:tavLst>
                                        <p:tav tm="0">
                                          <p:val>
                                            <p:strVal val="#ppt_x"/>
                                          </p:val>
                                        </p:tav>
                                        <p:tav tm="100000">
                                          <p:val>
                                            <p:strVal val="#ppt_x"/>
                                          </p:val>
                                        </p:tav>
                                      </p:tavLst>
                                    </p:anim>
                                    <p:anim calcmode="lin" valueType="num">
                                      <p:cBhvr>
                                        <p:cTn id="119" dur="1000" fill="hold"/>
                                        <p:tgtEl>
                                          <p:spTgt spid="42"/>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7" presetClass="entr" presetSubtype="0"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fade">
                                      <p:cBhvr>
                                        <p:cTn id="123" dur="1000"/>
                                        <p:tgtEl>
                                          <p:spTgt spid="39"/>
                                        </p:tgtEl>
                                      </p:cBhvr>
                                    </p:animEffect>
                                    <p:anim calcmode="lin" valueType="num">
                                      <p:cBhvr>
                                        <p:cTn id="124" dur="1000" fill="hold"/>
                                        <p:tgtEl>
                                          <p:spTgt spid="39"/>
                                        </p:tgtEl>
                                        <p:attrNameLst>
                                          <p:attrName>ppt_x</p:attrName>
                                        </p:attrNameLst>
                                      </p:cBhvr>
                                      <p:tavLst>
                                        <p:tav tm="0">
                                          <p:val>
                                            <p:strVal val="#ppt_x"/>
                                          </p:val>
                                        </p:tav>
                                        <p:tav tm="100000">
                                          <p:val>
                                            <p:strVal val="#ppt_x"/>
                                          </p:val>
                                        </p:tav>
                                      </p:tavLst>
                                    </p:anim>
                                    <p:anim calcmode="lin" valueType="num">
                                      <p:cBhvr>
                                        <p:cTn id="125" dur="1000" fill="hold"/>
                                        <p:tgtEl>
                                          <p:spTgt spid="39"/>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0"/>
                                  </p:stCondLst>
                                  <p:childTnLst>
                                    <p:set>
                                      <p:cBhvr>
                                        <p:cTn id="127" dur="1" fill="hold">
                                          <p:stCondLst>
                                            <p:cond delay="0"/>
                                          </p:stCondLst>
                                        </p:cTn>
                                        <p:tgtEl>
                                          <p:spTgt spid="63"/>
                                        </p:tgtEl>
                                        <p:attrNameLst>
                                          <p:attrName>style.visibility</p:attrName>
                                        </p:attrNameLst>
                                      </p:cBhvr>
                                      <p:to>
                                        <p:strVal val="visible"/>
                                      </p:to>
                                    </p:set>
                                    <p:animEffect transition="in" filter="fade">
                                      <p:cBhvr>
                                        <p:cTn id="128" dur="1000"/>
                                        <p:tgtEl>
                                          <p:spTgt spid="63"/>
                                        </p:tgtEl>
                                      </p:cBhvr>
                                    </p:animEffect>
                                    <p:anim calcmode="lin" valueType="num">
                                      <p:cBhvr>
                                        <p:cTn id="129" dur="1000" fill="hold"/>
                                        <p:tgtEl>
                                          <p:spTgt spid="63"/>
                                        </p:tgtEl>
                                        <p:attrNameLst>
                                          <p:attrName>ppt_x</p:attrName>
                                        </p:attrNameLst>
                                      </p:cBhvr>
                                      <p:tavLst>
                                        <p:tav tm="0">
                                          <p:val>
                                            <p:strVal val="#ppt_x"/>
                                          </p:val>
                                        </p:tav>
                                        <p:tav tm="100000">
                                          <p:val>
                                            <p:strVal val="#ppt_x"/>
                                          </p:val>
                                        </p:tav>
                                      </p:tavLst>
                                    </p:anim>
                                    <p:anim calcmode="lin" valueType="num">
                                      <p:cBhvr>
                                        <p:cTn id="130" dur="1000" fill="hold"/>
                                        <p:tgtEl>
                                          <p:spTgt spid="63"/>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3"/>
                                        </p:tgtEl>
                                        <p:attrNameLst>
                                          <p:attrName>style.visibility</p:attrName>
                                        </p:attrNameLst>
                                      </p:cBhvr>
                                      <p:to>
                                        <p:strVal val="visible"/>
                                      </p:to>
                                    </p:set>
                                    <p:animEffect transition="in" filter="fade">
                                      <p:cBhvr>
                                        <p:cTn id="133" dur="1000"/>
                                        <p:tgtEl>
                                          <p:spTgt spid="43"/>
                                        </p:tgtEl>
                                      </p:cBhvr>
                                    </p:animEffect>
                                    <p:anim calcmode="lin" valueType="num">
                                      <p:cBhvr>
                                        <p:cTn id="134" dur="1000" fill="hold"/>
                                        <p:tgtEl>
                                          <p:spTgt spid="43"/>
                                        </p:tgtEl>
                                        <p:attrNameLst>
                                          <p:attrName>ppt_x</p:attrName>
                                        </p:attrNameLst>
                                      </p:cBhvr>
                                      <p:tavLst>
                                        <p:tav tm="0">
                                          <p:val>
                                            <p:strVal val="#ppt_x"/>
                                          </p:val>
                                        </p:tav>
                                        <p:tav tm="100000">
                                          <p:val>
                                            <p:strVal val="#ppt_x"/>
                                          </p:val>
                                        </p:tav>
                                      </p:tavLst>
                                    </p:anim>
                                    <p:anim calcmode="lin" valueType="num">
                                      <p:cBhvr>
                                        <p:cTn id="135" dur="1000" fill="hold"/>
                                        <p:tgtEl>
                                          <p:spTgt spid="43"/>
                                        </p:tgtEl>
                                        <p:attrNameLst>
                                          <p:attrName>ppt_y</p:attrName>
                                        </p:attrNameLst>
                                      </p:cBhvr>
                                      <p:tavLst>
                                        <p:tav tm="0">
                                          <p:val>
                                            <p:strVal val="#ppt_y-.1"/>
                                          </p:val>
                                        </p:tav>
                                        <p:tav tm="100000">
                                          <p:val>
                                            <p:strVal val="#ppt_y"/>
                                          </p:val>
                                        </p:tav>
                                      </p:tavLst>
                                    </p:anim>
                                  </p:childTnLst>
                                </p:cTn>
                              </p:par>
                            </p:childTnLst>
                          </p:cTn>
                        </p:par>
                        <p:par>
                          <p:cTn id="136" fill="hold">
                            <p:stCondLst>
                              <p:cond delay="9000"/>
                            </p:stCondLst>
                            <p:childTnLst>
                              <p:par>
                                <p:cTn id="137" presetID="42" presetClass="entr" presetSubtype="0" fill="hold" grpId="0"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fade">
                                      <p:cBhvr>
                                        <p:cTn id="139" dur="1000"/>
                                        <p:tgtEl>
                                          <p:spTgt spid="12"/>
                                        </p:tgtEl>
                                      </p:cBhvr>
                                    </p:animEffect>
                                    <p:anim calcmode="lin" valueType="num">
                                      <p:cBhvr>
                                        <p:cTn id="140" dur="1000" fill="hold"/>
                                        <p:tgtEl>
                                          <p:spTgt spid="12"/>
                                        </p:tgtEl>
                                        <p:attrNameLst>
                                          <p:attrName>ppt_x</p:attrName>
                                        </p:attrNameLst>
                                      </p:cBhvr>
                                      <p:tavLst>
                                        <p:tav tm="0">
                                          <p:val>
                                            <p:strVal val="#ppt_x"/>
                                          </p:val>
                                        </p:tav>
                                        <p:tav tm="100000">
                                          <p:val>
                                            <p:strVal val="#ppt_x"/>
                                          </p:val>
                                        </p:tav>
                                      </p:tavLst>
                                    </p:anim>
                                    <p:anim calcmode="lin" valueType="num">
                                      <p:cBhvr>
                                        <p:cTn id="141" dur="1000" fill="hold"/>
                                        <p:tgtEl>
                                          <p:spTgt spid="12"/>
                                        </p:tgtEl>
                                        <p:attrNameLst>
                                          <p:attrName>ppt_y</p:attrName>
                                        </p:attrNameLst>
                                      </p:cBhvr>
                                      <p:tavLst>
                                        <p:tav tm="0">
                                          <p:val>
                                            <p:strVal val="#ppt_y+.1"/>
                                          </p:val>
                                        </p:tav>
                                        <p:tav tm="100000">
                                          <p:val>
                                            <p:strVal val="#ppt_y"/>
                                          </p:val>
                                        </p:tav>
                                      </p:tavLst>
                                    </p:anim>
                                  </p:childTnLst>
                                </p:cTn>
                              </p:par>
                              <p:par>
                                <p:cTn id="142" presetID="42" presetClass="entr" presetSubtype="0" fill="hold" grpId="0" nodeType="withEffect">
                                  <p:stCondLst>
                                    <p:cond delay="0"/>
                                  </p:stCondLst>
                                  <p:childTnLst>
                                    <p:set>
                                      <p:cBhvr>
                                        <p:cTn id="143" dur="1" fill="hold">
                                          <p:stCondLst>
                                            <p:cond delay="0"/>
                                          </p:stCondLst>
                                        </p:cTn>
                                        <p:tgtEl>
                                          <p:spTgt spid="13"/>
                                        </p:tgtEl>
                                        <p:attrNameLst>
                                          <p:attrName>style.visibility</p:attrName>
                                        </p:attrNameLst>
                                      </p:cBhvr>
                                      <p:to>
                                        <p:strVal val="visible"/>
                                      </p:to>
                                    </p:set>
                                    <p:animEffect transition="in" filter="fade">
                                      <p:cBhvr>
                                        <p:cTn id="144" dur="1000"/>
                                        <p:tgtEl>
                                          <p:spTgt spid="13"/>
                                        </p:tgtEl>
                                      </p:cBhvr>
                                    </p:animEffect>
                                    <p:anim calcmode="lin" valueType="num">
                                      <p:cBhvr>
                                        <p:cTn id="145" dur="1000" fill="hold"/>
                                        <p:tgtEl>
                                          <p:spTgt spid="13"/>
                                        </p:tgtEl>
                                        <p:attrNameLst>
                                          <p:attrName>ppt_x</p:attrName>
                                        </p:attrNameLst>
                                      </p:cBhvr>
                                      <p:tavLst>
                                        <p:tav tm="0">
                                          <p:val>
                                            <p:strVal val="#ppt_x"/>
                                          </p:val>
                                        </p:tav>
                                        <p:tav tm="100000">
                                          <p:val>
                                            <p:strVal val="#ppt_x"/>
                                          </p:val>
                                        </p:tav>
                                      </p:tavLst>
                                    </p:anim>
                                    <p:anim calcmode="lin" valueType="num">
                                      <p:cBhvr>
                                        <p:cTn id="146" dur="1000" fill="hold"/>
                                        <p:tgtEl>
                                          <p:spTgt spid="13"/>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14"/>
                                        </p:tgtEl>
                                        <p:attrNameLst>
                                          <p:attrName>style.visibility</p:attrName>
                                        </p:attrNameLst>
                                      </p:cBhvr>
                                      <p:to>
                                        <p:strVal val="visible"/>
                                      </p:to>
                                    </p:set>
                                    <p:animEffect transition="in" filter="fade">
                                      <p:cBhvr>
                                        <p:cTn id="149" dur="1000"/>
                                        <p:tgtEl>
                                          <p:spTgt spid="14"/>
                                        </p:tgtEl>
                                      </p:cBhvr>
                                    </p:animEffect>
                                    <p:anim calcmode="lin" valueType="num">
                                      <p:cBhvr>
                                        <p:cTn id="150" dur="1000" fill="hold"/>
                                        <p:tgtEl>
                                          <p:spTgt spid="14"/>
                                        </p:tgtEl>
                                        <p:attrNameLst>
                                          <p:attrName>ppt_x</p:attrName>
                                        </p:attrNameLst>
                                      </p:cBhvr>
                                      <p:tavLst>
                                        <p:tav tm="0">
                                          <p:val>
                                            <p:strVal val="#ppt_x"/>
                                          </p:val>
                                        </p:tav>
                                        <p:tav tm="100000">
                                          <p:val>
                                            <p:strVal val="#ppt_x"/>
                                          </p:val>
                                        </p:tav>
                                      </p:tavLst>
                                    </p:anim>
                                    <p:anim calcmode="lin" valueType="num">
                                      <p:cBhvr>
                                        <p:cTn id="151" dur="1000" fill="hold"/>
                                        <p:tgtEl>
                                          <p:spTgt spid="14"/>
                                        </p:tgtEl>
                                        <p:attrNameLst>
                                          <p:attrName>ppt_y</p:attrName>
                                        </p:attrNameLst>
                                      </p:cBhvr>
                                      <p:tavLst>
                                        <p:tav tm="0">
                                          <p:val>
                                            <p:strVal val="#ppt_y+.1"/>
                                          </p:val>
                                        </p:tav>
                                        <p:tav tm="100000">
                                          <p:val>
                                            <p:strVal val="#ppt_y"/>
                                          </p:val>
                                        </p:tav>
                                      </p:tavLst>
                                    </p:anim>
                                  </p:childTnLst>
                                </p:cTn>
                              </p:par>
                            </p:childTnLst>
                          </p:cTn>
                        </p:par>
                        <p:par>
                          <p:cTn id="152" fill="hold">
                            <p:stCondLst>
                              <p:cond delay="10000"/>
                            </p:stCondLst>
                            <p:childTnLst>
                              <p:par>
                                <p:cTn id="153" presetID="47" presetClass="entr" presetSubtype="0" fill="hold" grpId="0" nodeType="afterEffect">
                                  <p:stCondLst>
                                    <p:cond delay="0"/>
                                  </p:stCondLst>
                                  <p:childTnLst>
                                    <p:set>
                                      <p:cBhvr>
                                        <p:cTn id="154" dur="1" fill="hold">
                                          <p:stCondLst>
                                            <p:cond delay="0"/>
                                          </p:stCondLst>
                                        </p:cTn>
                                        <p:tgtEl>
                                          <p:spTgt spid="2"/>
                                        </p:tgtEl>
                                        <p:attrNameLst>
                                          <p:attrName>style.visibility</p:attrName>
                                        </p:attrNameLst>
                                      </p:cBhvr>
                                      <p:to>
                                        <p:strVal val="visible"/>
                                      </p:to>
                                    </p:set>
                                    <p:animEffect transition="in" filter="fade">
                                      <p:cBhvr>
                                        <p:cTn id="155" dur="1000"/>
                                        <p:tgtEl>
                                          <p:spTgt spid="2"/>
                                        </p:tgtEl>
                                      </p:cBhvr>
                                    </p:animEffect>
                                    <p:anim calcmode="lin" valueType="num">
                                      <p:cBhvr>
                                        <p:cTn id="156" dur="1000" fill="hold"/>
                                        <p:tgtEl>
                                          <p:spTgt spid="2"/>
                                        </p:tgtEl>
                                        <p:attrNameLst>
                                          <p:attrName>ppt_x</p:attrName>
                                        </p:attrNameLst>
                                      </p:cBhvr>
                                      <p:tavLst>
                                        <p:tav tm="0">
                                          <p:val>
                                            <p:strVal val="#ppt_x"/>
                                          </p:val>
                                        </p:tav>
                                        <p:tav tm="100000">
                                          <p:val>
                                            <p:strVal val="#ppt_x"/>
                                          </p:val>
                                        </p:tav>
                                      </p:tavLst>
                                    </p:anim>
                                    <p:anim calcmode="lin" valueType="num">
                                      <p:cBhvr>
                                        <p:cTn id="157" dur="1000" fill="hold"/>
                                        <p:tgtEl>
                                          <p:spTgt spid="2"/>
                                        </p:tgtEl>
                                        <p:attrNameLst>
                                          <p:attrName>ppt_y</p:attrName>
                                        </p:attrNameLst>
                                      </p:cBhvr>
                                      <p:tavLst>
                                        <p:tav tm="0">
                                          <p:val>
                                            <p:strVal val="#ppt_y-.1"/>
                                          </p:val>
                                        </p:tav>
                                        <p:tav tm="100000">
                                          <p:val>
                                            <p:strVal val="#ppt_y"/>
                                          </p:val>
                                        </p:tav>
                                      </p:tavLst>
                                    </p:anim>
                                  </p:childTnLst>
                                </p:cTn>
                              </p:par>
                              <p:par>
                                <p:cTn id="158" presetID="47" presetClass="entr" presetSubtype="0" fill="hold" nodeType="withEffect">
                                  <p:stCondLst>
                                    <p:cond delay="0"/>
                                  </p:stCondLst>
                                  <p:childTnLst>
                                    <p:set>
                                      <p:cBhvr>
                                        <p:cTn id="159" dur="1" fill="hold">
                                          <p:stCondLst>
                                            <p:cond delay="0"/>
                                          </p:stCondLst>
                                        </p:cTn>
                                        <p:tgtEl>
                                          <p:spTgt spid="66"/>
                                        </p:tgtEl>
                                        <p:attrNameLst>
                                          <p:attrName>style.visibility</p:attrName>
                                        </p:attrNameLst>
                                      </p:cBhvr>
                                      <p:to>
                                        <p:strVal val="visible"/>
                                      </p:to>
                                    </p:set>
                                    <p:animEffect transition="in" filter="fade">
                                      <p:cBhvr>
                                        <p:cTn id="160" dur="1000"/>
                                        <p:tgtEl>
                                          <p:spTgt spid="66"/>
                                        </p:tgtEl>
                                      </p:cBhvr>
                                    </p:animEffect>
                                    <p:anim calcmode="lin" valueType="num">
                                      <p:cBhvr>
                                        <p:cTn id="161" dur="1000" fill="hold"/>
                                        <p:tgtEl>
                                          <p:spTgt spid="66"/>
                                        </p:tgtEl>
                                        <p:attrNameLst>
                                          <p:attrName>ppt_x</p:attrName>
                                        </p:attrNameLst>
                                      </p:cBhvr>
                                      <p:tavLst>
                                        <p:tav tm="0">
                                          <p:val>
                                            <p:strVal val="#ppt_x"/>
                                          </p:val>
                                        </p:tav>
                                        <p:tav tm="100000">
                                          <p:val>
                                            <p:strVal val="#ppt_x"/>
                                          </p:val>
                                        </p:tav>
                                      </p:tavLst>
                                    </p:anim>
                                    <p:anim calcmode="lin" valueType="num">
                                      <p:cBhvr>
                                        <p:cTn id="162" dur="1000" fill="hold"/>
                                        <p:tgtEl>
                                          <p:spTgt spid="66"/>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15"/>
                                        </p:tgtEl>
                                        <p:attrNameLst>
                                          <p:attrName>style.visibility</p:attrName>
                                        </p:attrNameLst>
                                      </p:cBhvr>
                                      <p:to>
                                        <p:strVal val="visible"/>
                                      </p:to>
                                    </p:set>
                                    <p:animEffect transition="in" filter="fade">
                                      <p:cBhvr>
                                        <p:cTn id="165" dur="1000"/>
                                        <p:tgtEl>
                                          <p:spTgt spid="15"/>
                                        </p:tgtEl>
                                      </p:cBhvr>
                                    </p:animEffect>
                                    <p:anim calcmode="lin" valueType="num">
                                      <p:cBhvr>
                                        <p:cTn id="166" dur="1000" fill="hold"/>
                                        <p:tgtEl>
                                          <p:spTgt spid="15"/>
                                        </p:tgtEl>
                                        <p:attrNameLst>
                                          <p:attrName>ppt_x</p:attrName>
                                        </p:attrNameLst>
                                      </p:cBhvr>
                                      <p:tavLst>
                                        <p:tav tm="0">
                                          <p:val>
                                            <p:strVal val="#ppt_x"/>
                                          </p:val>
                                        </p:tav>
                                        <p:tav tm="100000">
                                          <p:val>
                                            <p:strVal val="#ppt_x"/>
                                          </p:val>
                                        </p:tav>
                                      </p:tavLst>
                                    </p:anim>
                                    <p:anim calcmode="lin" valueType="num">
                                      <p:cBhvr>
                                        <p:cTn id="167" dur="1000" fill="hold"/>
                                        <p:tgtEl>
                                          <p:spTgt spid="15"/>
                                        </p:tgtEl>
                                        <p:attrNameLst>
                                          <p:attrName>ppt_y</p:attrName>
                                        </p:attrNameLst>
                                      </p:cBhvr>
                                      <p:tavLst>
                                        <p:tav tm="0">
                                          <p:val>
                                            <p:strVal val="#ppt_y-.1"/>
                                          </p:val>
                                        </p:tav>
                                        <p:tav tm="100000">
                                          <p:val>
                                            <p:strVal val="#ppt_y"/>
                                          </p:val>
                                        </p:tav>
                                      </p:tavLst>
                                    </p:anim>
                                  </p:childTnLst>
                                </p:cTn>
                              </p:par>
                            </p:childTnLst>
                          </p:cTn>
                        </p:par>
                        <p:par>
                          <p:cTn id="168" fill="hold">
                            <p:stCondLst>
                              <p:cond delay="11000"/>
                            </p:stCondLst>
                            <p:childTnLst>
                              <p:par>
                                <p:cTn id="169" presetID="42" presetClass="entr" presetSubtype="0" fill="hold" grpId="0" nodeType="afterEffect">
                                  <p:stCondLst>
                                    <p:cond delay="0"/>
                                  </p:stCondLst>
                                  <p:childTnLst>
                                    <p:set>
                                      <p:cBhvr>
                                        <p:cTn id="170" dur="1" fill="hold">
                                          <p:stCondLst>
                                            <p:cond delay="0"/>
                                          </p:stCondLst>
                                        </p:cTn>
                                        <p:tgtEl>
                                          <p:spTgt spid="26"/>
                                        </p:tgtEl>
                                        <p:attrNameLst>
                                          <p:attrName>style.visibility</p:attrName>
                                        </p:attrNameLst>
                                      </p:cBhvr>
                                      <p:to>
                                        <p:strVal val="visible"/>
                                      </p:to>
                                    </p:set>
                                    <p:animEffect transition="in" filter="fade">
                                      <p:cBhvr>
                                        <p:cTn id="171" dur="1000"/>
                                        <p:tgtEl>
                                          <p:spTgt spid="26"/>
                                        </p:tgtEl>
                                      </p:cBhvr>
                                    </p:animEffect>
                                    <p:anim calcmode="lin" valueType="num">
                                      <p:cBhvr>
                                        <p:cTn id="172" dur="1000" fill="hold"/>
                                        <p:tgtEl>
                                          <p:spTgt spid="26"/>
                                        </p:tgtEl>
                                        <p:attrNameLst>
                                          <p:attrName>ppt_x</p:attrName>
                                        </p:attrNameLst>
                                      </p:cBhvr>
                                      <p:tavLst>
                                        <p:tav tm="0">
                                          <p:val>
                                            <p:strVal val="#ppt_x"/>
                                          </p:val>
                                        </p:tav>
                                        <p:tav tm="100000">
                                          <p:val>
                                            <p:strVal val="#ppt_x"/>
                                          </p:val>
                                        </p:tav>
                                      </p:tavLst>
                                    </p:anim>
                                    <p:anim calcmode="lin" valueType="num">
                                      <p:cBhvr>
                                        <p:cTn id="173" dur="1000" fill="hold"/>
                                        <p:tgtEl>
                                          <p:spTgt spid="26"/>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27"/>
                                        </p:tgtEl>
                                        <p:attrNameLst>
                                          <p:attrName>style.visibility</p:attrName>
                                        </p:attrNameLst>
                                      </p:cBhvr>
                                      <p:to>
                                        <p:strVal val="visible"/>
                                      </p:to>
                                    </p:set>
                                    <p:animEffect transition="in" filter="fade">
                                      <p:cBhvr>
                                        <p:cTn id="176" dur="1000"/>
                                        <p:tgtEl>
                                          <p:spTgt spid="27"/>
                                        </p:tgtEl>
                                      </p:cBhvr>
                                    </p:animEffect>
                                    <p:anim calcmode="lin" valueType="num">
                                      <p:cBhvr>
                                        <p:cTn id="177" dur="1000" fill="hold"/>
                                        <p:tgtEl>
                                          <p:spTgt spid="27"/>
                                        </p:tgtEl>
                                        <p:attrNameLst>
                                          <p:attrName>ppt_x</p:attrName>
                                        </p:attrNameLst>
                                      </p:cBhvr>
                                      <p:tavLst>
                                        <p:tav tm="0">
                                          <p:val>
                                            <p:strVal val="#ppt_x"/>
                                          </p:val>
                                        </p:tav>
                                        <p:tav tm="100000">
                                          <p:val>
                                            <p:strVal val="#ppt_x"/>
                                          </p:val>
                                        </p:tav>
                                      </p:tavLst>
                                    </p:anim>
                                    <p:anim calcmode="lin" valueType="num">
                                      <p:cBhvr>
                                        <p:cTn id="178" dur="1000" fill="hold"/>
                                        <p:tgtEl>
                                          <p:spTgt spid="27"/>
                                        </p:tgtEl>
                                        <p:attrNameLst>
                                          <p:attrName>ppt_y</p:attrName>
                                        </p:attrNameLst>
                                      </p:cBhvr>
                                      <p:tavLst>
                                        <p:tav tm="0">
                                          <p:val>
                                            <p:strVal val="#ppt_y+.1"/>
                                          </p:val>
                                        </p:tav>
                                        <p:tav tm="100000">
                                          <p:val>
                                            <p:strVal val="#ppt_y"/>
                                          </p:val>
                                        </p:tav>
                                      </p:tavLst>
                                    </p:anim>
                                  </p:childTnLst>
                                </p:cTn>
                              </p:par>
                              <p:par>
                                <p:cTn id="179" presetID="42" presetClass="entr" presetSubtype="0" fill="hold" grpId="0" nodeType="withEffect">
                                  <p:stCondLst>
                                    <p:cond delay="0"/>
                                  </p:stCondLst>
                                  <p:childTnLst>
                                    <p:set>
                                      <p:cBhvr>
                                        <p:cTn id="180" dur="1" fill="hold">
                                          <p:stCondLst>
                                            <p:cond delay="0"/>
                                          </p:stCondLst>
                                        </p:cTn>
                                        <p:tgtEl>
                                          <p:spTgt spid="28"/>
                                        </p:tgtEl>
                                        <p:attrNameLst>
                                          <p:attrName>style.visibility</p:attrName>
                                        </p:attrNameLst>
                                      </p:cBhvr>
                                      <p:to>
                                        <p:strVal val="visible"/>
                                      </p:to>
                                    </p:set>
                                    <p:animEffect transition="in" filter="fade">
                                      <p:cBhvr>
                                        <p:cTn id="181" dur="1000"/>
                                        <p:tgtEl>
                                          <p:spTgt spid="28"/>
                                        </p:tgtEl>
                                      </p:cBhvr>
                                    </p:animEffect>
                                    <p:anim calcmode="lin" valueType="num">
                                      <p:cBhvr>
                                        <p:cTn id="182" dur="1000" fill="hold"/>
                                        <p:tgtEl>
                                          <p:spTgt spid="28"/>
                                        </p:tgtEl>
                                        <p:attrNameLst>
                                          <p:attrName>ppt_x</p:attrName>
                                        </p:attrNameLst>
                                      </p:cBhvr>
                                      <p:tavLst>
                                        <p:tav tm="0">
                                          <p:val>
                                            <p:strVal val="#ppt_x"/>
                                          </p:val>
                                        </p:tav>
                                        <p:tav tm="100000">
                                          <p:val>
                                            <p:strVal val="#ppt_x"/>
                                          </p:val>
                                        </p:tav>
                                      </p:tavLst>
                                    </p:anim>
                                    <p:anim calcmode="lin" valueType="num">
                                      <p:cBhvr>
                                        <p:cTn id="183" dur="1000" fill="hold"/>
                                        <p:tgtEl>
                                          <p:spTgt spid="28"/>
                                        </p:tgtEl>
                                        <p:attrNameLst>
                                          <p:attrName>ppt_y</p:attrName>
                                        </p:attrNameLst>
                                      </p:cBhvr>
                                      <p:tavLst>
                                        <p:tav tm="0">
                                          <p:val>
                                            <p:strVal val="#ppt_y+.1"/>
                                          </p:val>
                                        </p:tav>
                                        <p:tav tm="100000">
                                          <p:val>
                                            <p:strVal val="#ppt_y"/>
                                          </p:val>
                                        </p:tav>
                                      </p:tavLst>
                                    </p:anim>
                                  </p:childTnLst>
                                </p:cTn>
                              </p:par>
                            </p:childTnLst>
                          </p:cTn>
                        </p:par>
                        <p:par>
                          <p:cTn id="184" fill="hold">
                            <p:stCondLst>
                              <p:cond delay="12000"/>
                            </p:stCondLst>
                            <p:childTnLst>
                              <p:par>
                                <p:cTn id="185" presetID="47" presetClass="entr" presetSubtype="0" fill="hold" grpId="0" nodeType="afterEffect">
                                  <p:stCondLst>
                                    <p:cond delay="0"/>
                                  </p:stCondLst>
                                  <p:childTnLst>
                                    <p:set>
                                      <p:cBhvr>
                                        <p:cTn id="186" dur="1" fill="hold">
                                          <p:stCondLst>
                                            <p:cond delay="0"/>
                                          </p:stCondLst>
                                        </p:cTn>
                                        <p:tgtEl>
                                          <p:spTgt spid="25"/>
                                        </p:tgtEl>
                                        <p:attrNameLst>
                                          <p:attrName>style.visibility</p:attrName>
                                        </p:attrNameLst>
                                      </p:cBhvr>
                                      <p:to>
                                        <p:strVal val="visible"/>
                                      </p:to>
                                    </p:set>
                                    <p:animEffect transition="in" filter="fade">
                                      <p:cBhvr>
                                        <p:cTn id="187" dur="1000"/>
                                        <p:tgtEl>
                                          <p:spTgt spid="25"/>
                                        </p:tgtEl>
                                      </p:cBhvr>
                                    </p:animEffect>
                                    <p:anim calcmode="lin" valueType="num">
                                      <p:cBhvr>
                                        <p:cTn id="188" dur="1000" fill="hold"/>
                                        <p:tgtEl>
                                          <p:spTgt spid="25"/>
                                        </p:tgtEl>
                                        <p:attrNameLst>
                                          <p:attrName>ppt_x</p:attrName>
                                        </p:attrNameLst>
                                      </p:cBhvr>
                                      <p:tavLst>
                                        <p:tav tm="0">
                                          <p:val>
                                            <p:strVal val="#ppt_x"/>
                                          </p:val>
                                        </p:tav>
                                        <p:tav tm="100000">
                                          <p:val>
                                            <p:strVal val="#ppt_x"/>
                                          </p:val>
                                        </p:tav>
                                      </p:tavLst>
                                    </p:anim>
                                    <p:anim calcmode="lin" valueType="num">
                                      <p:cBhvr>
                                        <p:cTn id="189" dur="1000" fill="hold"/>
                                        <p:tgtEl>
                                          <p:spTgt spid="25"/>
                                        </p:tgtEl>
                                        <p:attrNameLst>
                                          <p:attrName>ppt_y</p:attrName>
                                        </p:attrNameLst>
                                      </p:cBhvr>
                                      <p:tavLst>
                                        <p:tav tm="0">
                                          <p:val>
                                            <p:strVal val="#ppt_y-.1"/>
                                          </p:val>
                                        </p:tav>
                                        <p:tav tm="100000">
                                          <p:val>
                                            <p:strVal val="#ppt_y"/>
                                          </p:val>
                                        </p:tav>
                                      </p:tavLst>
                                    </p:anim>
                                  </p:childTnLst>
                                </p:cTn>
                              </p:par>
                              <p:par>
                                <p:cTn id="190" presetID="47" presetClass="entr" presetSubtype="0" fill="hold" nodeType="withEffect">
                                  <p:stCondLst>
                                    <p:cond delay="0"/>
                                  </p:stCondLst>
                                  <p:childTnLst>
                                    <p:set>
                                      <p:cBhvr>
                                        <p:cTn id="191" dur="1" fill="hold">
                                          <p:stCondLst>
                                            <p:cond delay="0"/>
                                          </p:stCondLst>
                                        </p:cTn>
                                        <p:tgtEl>
                                          <p:spTgt spid="67"/>
                                        </p:tgtEl>
                                        <p:attrNameLst>
                                          <p:attrName>style.visibility</p:attrName>
                                        </p:attrNameLst>
                                      </p:cBhvr>
                                      <p:to>
                                        <p:strVal val="visible"/>
                                      </p:to>
                                    </p:set>
                                    <p:animEffect transition="in" filter="fade">
                                      <p:cBhvr>
                                        <p:cTn id="192" dur="1000"/>
                                        <p:tgtEl>
                                          <p:spTgt spid="67"/>
                                        </p:tgtEl>
                                      </p:cBhvr>
                                    </p:animEffect>
                                    <p:anim calcmode="lin" valueType="num">
                                      <p:cBhvr>
                                        <p:cTn id="193" dur="1000" fill="hold"/>
                                        <p:tgtEl>
                                          <p:spTgt spid="67"/>
                                        </p:tgtEl>
                                        <p:attrNameLst>
                                          <p:attrName>ppt_x</p:attrName>
                                        </p:attrNameLst>
                                      </p:cBhvr>
                                      <p:tavLst>
                                        <p:tav tm="0">
                                          <p:val>
                                            <p:strVal val="#ppt_x"/>
                                          </p:val>
                                        </p:tav>
                                        <p:tav tm="100000">
                                          <p:val>
                                            <p:strVal val="#ppt_x"/>
                                          </p:val>
                                        </p:tav>
                                      </p:tavLst>
                                    </p:anim>
                                    <p:anim calcmode="lin" valueType="num">
                                      <p:cBhvr>
                                        <p:cTn id="194" dur="1000" fill="hold"/>
                                        <p:tgtEl>
                                          <p:spTgt spid="67"/>
                                        </p:tgtEl>
                                        <p:attrNameLst>
                                          <p:attrName>ppt_y</p:attrName>
                                        </p:attrNameLst>
                                      </p:cBhvr>
                                      <p:tavLst>
                                        <p:tav tm="0">
                                          <p:val>
                                            <p:strVal val="#ppt_y-.1"/>
                                          </p:val>
                                        </p:tav>
                                        <p:tav tm="100000">
                                          <p:val>
                                            <p:strVal val="#ppt_y"/>
                                          </p:val>
                                        </p:tav>
                                      </p:tavLst>
                                    </p:anim>
                                  </p:childTnLst>
                                </p:cTn>
                              </p:par>
                              <p:par>
                                <p:cTn id="195" presetID="47" presetClass="entr" presetSubtype="0" fill="hold" grpId="0" nodeType="withEffect">
                                  <p:stCondLst>
                                    <p:cond delay="0"/>
                                  </p:stCondLst>
                                  <p:childTnLst>
                                    <p:set>
                                      <p:cBhvr>
                                        <p:cTn id="196" dur="1" fill="hold">
                                          <p:stCondLst>
                                            <p:cond delay="0"/>
                                          </p:stCondLst>
                                        </p:cTn>
                                        <p:tgtEl>
                                          <p:spTgt spid="29"/>
                                        </p:tgtEl>
                                        <p:attrNameLst>
                                          <p:attrName>style.visibility</p:attrName>
                                        </p:attrNameLst>
                                      </p:cBhvr>
                                      <p:to>
                                        <p:strVal val="visible"/>
                                      </p:to>
                                    </p:set>
                                    <p:animEffect transition="in" filter="fade">
                                      <p:cBhvr>
                                        <p:cTn id="197" dur="1000"/>
                                        <p:tgtEl>
                                          <p:spTgt spid="29"/>
                                        </p:tgtEl>
                                      </p:cBhvr>
                                    </p:animEffect>
                                    <p:anim calcmode="lin" valueType="num">
                                      <p:cBhvr>
                                        <p:cTn id="198" dur="1000" fill="hold"/>
                                        <p:tgtEl>
                                          <p:spTgt spid="29"/>
                                        </p:tgtEl>
                                        <p:attrNameLst>
                                          <p:attrName>ppt_x</p:attrName>
                                        </p:attrNameLst>
                                      </p:cBhvr>
                                      <p:tavLst>
                                        <p:tav tm="0">
                                          <p:val>
                                            <p:strVal val="#ppt_x"/>
                                          </p:val>
                                        </p:tav>
                                        <p:tav tm="100000">
                                          <p:val>
                                            <p:strVal val="#ppt_x"/>
                                          </p:val>
                                        </p:tav>
                                      </p:tavLst>
                                    </p:anim>
                                    <p:anim calcmode="lin" valueType="num">
                                      <p:cBhvr>
                                        <p:cTn id="19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9" grpId="0" animBg="1"/>
      <p:bldP spid="32" grpId="0" animBg="1"/>
      <p:bldP spid="53" grpId="0" animBg="1"/>
      <p:bldP spid="46" grpId="0" animBg="1"/>
      <p:bldP spid="26" grpId="0" animBg="1"/>
      <p:bldP spid="40" grpId="0" animBg="1"/>
      <p:bldP spid="47" grpId="0" animBg="1"/>
      <p:bldP spid="33" grpId="0" animBg="1"/>
      <p:bldP spid="54" grpId="0" animBg="1"/>
      <p:bldP spid="2" grpId="0" animBg="1"/>
      <p:bldP spid="12" grpId="0" animBg="1"/>
      <p:bldP spid="13" grpId="0"/>
      <p:bldP spid="14" grpId="0"/>
      <p:bldP spid="15" grpId="0"/>
      <p:bldP spid="23" grpId="0"/>
      <p:bldP spid="27" grpId="0"/>
      <p:bldP spid="28" grpId="0"/>
      <p:bldP spid="29" grpId="0"/>
      <p:bldP spid="34" grpId="0"/>
      <p:bldP spid="35" grpId="0"/>
      <p:bldP spid="36" grpId="0"/>
      <p:bldP spid="41" grpId="0"/>
      <p:bldP spid="42" grpId="0"/>
      <p:bldP spid="43" grpId="0"/>
      <p:bldP spid="48" grpId="0"/>
      <p:bldP spid="49" grpId="0"/>
      <p:bldP spid="50" grpId="0"/>
      <p:bldP spid="55" grpId="0"/>
      <p:bldP spid="56" grpId="0"/>
      <p:bldP spid="57" grpId="0"/>
    </p:bld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E8456ED-BE72-4BF8-B7DE-47B4973806A6}"/>
              </a:ext>
            </a:extLst>
          </p:cNvPr>
          <p:cNvSpPr/>
          <p:nvPr/>
        </p:nvSpPr>
        <p:spPr>
          <a:xfrm>
            <a:off x="4191000" y="2438401"/>
            <a:ext cx="3810000" cy="1524000"/>
          </a:xfrm>
          <a:prstGeom prst="roundRect">
            <a:avLst/>
          </a:prstGeom>
          <a:solidFill>
            <a:srgbClr val="FE4A1E"/>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FD095466-FFA9-4567-BD49-5340B0E14DEB}"/>
              </a:ext>
            </a:extLst>
          </p:cNvPr>
          <p:cNvSpPr/>
          <p:nvPr/>
        </p:nvSpPr>
        <p:spPr>
          <a:xfrm>
            <a:off x="4191001" y="4572001"/>
            <a:ext cx="3810000" cy="1524000"/>
          </a:xfrm>
          <a:prstGeom prst="roundRect">
            <a:avLst/>
          </a:prstGeom>
          <a:solidFill>
            <a:srgbClr val="5C9AD3"/>
          </a:solidFill>
          <a:ln>
            <a:no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A1D5006-557E-4747-804E-8E0859B38C38}"/>
              </a:ext>
            </a:extLst>
          </p:cNvPr>
          <p:cNvSpPr/>
          <p:nvPr/>
        </p:nvSpPr>
        <p:spPr>
          <a:xfrm rot="3559988" flipH="1">
            <a:off x="3116768" y="-1468725"/>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BC09998-EA1F-408C-A72D-EB5C159ED70F}"/>
              </a:ext>
            </a:extLst>
          </p:cNvPr>
          <p:cNvSpPr/>
          <p:nvPr/>
        </p:nvSpPr>
        <p:spPr>
          <a:xfrm rot="3559988" flipH="1">
            <a:off x="3116768" y="664876"/>
            <a:ext cx="5958461" cy="8679593"/>
          </a:xfrm>
          <a:custGeom>
            <a:avLst/>
            <a:gdLst>
              <a:gd name="connsiteX0" fmla="*/ 5764135 w 5958461"/>
              <a:gd name="connsiteY0" fmla="*/ 7668558 h 8679593"/>
              <a:gd name="connsiteX1" fmla="*/ 1216874 w 5958461"/>
              <a:gd name="connsiteY1" fmla="*/ 0 h 8679593"/>
              <a:gd name="connsiteX2" fmla="*/ 998392 w 5958461"/>
              <a:gd name="connsiteY2" fmla="*/ 129554 h 8679593"/>
              <a:gd name="connsiteX3" fmla="*/ 823615 w 5958461"/>
              <a:gd name="connsiteY3" fmla="*/ 233192 h 8679593"/>
              <a:gd name="connsiteX4" fmla="*/ 124491 w 5958461"/>
              <a:gd name="connsiteY4" fmla="*/ 647756 h 8679593"/>
              <a:gd name="connsiteX5" fmla="*/ 35563 w 5958461"/>
              <a:gd name="connsiteY5" fmla="*/ 995792 h 8679593"/>
              <a:gd name="connsiteX6" fmla="*/ 1447670 w 5958461"/>
              <a:gd name="connsiteY6" fmla="*/ 3377187 h 8679593"/>
              <a:gd name="connsiteX7" fmla="*/ 1700482 w 5958461"/>
              <a:gd name="connsiteY7" fmla="*/ 3499373 h 8679593"/>
              <a:gd name="connsiteX8" fmla="*/ 1713424 w 5958461"/>
              <a:gd name="connsiteY8" fmla="*/ 3494853 h 8679593"/>
              <a:gd name="connsiteX9" fmla="*/ 2757696 w 5958461"/>
              <a:gd name="connsiteY9" fmla="*/ 3494853 h 8679593"/>
              <a:gd name="connsiteX10" fmla="*/ 3631120 w 5958461"/>
              <a:gd name="connsiteY10" fmla="*/ 4967807 h 8679593"/>
              <a:gd name="connsiteX11" fmla="*/ 3130175 w 5958461"/>
              <a:gd name="connsiteY11" fmla="*/ 5884082 h 8679593"/>
              <a:gd name="connsiteX12" fmla="*/ 3120001 w 5958461"/>
              <a:gd name="connsiteY12" fmla="*/ 5893270 h 8679593"/>
              <a:gd name="connsiteX13" fmla="*/ 3105935 w 5958461"/>
              <a:gd name="connsiteY13" fmla="*/ 6173708 h 8679593"/>
              <a:gd name="connsiteX14" fmla="*/ 4518041 w 5958461"/>
              <a:gd name="connsiteY14" fmla="*/ 8555103 h 8679593"/>
              <a:gd name="connsiteX15" fmla="*/ 4866078 w 5958461"/>
              <a:gd name="connsiteY15" fmla="*/ 8644030 h 8679593"/>
              <a:gd name="connsiteX16" fmla="*/ 5565202 w 5958461"/>
              <a:gd name="connsiteY16" fmla="*/ 8229467 h 8679593"/>
              <a:gd name="connsiteX17" fmla="*/ 5739980 w 5958461"/>
              <a:gd name="connsiteY17" fmla="*/ 8125829 h 8679593"/>
              <a:gd name="connsiteX18" fmla="*/ 5958461 w 5958461"/>
              <a:gd name="connsiteY18" fmla="*/ 7996275 h 8679593"/>
              <a:gd name="connsiteX19" fmla="*/ 5764134 w 5958461"/>
              <a:gd name="connsiteY19" fmla="*/ 7668559 h 867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958461" h="8679593">
                <a:moveTo>
                  <a:pt x="5764135" y="7668558"/>
                </a:moveTo>
                <a:lnTo>
                  <a:pt x="1216874" y="0"/>
                </a:lnTo>
                <a:lnTo>
                  <a:pt x="998392" y="129554"/>
                </a:lnTo>
                <a:lnTo>
                  <a:pt x="823615" y="233192"/>
                </a:lnTo>
                <a:lnTo>
                  <a:pt x="124491" y="647756"/>
                </a:lnTo>
                <a:cubicBezTo>
                  <a:pt x="3826" y="719306"/>
                  <a:pt x="-35988" y="875128"/>
                  <a:pt x="35563" y="995792"/>
                </a:cubicBezTo>
                <a:lnTo>
                  <a:pt x="1447670" y="3377187"/>
                </a:lnTo>
                <a:cubicBezTo>
                  <a:pt x="1501333" y="3467685"/>
                  <a:pt x="1602398" y="3512705"/>
                  <a:pt x="1700482" y="3499373"/>
                </a:cubicBezTo>
                <a:lnTo>
                  <a:pt x="1713424" y="3494853"/>
                </a:lnTo>
                <a:lnTo>
                  <a:pt x="2757696" y="3494853"/>
                </a:lnTo>
                <a:lnTo>
                  <a:pt x="3631120" y="4967807"/>
                </a:lnTo>
                <a:lnTo>
                  <a:pt x="3130175" y="5884082"/>
                </a:lnTo>
                <a:lnTo>
                  <a:pt x="3120001" y="5893270"/>
                </a:lnTo>
                <a:cubicBezTo>
                  <a:pt x="3061252" y="5972936"/>
                  <a:pt x="3052272" y="6083210"/>
                  <a:pt x="3105935" y="6173708"/>
                </a:cubicBezTo>
                <a:lnTo>
                  <a:pt x="4518041" y="8555103"/>
                </a:lnTo>
                <a:cubicBezTo>
                  <a:pt x="4589592" y="8675767"/>
                  <a:pt x="4745414" y="8715582"/>
                  <a:pt x="4866078" y="8644030"/>
                </a:cubicBezTo>
                <a:lnTo>
                  <a:pt x="5565202" y="8229467"/>
                </a:lnTo>
                <a:lnTo>
                  <a:pt x="5739980" y="8125829"/>
                </a:lnTo>
                <a:lnTo>
                  <a:pt x="5958461" y="7996275"/>
                </a:lnTo>
                <a:lnTo>
                  <a:pt x="5764134" y="7668559"/>
                </a:lnTo>
                <a:close/>
              </a:path>
            </a:pathLst>
          </a:custGeom>
          <a:solidFill>
            <a:schemeClr val="bg1"/>
          </a:solidFill>
          <a:ln>
            <a:noFill/>
          </a:ln>
          <a:effectLst>
            <a:outerShdw blurRad="50800" dist="25400" dir="5400000" algn="t" rotWithShape="0">
              <a:prstClr val="black">
                <a:alpha val="30000"/>
              </a:prstClr>
            </a:outerShdw>
          </a:effectLst>
          <a:scene3d>
            <a:camera prst="orthographicFront">
              <a:rot lat="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374A60-FC4D-454C-95F1-D228060FD31C}"/>
              </a:ext>
            </a:extLst>
          </p:cNvPr>
          <p:cNvSpPr txBox="1"/>
          <p:nvPr/>
        </p:nvSpPr>
        <p:spPr>
          <a:xfrm>
            <a:off x="1905000" y="2770667"/>
            <a:ext cx="26670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01</a:t>
            </a:r>
            <a:endParaRPr lang="en-US" sz="2800" dirty="0">
              <a:solidFill>
                <a:srgbClr val="454545"/>
              </a:solidFill>
              <a:latin typeface="Candara" panose="020E0502030303020204" pitchFamily="34" charset="0"/>
            </a:endParaRPr>
          </a:p>
        </p:txBody>
      </p:sp>
      <p:sp>
        <p:nvSpPr>
          <p:cNvPr id="14" name="TextBox 13">
            <a:extLst>
              <a:ext uri="{FF2B5EF4-FFF2-40B4-BE49-F238E27FC236}">
                <a16:creationId xmlns:a16="http://schemas.microsoft.com/office/drawing/2014/main" id="{8E7213FB-0F3D-42B8-A2A6-9A1BD5FA2687}"/>
              </a:ext>
            </a:extLst>
          </p:cNvPr>
          <p:cNvSpPr txBox="1"/>
          <p:nvPr/>
        </p:nvSpPr>
        <p:spPr>
          <a:xfrm>
            <a:off x="7772400" y="2460445"/>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15" name="TextBox 14">
            <a:extLst>
              <a:ext uri="{FF2B5EF4-FFF2-40B4-BE49-F238E27FC236}">
                <a16:creationId xmlns:a16="http://schemas.microsoft.com/office/drawing/2014/main" id="{1C3D8D05-D672-4B74-A255-6FF59F918EA3}"/>
              </a:ext>
            </a:extLst>
          </p:cNvPr>
          <p:cNvSpPr txBox="1"/>
          <p:nvPr/>
        </p:nvSpPr>
        <p:spPr>
          <a:xfrm>
            <a:off x="5480294" y="3319343"/>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5,329</a:t>
            </a:r>
          </a:p>
        </p:txBody>
      </p:sp>
      <p:pic>
        <p:nvPicPr>
          <p:cNvPr id="16" name="Graphic 15" descr="Microscope">
            <a:extLst>
              <a:ext uri="{FF2B5EF4-FFF2-40B4-BE49-F238E27FC236}">
                <a16:creationId xmlns:a16="http://schemas.microsoft.com/office/drawing/2014/main" id="{0D754D4A-9200-4C5F-B142-E8F37A5529C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74394" y="2743201"/>
            <a:ext cx="548640" cy="548640"/>
          </a:xfrm>
          <a:prstGeom prst="rect">
            <a:avLst/>
          </a:prstGeom>
        </p:spPr>
      </p:pic>
      <p:sp>
        <p:nvSpPr>
          <p:cNvPr id="19" name="TextBox 18">
            <a:extLst>
              <a:ext uri="{FF2B5EF4-FFF2-40B4-BE49-F238E27FC236}">
                <a16:creationId xmlns:a16="http://schemas.microsoft.com/office/drawing/2014/main" id="{B550C5D2-E91F-4297-AE00-9C0E2DB9FCA0}"/>
              </a:ext>
            </a:extLst>
          </p:cNvPr>
          <p:cNvSpPr txBox="1"/>
          <p:nvPr/>
        </p:nvSpPr>
        <p:spPr>
          <a:xfrm>
            <a:off x="1905000" y="4822496"/>
            <a:ext cx="2819400" cy="523220"/>
          </a:xfrm>
          <a:prstGeom prst="rect">
            <a:avLst/>
          </a:prstGeom>
          <a:noFill/>
        </p:spPr>
        <p:txBody>
          <a:bodyPr wrap="square" rtlCol="0">
            <a:spAutoFit/>
          </a:bodyPr>
          <a:lstStyle/>
          <a:p>
            <a:r>
              <a:rPr lang="en-US" sz="2800" dirty="0">
                <a:solidFill>
                  <a:srgbClr val="454545"/>
                </a:solidFill>
                <a:latin typeface="Bernard MT Condensed" panose="02050806060905020404" pitchFamily="18" charset="0"/>
              </a:rPr>
              <a:t>Lorem Ipsum 02</a:t>
            </a:r>
            <a:endParaRPr lang="en-US" sz="2800" dirty="0">
              <a:solidFill>
                <a:srgbClr val="454545"/>
              </a:solidFill>
              <a:latin typeface="Candara" panose="020E0502030303020204" pitchFamily="34" charset="0"/>
            </a:endParaRPr>
          </a:p>
        </p:txBody>
      </p:sp>
      <p:sp>
        <p:nvSpPr>
          <p:cNvPr id="20" name="TextBox 19">
            <a:extLst>
              <a:ext uri="{FF2B5EF4-FFF2-40B4-BE49-F238E27FC236}">
                <a16:creationId xmlns:a16="http://schemas.microsoft.com/office/drawing/2014/main" id="{A3E6ED94-FAAF-4D8D-857A-82B59AC4F4F1}"/>
              </a:ext>
            </a:extLst>
          </p:cNvPr>
          <p:cNvSpPr txBox="1"/>
          <p:nvPr/>
        </p:nvSpPr>
        <p:spPr>
          <a:xfrm>
            <a:off x="7772400" y="4557658"/>
            <a:ext cx="2971798" cy="1114151"/>
          </a:xfrm>
          <a:prstGeom prst="rect">
            <a:avLst/>
          </a:prstGeom>
          <a:noFill/>
        </p:spPr>
        <p:txBody>
          <a:bodyPr wrap="square" rtlCol="0">
            <a:spAutoFit/>
          </a:bodyPr>
          <a:lstStyle/>
          <a:p>
            <a:pPr defTabSz="1219170">
              <a:spcBef>
                <a:spcPct val="20000"/>
              </a:spcBef>
              <a:defRPr/>
            </a:pPr>
            <a:r>
              <a:rPr lang="en-US" sz="1600" dirty="0">
                <a:solidFill>
                  <a:srgbClr val="454545"/>
                </a:solidFill>
                <a:latin typeface="Bernard MT Condensed" panose="02050806060905020404" pitchFamily="18" charset="0"/>
              </a:rPr>
              <a:t>LOREM IPSUM DOLOR</a:t>
            </a:r>
          </a:p>
          <a:p>
            <a:pPr defTabSz="1219170">
              <a:spcBef>
                <a:spcPct val="20000"/>
              </a:spcBef>
              <a:defRPr/>
            </a:pPr>
            <a:endParaRPr lang="en-US" sz="200" b="1" dirty="0">
              <a:solidFill>
                <a:srgbClr val="454545"/>
              </a:solidFill>
              <a:latin typeface="Candara" panose="020E0502030303020204" pitchFamily="34" charset="0"/>
            </a:endParaRPr>
          </a:p>
          <a:p>
            <a:r>
              <a:rPr lang="en-US" sz="1200" dirty="0">
                <a:solidFill>
                  <a:srgbClr val="454545"/>
                </a:solidFill>
                <a:latin typeface="Candara" panose="020E0502030303020204" pitchFamily="34" charset="0"/>
              </a:rPr>
              <a:t>Lorem ipsum dolor sit amet, consectetur adipiscing elit, sed do eiusmod tempor incididunt ut labore et dolore magna aliqua. Ut enim ad minim veniam. </a:t>
            </a:r>
          </a:p>
        </p:txBody>
      </p:sp>
      <p:sp>
        <p:nvSpPr>
          <p:cNvPr id="21" name="TextBox 20">
            <a:extLst>
              <a:ext uri="{FF2B5EF4-FFF2-40B4-BE49-F238E27FC236}">
                <a16:creationId xmlns:a16="http://schemas.microsoft.com/office/drawing/2014/main" id="{EBB97434-A3BC-43E9-9BFB-E897163934CC}"/>
              </a:ext>
            </a:extLst>
          </p:cNvPr>
          <p:cNvSpPr txBox="1"/>
          <p:nvPr/>
        </p:nvSpPr>
        <p:spPr>
          <a:xfrm>
            <a:off x="5474917" y="5396086"/>
            <a:ext cx="1161372" cy="584775"/>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endParaRPr lang="en-US" sz="2800" b="1" dirty="0">
              <a:solidFill>
                <a:schemeClr val="bg1"/>
              </a:solidFill>
              <a:latin typeface="Candara" panose="020E0502030303020204" pitchFamily="34" charset="0"/>
            </a:endParaRPr>
          </a:p>
          <a:p>
            <a:pPr algn="ctr"/>
            <a:r>
              <a:rPr lang="en-US" sz="2000" dirty="0">
                <a:solidFill>
                  <a:schemeClr val="bg1"/>
                </a:solidFill>
                <a:latin typeface="Bernard MT Condensed" panose="02050806060905020404" pitchFamily="18" charset="0"/>
              </a:rPr>
              <a:t>4,789</a:t>
            </a:r>
          </a:p>
        </p:txBody>
      </p:sp>
      <p:pic>
        <p:nvPicPr>
          <p:cNvPr id="22" name="Graphic 21" descr="Beaker">
            <a:extLst>
              <a:ext uri="{FF2B5EF4-FFF2-40B4-BE49-F238E27FC236}">
                <a16:creationId xmlns:a16="http://schemas.microsoft.com/office/drawing/2014/main" id="{C4E1394A-AC09-4DDA-9958-8DA49E64257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77902" y="4822496"/>
            <a:ext cx="548640" cy="548640"/>
          </a:xfrm>
          <a:prstGeom prst="rect">
            <a:avLst/>
          </a:prstGeom>
        </p:spPr>
      </p:pic>
      <p:sp>
        <p:nvSpPr>
          <p:cNvPr id="23" name="TextBox 22">
            <a:extLst>
              <a:ext uri="{FF2B5EF4-FFF2-40B4-BE49-F238E27FC236}">
                <a16:creationId xmlns:a16="http://schemas.microsoft.com/office/drawing/2014/main" id="{1EE8D702-8E9D-4906-8FC0-16AFC0DCAC08}"/>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96574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1000"/>
                                        <p:tgtEl>
                                          <p:spTgt spid="23"/>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ppt_x</p:attrName>
                                        </p:attrNameLst>
                                      </p:cBhvr>
                                      <p:tavLst>
                                        <p:tav tm="0">
                                          <p:val>
                                            <p:strVal val="#ppt_x"/>
                                          </p:val>
                                        </p:tav>
                                        <p:tav tm="100000">
                                          <p:val>
                                            <p:strVal val="#ppt_x"/>
                                          </p:val>
                                        </p:tav>
                                      </p:tavLst>
                                    </p:anim>
                                    <p:anim calcmode="lin" valueType="num">
                                      <p:cBhvr>
                                        <p:cTn id="18" dur="1000" fill="hold"/>
                                        <p:tgtEl>
                                          <p:spTgt spid="13"/>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1000"/>
                                        <p:tgtEl>
                                          <p:spTgt spid="15"/>
                                        </p:tgtEl>
                                      </p:cBhvr>
                                    </p:animEffect>
                                    <p:anim calcmode="lin" valueType="num">
                                      <p:cBhvr>
                                        <p:cTn id="38" dur="1000" fill="hold"/>
                                        <p:tgtEl>
                                          <p:spTgt spid="15"/>
                                        </p:tgtEl>
                                        <p:attrNameLst>
                                          <p:attrName>ppt_x</p:attrName>
                                        </p:attrNameLst>
                                      </p:cBhvr>
                                      <p:tavLst>
                                        <p:tav tm="0">
                                          <p:val>
                                            <p:strVal val="#ppt_x"/>
                                          </p:val>
                                        </p:tav>
                                        <p:tav tm="100000">
                                          <p:val>
                                            <p:strVal val="#ppt_x"/>
                                          </p:val>
                                        </p:tav>
                                      </p:tavLst>
                                    </p:anim>
                                    <p:anim calcmode="lin" valueType="num">
                                      <p:cBhvr>
                                        <p:cTn id="39" dur="1000" fill="hold"/>
                                        <p:tgtEl>
                                          <p:spTgt spid="1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7" presetClass="entr" presetSubtype="0"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fade">
                                      <p:cBhvr>
                                        <p:cTn id="59" dur="1000"/>
                                        <p:tgtEl>
                                          <p:spTgt spid="17"/>
                                        </p:tgtEl>
                                      </p:cBhvr>
                                    </p:animEffect>
                                    <p:anim calcmode="lin" valueType="num">
                                      <p:cBhvr>
                                        <p:cTn id="60" dur="1000" fill="hold"/>
                                        <p:tgtEl>
                                          <p:spTgt spid="17"/>
                                        </p:tgtEl>
                                        <p:attrNameLst>
                                          <p:attrName>ppt_x</p:attrName>
                                        </p:attrNameLst>
                                      </p:cBhvr>
                                      <p:tavLst>
                                        <p:tav tm="0">
                                          <p:val>
                                            <p:strVal val="#ppt_x"/>
                                          </p:val>
                                        </p:tav>
                                        <p:tav tm="100000">
                                          <p:val>
                                            <p:strVal val="#ppt_x"/>
                                          </p:val>
                                        </p:tav>
                                      </p:tavLst>
                                    </p:anim>
                                    <p:anim calcmode="lin" valueType="num">
                                      <p:cBhvr>
                                        <p:cTn id="61" dur="1000" fill="hold"/>
                                        <p:tgtEl>
                                          <p:spTgt spid="17"/>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fade">
                                      <p:cBhvr>
                                        <p:cTn id="69" dur="1000"/>
                                        <p:tgtEl>
                                          <p:spTgt spid="21"/>
                                        </p:tgtEl>
                                      </p:cBhvr>
                                    </p:animEffect>
                                    <p:anim calcmode="lin" valueType="num">
                                      <p:cBhvr>
                                        <p:cTn id="70" dur="1000" fill="hold"/>
                                        <p:tgtEl>
                                          <p:spTgt spid="21"/>
                                        </p:tgtEl>
                                        <p:attrNameLst>
                                          <p:attrName>ppt_x</p:attrName>
                                        </p:attrNameLst>
                                      </p:cBhvr>
                                      <p:tavLst>
                                        <p:tav tm="0">
                                          <p:val>
                                            <p:strVal val="#ppt_x"/>
                                          </p:val>
                                        </p:tav>
                                        <p:tav tm="100000">
                                          <p:val>
                                            <p:strVal val="#ppt_x"/>
                                          </p:val>
                                        </p:tav>
                                      </p:tavLst>
                                    </p:anim>
                                    <p:anim calcmode="lin" valueType="num">
                                      <p:cBhvr>
                                        <p:cTn id="7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 grpId="0" animBg="1"/>
      <p:bldP spid="12" grpId="0" animBg="1"/>
      <p:bldP spid="18" grpId="0" animBg="1"/>
      <p:bldP spid="13" grpId="0"/>
      <p:bldP spid="14" grpId="0"/>
      <p:bldP spid="15" grpId="0"/>
      <p:bldP spid="19" grpId="0"/>
      <p:bldP spid="20" grpId="0"/>
      <p:bldP spid="21"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TextBox 31">
            <a:extLst>
              <a:ext uri="{FF2B5EF4-FFF2-40B4-BE49-F238E27FC236}">
                <a16:creationId xmlns:a16="http://schemas.microsoft.com/office/drawing/2014/main" id="{661036C8-37E4-458F-835E-EFC2B7449979}"/>
              </a:ext>
            </a:extLst>
          </p:cNvPr>
          <p:cNvSpPr txBox="1"/>
          <p:nvPr/>
        </p:nvSpPr>
        <p:spPr>
          <a:xfrm>
            <a:off x="8212293" y="1638789"/>
            <a:ext cx="360145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 01</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1ABFA44E-A7EF-4BF2-8BE3-8EEFCD9339A6}"/>
              </a:ext>
            </a:extLst>
          </p:cNvPr>
          <p:cNvSpPr txBox="1"/>
          <p:nvPr/>
        </p:nvSpPr>
        <p:spPr>
          <a:xfrm>
            <a:off x="8000341" y="5675113"/>
            <a:ext cx="360145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 03</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95477214-1B00-4D21-B102-D1024C07CDE9}"/>
              </a:ext>
            </a:extLst>
          </p:cNvPr>
          <p:cNvSpPr txBox="1"/>
          <p:nvPr/>
        </p:nvSpPr>
        <p:spPr>
          <a:xfrm>
            <a:off x="8807678" y="3907408"/>
            <a:ext cx="3088478" cy="1144929"/>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 02</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14BD6E4A-344B-448D-B19F-8A7720816ABE}"/>
              </a:ext>
            </a:extLst>
          </p:cNvPr>
          <p:cNvSpPr txBox="1"/>
          <p:nvPr/>
        </p:nvSpPr>
        <p:spPr>
          <a:xfrm>
            <a:off x="388988" y="1605620"/>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9DE8B41F-5FAA-4CBC-B72C-DAF0B03D8C37}"/>
              </a:ext>
            </a:extLst>
          </p:cNvPr>
          <p:cNvSpPr txBox="1"/>
          <p:nvPr/>
        </p:nvSpPr>
        <p:spPr>
          <a:xfrm>
            <a:off x="177036" y="5641944"/>
            <a:ext cx="3601450" cy="9756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 04</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929AE6CE-27C5-40C1-B751-A258781E989E}"/>
              </a:ext>
            </a:extLst>
          </p:cNvPr>
          <p:cNvSpPr txBox="1"/>
          <p:nvPr/>
        </p:nvSpPr>
        <p:spPr>
          <a:xfrm>
            <a:off x="538155" y="3614391"/>
            <a:ext cx="3088478" cy="1144929"/>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 05</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a:extLst>
              <a:ext uri="{FF2B5EF4-FFF2-40B4-BE49-F238E27FC236}">
                <a16:creationId xmlns:a16="http://schemas.microsoft.com/office/drawing/2014/main" id="{5632B224-FDD8-44C9-8CAD-961CF2B468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51E6F41C-5E51-48EE-99DA-8DA4669A61A4}"/>
              </a:ext>
            </a:extLst>
          </p:cNvPr>
          <p:cNvGrpSpPr/>
          <p:nvPr/>
        </p:nvGrpSpPr>
        <p:grpSpPr>
          <a:xfrm>
            <a:off x="6141590" y="1447801"/>
            <a:ext cx="1861860" cy="1774697"/>
            <a:chOff x="6141590" y="1447801"/>
            <a:chExt cx="1861860" cy="1774697"/>
          </a:xfrm>
        </p:grpSpPr>
        <p:sp>
          <p:nvSpPr>
            <p:cNvPr id="21" name="Freeform: Shape 20">
              <a:extLst>
                <a:ext uri="{FF2B5EF4-FFF2-40B4-BE49-F238E27FC236}">
                  <a16:creationId xmlns:a16="http://schemas.microsoft.com/office/drawing/2014/main" id="{014CBEEB-63B8-4A7D-ADFD-2AF6952E47BE}"/>
                </a:ext>
              </a:extLst>
            </p:cNvPr>
            <p:cNvSpPr>
              <a:spLocks/>
            </p:cNvSpPr>
            <p:nvPr/>
          </p:nvSpPr>
          <p:spPr bwMode="auto">
            <a:xfrm>
              <a:off x="6141590" y="1447801"/>
              <a:ext cx="1861860" cy="1774697"/>
            </a:xfrm>
            <a:custGeom>
              <a:avLst/>
              <a:gdLst>
                <a:gd name="connsiteX0" fmla="*/ 0 w 1861860"/>
                <a:gd name="connsiteY0" fmla="*/ 0 h 1774697"/>
                <a:gd name="connsiteX1" fmla="*/ 1013300 w 1861860"/>
                <a:gd name="connsiteY1" fmla="*/ 0 h 1774697"/>
                <a:gd name="connsiteX2" fmla="*/ 1065104 w 1861860"/>
                <a:gd name="connsiteY2" fmla="*/ 3108 h 1774697"/>
                <a:gd name="connsiteX3" fmla="*/ 1116909 w 1861860"/>
                <a:gd name="connsiteY3" fmla="*/ 13469 h 1774697"/>
                <a:gd name="connsiteX4" fmla="*/ 1165605 w 1861860"/>
                <a:gd name="connsiteY4" fmla="*/ 29011 h 1774697"/>
                <a:gd name="connsiteX5" fmla="*/ 1211193 w 1861860"/>
                <a:gd name="connsiteY5" fmla="*/ 51805 h 1774697"/>
                <a:gd name="connsiteX6" fmla="*/ 1254709 w 1861860"/>
                <a:gd name="connsiteY6" fmla="*/ 80815 h 1774697"/>
                <a:gd name="connsiteX7" fmla="*/ 1292009 w 1861860"/>
                <a:gd name="connsiteY7" fmla="*/ 113970 h 1774697"/>
                <a:gd name="connsiteX8" fmla="*/ 1327236 w 1861860"/>
                <a:gd name="connsiteY8" fmla="*/ 152306 h 1774697"/>
                <a:gd name="connsiteX9" fmla="*/ 1356247 w 1861860"/>
                <a:gd name="connsiteY9" fmla="*/ 196858 h 1774697"/>
                <a:gd name="connsiteX10" fmla="*/ 1861860 w 1861860"/>
                <a:gd name="connsiteY10" fmla="*/ 1073392 h 1774697"/>
                <a:gd name="connsiteX11" fmla="*/ 616559 w 1861860"/>
                <a:gd name="connsiteY11" fmla="*/ 1774697 h 1774697"/>
                <a:gd name="connsiteX12" fmla="*/ 581919 w 1861860"/>
                <a:gd name="connsiteY12" fmla="*/ 1732713 h 1774697"/>
                <a:gd name="connsiteX13" fmla="*/ 165853 w 1861860"/>
                <a:gd name="connsiteY13" fmla="*/ 1508393 h 1774697"/>
                <a:gd name="connsiteX14" fmla="*/ 0 w 1861860"/>
                <a:gd name="connsiteY14" fmla="*/ 1491673 h 1774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1860" h="1774697">
                  <a:moveTo>
                    <a:pt x="0" y="0"/>
                  </a:moveTo>
                  <a:lnTo>
                    <a:pt x="1013300" y="0"/>
                  </a:lnTo>
                  <a:lnTo>
                    <a:pt x="1065104" y="3108"/>
                  </a:lnTo>
                  <a:lnTo>
                    <a:pt x="1116909" y="13469"/>
                  </a:lnTo>
                  <a:lnTo>
                    <a:pt x="1165605" y="29011"/>
                  </a:lnTo>
                  <a:lnTo>
                    <a:pt x="1211193" y="51805"/>
                  </a:lnTo>
                  <a:lnTo>
                    <a:pt x="1254709" y="80815"/>
                  </a:lnTo>
                  <a:lnTo>
                    <a:pt x="1292009" y="113970"/>
                  </a:lnTo>
                  <a:lnTo>
                    <a:pt x="1327236" y="152306"/>
                  </a:lnTo>
                  <a:lnTo>
                    <a:pt x="1356247" y="196858"/>
                  </a:lnTo>
                  <a:lnTo>
                    <a:pt x="1861860" y="1073392"/>
                  </a:lnTo>
                  <a:lnTo>
                    <a:pt x="616559" y="1774697"/>
                  </a:lnTo>
                  <a:lnTo>
                    <a:pt x="581919" y="1732713"/>
                  </a:lnTo>
                  <a:cubicBezTo>
                    <a:pt x="470224" y="1621018"/>
                    <a:pt x="326571" y="1541281"/>
                    <a:pt x="165853" y="1508393"/>
                  </a:cubicBezTo>
                  <a:lnTo>
                    <a:pt x="0" y="1491673"/>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noAutofit/>
            </a:bodyPr>
            <a:lstStyle/>
            <a:p>
              <a:r>
                <a:rPr lang="en-US" sz="1872" dirty="0"/>
                <a:t> </a:t>
              </a:r>
              <a:endParaRPr lang="ru-RU" sz="1872" dirty="0"/>
            </a:p>
          </p:txBody>
        </p:sp>
        <p:sp>
          <p:nvSpPr>
            <p:cNvPr id="41" name="TextBox 40">
              <a:extLst>
                <a:ext uri="{FF2B5EF4-FFF2-40B4-BE49-F238E27FC236}">
                  <a16:creationId xmlns:a16="http://schemas.microsoft.com/office/drawing/2014/main" id="{696A4E36-5EFC-40C7-89B7-97D067E8B730}"/>
                </a:ext>
              </a:extLst>
            </p:cNvPr>
            <p:cNvSpPr txBox="1"/>
            <p:nvPr/>
          </p:nvSpPr>
          <p:spPr>
            <a:xfrm>
              <a:off x="62179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$2,482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01</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6" name="Group 55">
            <a:extLst>
              <a:ext uri="{FF2B5EF4-FFF2-40B4-BE49-F238E27FC236}">
                <a16:creationId xmlns:a16="http://schemas.microsoft.com/office/drawing/2014/main" id="{D950F9A8-8362-4F52-8078-E78CBCB64885}"/>
              </a:ext>
            </a:extLst>
          </p:cNvPr>
          <p:cNvGrpSpPr/>
          <p:nvPr/>
        </p:nvGrpSpPr>
        <p:grpSpPr>
          <a:xfrm>
            <a:off x="4187516" y="1447801"/>
            <a:ext cx="1834922" cy="1821372"/>
            <a:chOff x="4187516" y="1447801"/>
            <a:chExt cx="1834922" cy="1821372"/>
          </a:xfrm>
        </p:grpSpPr>
        <p:sp>
          <p:nvSpPr>
            <p:cNvPr id="23" name="Freeform: Shape 22">
              <a:extLst>
                <a:ext uri="{FF2B5EF4-FFF2-40B4-BE49-F238E27FC236}">
                  <a16:creationId xmlns:a16="http://schemas.microsoft.com/office/drawing/2014/main" id="{CA529478-D99C-41AC-B94E-99492F10EB55}"/>
                </a:ext>
              </a:extLst>
            </p:cNvPr>
            <p:cNvSpPr>
              <a:spLocks/>
            </p:cNvSpPr>
            <p:nvPr/>
          </p:nvSpPr>
          <p:spPr bwMode="auto">
            <a:xfrm>
              <a:off x="4187516" y="1447801"/>
              <a:ext cx="1834922" cy="1821372"/>
            </a:xfrm>
            <a:custGeom>
              <a:avLst/>
              <a:gdLst>
                <a:gd name="connsiteX0" fmla="*/ 849597 w 1834922"/>
                <a:gd name="connsiteY0" fmla="*/ 0 h 1821372"/>
                <a:gd name="connsiteX1" fmla="*/ 1834922 w 1834922"/>
                <a:gd name="connsiteY1" fmla="*/ 0 h 1821372"/>
                <a:gd name="connsiteX2" fmla="*/ 1834922 w 1834922"/>
                <a:gd name="connsiteY2" fmla="*/ 1501264 h 1821372"/>
                <a:gd name="connsiteX3" fmla="*/ 1788217 w 1834922"/>
                <a:gd name="connsiteY3" fmla="*/ 1508392 h 1821372"/>
                <a:gd name="connsiteX4" fmla="*/ 1372152 w 1834922"/>
                <a:gd name="connsiteY4" fmla="*/ 1732712 h 1821372"/>
                <a:gd name="connsiteX5" fmla="*/ 1299000 w 1834922"/>
                <a:gd name="connsiteY5" fmla="*/ 1821372 h 1821372"/>
                <a:gd name="connsiteX6" fmla="*/ 0 w 1834922"/>
                <a:gd name="connsiteY6" fmla="*/ 1070285 h 1821372"/>
                <a:gd name="connsiteX7" fmla="*/ 504578 w 1834922"/>
                <a:gd name="connsiteY7" fmla="*/ 196858 h 1821372"/>
                <a:gd name="connsiteX8" fmla="*/ 535661 w 1834922"/>
                <a:gd name="connsiteY8" fmla="*/ 152306 h 1821372"/>
                <a:gd name="connsiteX9" fmla="*/ 568816 w 1834922"/>
                <a:gd name="connsiteY9" fmla="*/ 113970 h 1821372"/>
                <a:gd name="connsiteX10" fmla="*/ 609223 w 1834922"/>
                <a:gd name="connsiteY10" fmla="*/ 80815 h 1821372"/>
                <a:gd name="connsiteX11" fmla="*/ 651703 w 1834922"/>
                <a:gd name="connsiteY11" fmla="*/ 51805 h 1821372"/>
                <a:gd name="connsiteX12" fmla="*/ 697291 w 1834922"/>
                <a:gd name="connsiteY12" fmla="*/ 29011 h 1821372"/>
                <a:gd name="connsiteX13" fmla="*/ 745988 w 1834922"/>
                <a:gd name="connsiteY13" fmla="*/ 13469 h 1821372"/>
                <a:gd name="connsiteX14" fmla="*/ 797792 w 1834922"/>
                <a:gd name="connsiteY14" fmla="*/ 3108 h 1821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4922" h="1821372">
                  <a:moveTo>
                    <a:pt x="849597" y="0"/>
                  </a:moveTo>
                  <a:lnTo>
                    <a:pt x="1834922" y="0"/>
                  </a:lnTo>
                  <a:lnTo>
                    <a:pt x="1834922" y="1501264"/>
                  </a:lnTo>
                  <a:lnTo>
                    <a:pt x="1788217" y="1508392"/>
                  </a:lnTo>
                  <a:cubicBezTo>
                    <a:pt x="1627499" y="1541280"/>
                    <a:pt x="1483847" y="1621017"/>
                    <a:pt x="1372152" y="1732712"/>
                  </a:cubicBezTo>
                  <a:lnTo>
                    <a:pt x="1299000" y="1821372"/>
                  </a:lnTo>
                  <a:lnTo>
                    <a:pt x="0" y="1070285"/>
                  </a:lnTo>
                  <a:lnTo>
                    <a:pt x="504578" y="196858"/>
                  </a:lnTo>
                  <a:lnTo>
                    <a:pt x="535661" y="152306"/>
                  </a:lnTo>
                  <a:lnTo>
                    <a:pt x="568816" y="113970"/>
                  </a:lnTo>
                  <a:lnTo>
                    <a:pt x="609223" y="80815"/>
                  </a:lnTo>
                  <a:lnTo>
                    <a:pt x="651703" y="51805"/>
                  </a:lnTo>
                  <a:lnTo>
                    <a:pt x="697291" y="29011"/>
                  </a:lnTo>
                  <a:lnTo>
                    <a:pt x="745988" y="13469"/>
                  </a:lnTo>
                  <a:lnTo>
                    <a:pt x="797792" y="3108"/>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2" name="TextBox 41">
              <a:extLst>
                <a:ext uri="{FF2B5EF4-FFF2-40B4-BE49-F238E27FC236}">
                  <a16:creationId xmlns:a16="http://schemas.microsoft.com/office/drawing/2014/main" id="{7982D96D-2B7A-4BCA-8021-75DD986FE75A}"/>
                </a:ext>
              </a:extLst>
            </p:cNvPr>
            <p:cNvSpPr txBox="1"/>
            <p:nvPr/>
          </p:nvSpPr>
          <p:spPr>
            <a:xfrm>
              <a:off x="4846320" y="20116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$1,821</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06</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2" name="Group 51">
            <a:extLst>
              <a:ext uri="{FF2B5EF4-FFF2-40B4-BE49-F238E27FC236}">
                <a16:creationId xmlns:a16="http://schemas.microsoft.com/office/drawing/2014/main" id="{1F9B43A6-A4D9-4411-9D05-5EF09E939EE2}"/>
              </a:ext>
            </a:extLst>
          </p:cNvPr>
          <p:cNvGrpSpPr/>
          <p:nvPr/>
        </p:nvGrpSpPr>
        <p:grpSpPr>
          <a:xfrm>
            <a:off x="6829776" y="2618586"/>
            <a:ext cx="1780824" cy="2131244"/>
            <a:chOff x="6829776" y="2618586"/>
            <a:chExt cx="1780824" cy="2131244"/>
          </a:xfrm>
        </p:grpSpPr>
        <p:sp>
          <p:nvSpPr>
            <p:cNvPr id="27" name="Freeform: Shape 26">
              <a:extLst>
                <a:ext uri="{FF2B5EF4-FFF2-40B4-BE49-F238E27FC236}">
                  <a16:creationId xmlns:a16="http://schemas.microsoft.com/office/drawing/2014/main" id="{B525AFC3-1951-454E-8CBA-118D55F831C2}"/>
                </a:ext>
              </a:extLst>
            </p:cNvPr>
            <p:cNvSpPr>
              <a:spLocks/>
            </p:cNvSpPr>
            <p:nvPr/>
          </p:nvSpPr>
          <p:spPr bwMode="auto">
            <a:xfrm>
              <a:off x="6829776" y="2618586"/>
              <a:ext cx="1780824" cy="2131244"/>
            </a:xfrm>
            <a:custGeom>
              <a:avLst/>
              <a:gdLst>
                <a:gd name="connsiteX0" fmla="*/ 1231694 w 1780824"/>
                <a:gd name="connsiteY0" fmla="*/ 0 h 2131244"/>
                <a:gd name="connsiteX1" fmla="*/ 1729019 w 1780824"/>
                <a:gd name="connsiteY1" fmla="*/ 866174 h 2131244"/>
                <a:gd name="connsiteX2" fmla="*/ 1754922 w 1780824"/>
                <a:gd name="connsiteY2" fmla="*/ 919015 h 2131244"/>
                <a:gd name="connsiteX3" fmla="*/ 1772535 w 1780824"/>
                <a:gd name="connsiteY3" fmla="*/ 976000 h 2131244"/>
                <a:gd name="connsiteX4" fmla="*/ 1780824 w 1780824"/>
                <a:gd name="connsiteY4" fmla="*/ 1034021 h 2131244"/>
                <a:gd name="connsiteX5" fmla="*/ 1780824 w 1780824"/>
                <a:gd name="connsiteY5" fmla="*/ 1093079 h 2131244"/>
                <a:gd name="connsiteX6" fmla="*/ 1772535 w 1780824"/>
                <a:gd name="connsiteY6" fmla="*/ 1151100 h 2131244"/>
                <a:gd name="connsiteX7" fmla="*/ 1754922 w 1780824"/>
                <a:gd name="connsiteY7" fmla="*/ 1207049 h 2131244"/>
                <a:gd name="connsiteX8" fmla="*/ 1729019 w 1780824"/>
                <a:gd name="connsiteY8" fmla="*/ 1260926 h 2131244"/>
                <a:gd name="connsiteX9" fmla="*/ 1228586 w 1780824"/>
                <a:gd name="connsiteY9" fmla="*/ 2131244 h 2131244"/>
                <a:gd name="connsiteX10" fmla="*/ 70603 w 1780824"/>
                <a:gd name="connsiteY10" fmla="*/ 1462559 h 2131244"/>
                <a:gd name="connsiteX11" fmla="*/ 118053 w 1780824"/>
                <a:gd name="connsiteY11" fmla="*/ 1309702 h 2131244"/>
                <a:gd name="connsiteX12" fmla="*/ 134772 w 1780824"/>
                <a:gd name="connsiteY12" fmla="*/ 1143847 h 2131244"/>
                <a:gd name="connsiteX13" fmla="*/ 70100 w 1780824"/>
                <a:gd name="connsiteY13" fmla="*/ 823514 h 2131244"/>
                <a:gd name="connsiteX14" fmla="*/ 0 w 1780824"/>
                <a:gd name="connsiteY14" fmla="*/ 694364 h 213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80824" h="2131244">
                  <a:moveTo>
                    <a:pt x="1231694" y="0"/>
                  </a:moveTo>
                  <a:lnTo>
                    <a:pt x="1729019" y="866174"/>
                  </a:lnTo>
                  <a:lnTo>
                    <a:pt x="1754922" y="919015"/>
                  </a:lnTo>
                  <a:lnTo>
                    <a:pt x="1772535" y="976000"/>
                  </a:lnTo>
                  <a:lnTo>
                    <a:pt x="1780824" y="1034021"/>
                  </a:lnTo>
                  <a:lnTo>
                    <a:pt x="1780824" y="1093079"/>
                  </a:lnTo>
                  <a:lnTo>
                    <a:pt x="1772535" y="1151100"/>
                  </a:lnTo>
                  <a:lnTo>
                    <a:pt x="1754922" y="1207049"/>
                  </a:lnTo>
                  <a:lnTo>
                    <a:pt x="1729019" y="1260926"/>
                  </a:lnTo>
                  <a:lnTo>
                    <a:pt x="1228586" y="2131244"/>
                  </a:lnTo>
                  <a:lnTo>
                    <a:pt x="70603" y="1462559"/>
                  </a:lnTo>
                  <a:lnTo>
                    <a:pt x="118053" y="1309702"/>
                  </a:lnTo>
                  <a:cubicBezTo>
                    <a:pt x="129015" y="1256130"/>
                    <a:pt x="134772" y="1200661"/>
                    <a:pt x="134772" y="1143847"/>
                  </a:cubicBezTo>
                  <a:cubicBezTo>
                    <a:pt x="134772" y="1030220"/>
                    <a:pt x="111744" y="921972"/>
                    <a:pt x="70100" y="823514"/>
                  </a:cubicBezTo>
                  <a:lnTo>
                    <a:pt x="0" y="694364"/>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3" name="TextBox 42">
              <a:extLst>
                <a:ext uri="{FF2B5EF4-FFF2-40B4-BE49-F238E27FC236}">
                  <a16:creationId xmlns:a16="http://schemas.microsoft.com/office/drawing/2014/main" id="{8342CFEF-D451-408F-A7C9-1BA7A631A4A0}"/>
                </a:ext>
              </a:extLst>
            </p:cNvPr>
            <p:cNvSpPr txBox="1"/>
            <p:nvPr/>
          </p:nvSpPr>
          <p:spPr>
            <a:xfrm>
              <a:off x="7230211" y="3383280"/>
              <a:ext cx="1140745" cy="6217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$3,470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02</a:t>
              </a: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7A5A1137-8AD7-4E59-B5B9-1366D6E65556}"/>
              </a:ext>
            </a:extLst>
          </p:cNvPr>
          <p:cNvGrpSpPr/>
          <p:nvPr/>
        </p:nvGrpSpPr>
        <p:grpSpPr>
          <a:xfrm>
            <a:off x="3581400" y="2614441"/>
            <a:ext cx="1845958" cy="2099124"/>
            <a:chOff x="3581400" y="2614441"/>
            <a:chExt cx="1845958" cy="2099124"/>
          </a:xfrm>
        </p:grpSpPr>
        <p:sp>
          <p:nvSpPr>
            <p:cNvPr id="25" name="Freeform: Shape 24">
              <a:extLst>
                <a:ext uri="{FF2B5EF4-FFF2-40B4-BE49-F238E27FC236}">
                  <a16:creationId xmlns:a16="http://schemas.microsoft.com/office/drawing/2014/main" id="{3E442E31-BE90-4444-8F72-0575A4548423}"/>
                </a:ext>
              </a:extLst>
            </p:cNvPr>
            <p:cNvSpPr>
              <a:spLocks/>
            </p:cNvSpPr>
            <p:nvPr/>
          </p:nvSpPr>
          <p:spPr bwMode="auto">
            <a:xfrm>
              <a:off x="3581400" y="2614441"/>
              <a:ext cx="1845958" cy="2099124"/>
            </a:xfrm>
            <a:custGeom>
              <a:avLst/>
              <a:gdLst>
                <a:gd name="connsiteX0" fmla="*/ 552238 w 1845958"/>
                <a:gd name="connsiteY0" fmla="*/ 0 h 2099124"/>
                <a:gd name="connsiteX1" fmla="*/ 1845958 w 1845958"/>
                <a:gd name="connsiteY1" fmla="*/ 746489 h 2099124"/>
                <a:gd name="connsiteX2" fmla="*/ 1801901 w 1845958"/>
                <a:gd name="connsiteY2" fmla="*/ 827659 h 2099124"/>
                <a:gd name="connsiteX3" fmla="*/ 1737228 w 1845958"/>
                <a:gd name="connsiteY3" fmla="*/ 1147992 h 2099124"/>
                <a:gd name="connsiteX4" fmla="*/ 1753948 w 1845958"/>
                <a:gd name="connsiteY4" fmla="*/ 1313847 h 2099124"/>
                <a:gd name="connsiteX5" fmla="*/ 1779318 w 1845958"/>
                <a:gd name="connsiteY5" fmla="*/ 1395577 h 2099124"/>
                <a:gd name="connsiteX6" fmla="*/ 531516 w 1845958"/>
                <a:gd name="connsiteY6" fmla="*/ 2099124 h 2099124"/>
                <a:gd name="connsiteX7" fmla="*/ 52841 w 1845958"/>
                <a:gd name="connsiteY7" fmla="*/ 1265069 h 2099124"/>
                <a:gd name="connsiteX8" fmla="*/ 26939 w 1845958"/>
                <a:gd name="connsiteY8" fmla="*/ 1211193 h 2099124"/>
                <a:gd name="connsiteX9" fmla="*/ 8289 w 1845958"/>
                <a:gd name="connsiteY9" fmla="*/ 1155244 h 2099124"/>
                <a:gd name="connsiteX10" fmla="*/ 0 w 1845958"/>
                <a:gd name="connsiteY10" fmla="*/ 1097222 h 2099124"/>
                <a:gd name="connsiteX11" fmla="*/ 0 w 1845958"/>
                <a:gd name="connsiteY11" fmla="*/ 1038165 h 2099124"/>
                <a:gd name="connsiteX12" fmla="*/ 8289 w 1845958"/>
                <a:gd name="connsiteY12" fmla="*/ 980144 h 2099124"/>
                <a:gd name="connsiteX13" fmla="*/ 26939 w 1845958"/>
                <a:gd name="connsiteY13" fmla="*/ 923159 h 2099124"/>
                <a:gd name="connsiteX14" fmla="*/ 52841 w 1845958"/>
                <a:gd name="connsiteY14" fmla="*/ 870318 h 2099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5958" h="2099124">
                  <a:moveTo>
                    <a:pt x="552238" y="0"/>
                  </a:moveTo>
                  <a:lnTo>
                    <a:pt x="1845958" y="746489"/>
                  </a:lnTo>
                  <a:lnTo>
                    <a:pt x="1801901" y="827659"/>
                  </a:lnTo>
                  <a:cubicBezTo>
                    <a:pt x="1760257" y="926117"/>
                    <a:pt x="1737228" y="1034365"/>
                    <a:pt x="1737228" y="1147992"/>
                  </a:cubicBezTo>
                  <a:cubicBezTo>
                    <a:pt x="1737228" y="1204806"/>
                    <a:pt x="1742985" y="1260274"/>
                    <a:pt x="1753948" y="1313847"/>
                  </a:cubicBezTo>
                  <a:lnTo>
                    <a:pt x="1779318" y="1395577"/>
                  </a:lnTo>
                  <a:lnTo>
                    <a:pt x="531516" y="2099124"/>
                  </a:lnTo>
                  <a:lnTo>
                    <a:pt x="52841" y="1265069"/>
                  </a:lnTo>
                  <a:lnTo>
                    <a:pt x="26939" y="1211193"/>
                  </a:lnTo>
                  <a:lnTo>
                    <a:pt x="8289" y="1155244"/>
                  </a:lnTo>
                  <a:lnTo>
                    <a:pt x="0" y="1097222"/>
                  </a:lnTo>
                  <a:lnTo>
                    <a:pt x="0" y="1038165"/>
                  </a:lnTo>
                  <a:lnTo>
                    <a:pt x="8289" y="980144"/>
                  </a:lnTo>
                  <a:lnTo>
                    <a:pt x="26939" y="923159"/>
                  </a:lnTo>
                  <a:lnTo>
                    <a:pt x="52841" y="870318"/>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4" name="TextBox 43">
              <a:extLst>
                <a:ext uri="{FF2B5EF4-FFF2-40B4-BE49-F238E27FC236}">
                  <a16:creationId xmlns:a16="http://schemas.microsoft.com/office/drawing/2014/main" id="{7605B47B-0189-4184-B14F-E0F9B7628668}"/>
                </a:ext>
              </a:extLst>
            </p:cNvPr>
            <p:cNvSpPr txBox="1"/>
            <p:nvPr/>
          </p:nvSpPr>
          <p:spPr>
            <a:xfrm>
              <a:off x="3757469" y="338328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$2,177</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05</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3" name="Group 52">
            <a:extLst>
              <a:ext uri="{FF2B5EF4-FFF2-40B4-BE49-F238E27FC236}">
                <a16:creationId xmlns:a16="http://schemas.microsoft.com/office/drawing/2014/main" id="{2A4BE634-72EC-4F5D-9662-06715C6F99E2}"/>
              </a:ext>
            </a:extLst>
          </p:cNvPr>
          <p:cNvGrpSpPr/>
          <p:nvPr/>
        </p:nvGrpSpPr>
        <p:grpSpPr>
          <a:xfrm>
            <a:off x="6141589" y="4180950"/>
            <a:ext cx="1858752" cy="1742774"/>
            <a:chOff x="6141589" y="4180950"/>
            <a:chExt cx="1858752" cy="1742774"/>
          </a:xfrm>
        </p:grpSpPr>
        <p:sp>
          <p:nvSpPr>
            <p:cNvPr id="31" name="Freeform: Shape 30">
              <a:extLst>
                <a:ext uri="{FF2B5EF4-FFF2-40B4-BE49-F238E27FC236}">
                  <a16:creationId xmlns:a16="http://schemas.microsoft.com/office/drawing/2014/main" id="{2C769041-82A0-4262-8FE9-3D095AFEE793}"/>
                </a:ext>
              </a:extLst>
            </p:cNvPr>
            <p:cNvSpPr>
              <a:spLocks/>
            </p:cNvSpPr>
            <p:nvPr/>
          </p:nvSpPr>
          <p:spPr bwMode="auto">
            <a:xfrm>
              <a:off x="6141589" y="4180950"/>
              <a:ext cx="1858752" cy="1742774"/>
            </a:xfrm>
            <a:custGeom>
              <a:avLst/>
              <a:gdLst>
                <a:gd name="connsiteX0" fmla="*/ 704994 w 1858752"/>
                <a:gd name="connsiteY0" fmla="*/ 0 h 1742774"/>
                <a:gd name="connsiteX1" fmla="*/ 1858752 w 1858752"/>
                <a:gd name="connsiteY1" fmla="*/ 666273 h 1742774"/>
                <a:gd name="connsiteX2" fmla="*/ 1358319 w 1858752"/>
                <a:gd name="connsiteY2" fmla="*/ 1541772 h 1742774"/>
                <a:gd name="connsiteX3" fmla="*/ 1329308 w 1858752"/>
                <a:gd name="connsiteY3" fmla="*/ 1585288 h 1742774"/>
                <a:gd name="connsiteX4" fmla="*/ 1294081 w 1858752"/>
                <a:gd name="connsiteY4" fmla="*/ 1625696 h 1742774"/>
                <a:gd name="connsiteX5" fmla="*/ 1254710 w 1858752"/>
                <a:gd name="connsiteY5" fmla="*/ 1658851 h 1742774"/>
                <a:gd name="connsiteX6" fmla="*/ 1211194 w 1858752"/>
                <a:gd name="connsiteY6" fmla="*/ 1687861 h 1742774"/>
                <a:gd name="connsiteX7" fmla="*/ 1165606 w 1858752"/>
                <a:gd name="connsiteY7" fmla="*/ 1712727 h 1742774"/>
                <a:gd name="connsiteX8" fmla="*/ 1116909 w 1858752"/>
                <a:gd name="connsiteY8" fmla="*/ 1729305 h 1742774"/>
                <a:gd name="connsiteX9" fmla="*/ 1066141 w 1858752"/>
                <a:gd name="connsiteY9" fmla="*/ 1739666 h 1742774"/>
                <a:gd name="connsiteX10" fmla="*/ 1013300 w 1858752"/>
                <a:gd name="connsiteY10" fmla="*/ 1742774 h 1742774"/>
                <a:gd name="connsiteX11" fmla="*/ 0 w 1858752"/>
                <a:gd name="connsiteY11" fmla="*/ 1742774 h 1742774"/>
                <a:gd name="connsiteX12" fmla="*/ 0 w 1858752"/>
                <a:gd name="connsiteY12" fmla="*/ 404443 h 1742774"/>
                <a:gd name="connsiteX13" fmla="*/ 84142 w 1858752"/>
                <a:gd name="connsiteY13" fmla="*/ 400194 h 1742774"/>
                <a:gd name="connsiteX14" fmla="*/ 682411 w 1858752"/>
                <a:gd name="connsiteY14" fmla="*/ 41608 h 174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8752" h="1742774">
                  <a:moveTo>
                    <a:pt x="704994" y="0"/>
                  </a:moveTo>
                  <a:lnTo>
                    <a:pt x="1858752" y="666273"/>
                  </a:lnTo>
                  <a:lnTo>
                    <a:pt x="1358319" y="1541772"/>
                  </a:lnTo>
                  <a:lnTo>
                    <a:pt x="1329308" y="1585288"/>
                  </a:lnTo>
                  <a:lnTo>
                    <a:pt x="1294081" y="1625696"/>
                  </a:lnTo>
                  <a:lnTo>
                    <a:pt x="1254710" y="1658851"/>
                  </a:lnTo>
                  <a:lnTo>
                    <a:pt x="1211194" y="1687861"/>
                  </a:lnTo>
                  <a:lnTo>
                    <a:pt x="1165606" y="1712727"/>
                  </a:lnTo>
                  <a:lnTo>
                    <a:pt x="1116909" y="1729305"/>
                  </a:lnTo>
                  <a:lnTo>
                    <a:pt x="1066141" y="1739666"/>
                  </a:lnTo>
                  <a:lnTo>
                    <a:pt x="1013300" y="1742774"/>
                  </a:lnTo>
                  <a:lnTo>
                    <a:pt x="0" y="1742774"/>
                  </a:lnTo>
                  <a:lnTo>
                    <a:pt x="0" y="404443"/>
                  </a:lnTo>
                  <a:lnTo>
                    <a:pt x="84142" y="400194"/>
                  </a:lnTo>
                  <a:cubicBezTo>
                    <a:pt x="333132" y="374908"/>
                    <a:pt x="549308" y="238626"/>
                    <a:pt x="682411" y="41608"/>
                  </a:cubicBez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dirty="0"/>
            </a:p>
          </p:txBody>
        </p:sp>
        <p:sp>
          <p:nvSpPr>
            <p:cNvPr id="45" name="TextBox 44">
              <a:extLst>
                <a:ext uri="{FF2B5EF4-FFF2-40B4-BE49-F238E27FC236}">
                  <a16:creationId xmlns:a16="http://schemas.microsoft.com/office/drawing/2014/main" id="{29153820-4778-42C7-8B7D-64958C7B2AAF}"/>
                </a:ext>
              </a:extLst>
            </p:cNvPr>
            <p:cNvSpPr txBox="1"/>
            <p:nvPr/>
          </p:nvSpPr>
          <p:spPr>
            <a:xfrm>
              <a:off x="62179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$3,070</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03</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4" name="Group 53">
            <a:extLst>
              <a:ext uri="{FF2B5EF4-FFF2-40B4-BE49-F238E27FC236}">
                <a16:creationId xmlns:a16="http://schemas.microsoft.com/office/drawing/2014/main" id="{FC063AE6-A57B-425E-9660-1BEE0203509E}"/>
              </a:ext>
            </a:extLst>
          </p:cNvPr>
          <p:cNvGrpSpPr/>
          <p:nvPr/>
        </p:nvGrpSpPr>
        <p:grpSpPr>
          <a:xfrm>
            <a:off x="4167830" y="4114149"/>
            <a:ext cx="1854609" cy="1809575"/>
            <a:chOff x="4167830" y="4114149"/>
            <a:chExt cx="1854609" cy="1809575"/>
          </a:xfrm>
        </p:grpSpPr>
        <p:sp>
          <p:nvSpPr>
            <p:cNvPr id="29" name="Freeform: Shape 28">
              <a:extLst>
                <a:ext uri="{FF2B5EF4-FFF2-40B4-BE49-F238E27FC236}">
                  <a16:creationId xmlns:a16="http://schemas.microsoft.com/office/drawing/2014/main" id="{8B2DAB4C-8EF8-495A-BE68-D127248F9D44}"/>
                </a:ext>
              </a:extLst>
            </p:cNvPr>
            <p:cNvSpPr>
              <a:spLocks/>
            </p:cNvSpPr>
            <p:nvPr/>
          </p:nvSpPr>
          <p:spPr bwMode="auto">
            <a:xfrm>
              <a:off x="4167830" y="4114149"/>
              <a:ext cx="1854609" cy="1809575"/>
            </a:xfrm>
            <a:custGeom>
              <a:avLst/>
              <a:gdLst>
                <a:gd name="connsiteX0" fmla="*/ 1232504 w 1854609"/>
                <a:gd name="connsiteY0" fmla="*/ 0 h 1809575"/>
                <a:gd name="connsiteX1" fmla="*/ 1291347 w 1854609"/>
                <a:gd name="connsiteY1" fmla="*/ 108410 h 1809575"/>
                <a:gd name="connsiteX2" fmla="*/ 1807903 w 1854609"/>
                <a:gd name="connsiteY2" fmla="*/ 454526 h 1809575"/>
                <a:gd name="connsiteX3" fmla="*/ 1854609 w 1854609"/>
                <a:gd name="connsiteY3" fmla="*/ 461654 h 1809575"/>
                <a:gd name="connsiteX4" fmla="*/ 1854609 w 1854609"/>
                <a:gd name="connsiteY4" fmla="*/ 1809575 h 1809575"/>
                <a:gd name="connsiteX5" fmla="*/ 869283 w 1854609"/>
                <a:gd name="connsiteY5" fmla="*/ 1809575 h 1809575"/>
                <a:gd name="connsiteX6" fmla="*/ 817479 w 1854609"/>
                <a:gd name="connsiteY6" fmla="*/ 1806467 h 1809575"/>
                <a:gd name="connsiteX7" fmla="*/ 765674 w 1854609"/>
                <a:gd name="connsiteY7" fmla="*/ 1796106 h 1809575"/>
                <a:gd name="connsiteX8" fmla="*/ 716978 w 1854609"/>
                <a:gd name="connsiteY8" fmla="*/ 1779528 h 1809575"/>
                <a:gd name="connsiteX9" fmla="*/ 669317 w 1854609"/>
                <a:gd name="connsiteY9" fmla="*/ 1754662 h 1809575"/>
                <a:gd name="connsiteX10" fmla="*/ 626837 w 1854609"/>
                <a:gd name="connsiteY10" fmla="*/ 1725652 h 1809575"/>
                <a:gd name="connsiteX11" fmla="*/ 588502 w 1854609"/>
                <a:gd name="connsiteY11" fmla="*/ 1692497 h 1809575"/>
                <a:gd name="connsiteX12" fmla="*/ 553275 w 1854609"/>
                <a:gd name="connsiteY12" fmla="*/ 1652089 h 1809575"/>
                <a:gd name="connsiteX13" fmla="*/ 524264 w 1854609"/>
                <a:gd name="connsiteY13" fmla="*/ 1608573 h 1809575"/>
                <a:gd name="connsiteX14" fmla="*/ 0 w 1854609"/>
                <a:gd name="connsiteY14" fmla="*/ 696811 h 18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54609" h="1809575">
                  <a:moveTo>
                    <a:pt x="1232504" y="0"/>
                  </a:moveTo>
                  <a:lnTo>
                    <a:pt x="1291347" y="108410"/>
                  </a:lnTo>
                  <a:cubicBezTo>
                    <a:pt x="1409661" y="283537"/>
                    <a:pt x="1593612" y="410675"/>
                    <a:pt x="1807903" y="454526"/>
                  </a:cubicBezTo>
                  <a:lnTo>
                    <a:pt x="1854609" y="461654"/>
                  </a:lnTo>
                  <a:lnTo>
                    <a:pt x="1854609" y="1809575"/>
                  </a:lnTo>
                  <a:lnTo>
                    <a:pt x="869283" y="1809575"/>
                  </a:lnTo>
                  <a:lnTo>
                    <a:pt x="817479" y="1806467"/>
                  </a:lnTo>
                  <a:lnTo>
                    <a:pt x="765674" y="1796106"/>
                  </a:lnTo>
                  <a:lnTo>
                    <a:pt x="716978" y="1779528"/>
                  </a:lnTo>
                  <a:lnTo>
                    <a:pt x="669317" y="1754662"/>
                  </a:lnTo>
                  <a:lnTo>
                    <a:pt x="626837" y="1725652"/>
                  </a:lnTo>
                  <a:lnTo>
                    <a:pt x="588502" y="1692497"/>
                  </a:lnTo>
                  <a:lnTo>
                    <a:pt x="553275" y="1652089"/>
                  </a:lnTo>
                  <a:lnTo>
                    <a:pt x="524264" y="1608573"/>
                  </a:lnTo>
                  <a:lnTo>
                    <a:pt x="0" y="696811"/>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noAutofit/>
            </a:bodyPr>
            <a:lstStyle/>
            <a:p>
              <a:endParaRPr lang="ru-RU" sz="1872"/>
            </a:p>
          </p:txBody>
        </p:sp>
        <p:sp>
          <p:nvSpPr>
            <p:cNvPr id="46" name="TextBox 45">
              <a:extLst>
                <a:ext uri="{FF2B5EF4-FFF2-40B4-BE49-F238E27FC236}">
                  <a16:creationId xmlns:a16="http://schemas.microsoft.com/office/drawing/2014/main" id="{57D8504F-9A95-4E39-8DC4-02F08323C9D3}"/>
                </a:ext>
              </a:extLst>
            </p:cNvPr>
            <p:cNvSpPr txBox="1"/>
            <p:nvPr/>
          </p:nvSpPr>
          <p:spPr>
            <a:xfrm>
              <a:off x="4846320" y="4937760"/>
              <a:ext cx="1140745" cy="64008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$2,882</a:t>
              </a:r>
            </a:p>
            <a:p>
              <a:pPr algn="ctr" defTabSz="1219170">
                <a:spcBef>
                  <a:spcPct val="20000"/>
                </a:spcBef>
                <a:defRPr/>
              </a:pPr>
              <a:r>
                <a:rPr lang="en-US" sz="1000" b="1" dirty="0">
                  <a:solidFill>
                    <a:schemeClr val="bg1"/>
                  </a:solidFill>
                  <a:latin typeface="Candara" panose="020E0502030303020204" pitchFamily="34" charset="0"/>
                </a:rPr>
                <a:t>OPTION </a:t>
              </a:r>
              <a:r>
                <a:rPr lang="en-US" sz="1000" b="1" dirty="0">
                  <a:solidFill>
                    <a:schemeClr val="bg1"/>
                  </a:solidFill>
                </a:rPr>
                <a:t>04</a:t>
              </a:r>
              <a:endParaRPr lang="en-US" sz="1000" b="1" dirty="0">
                <a:solidFill>
                  <a:schemeClr val="bg1"/>
                </a:solidFill>
                <a:latin typeface="Bernard MT Condensed" panose="02050806060905020404" pitchFamily="18" charset="0"/>
              </a:endParaRPr>
            </a:p>
            <a:p>
              <a:pPr algn="ctr" defTabSz="1219170">
                <a:spcBef>
                  <a:spcPct val="20000"/>
                </a:spcBef>
                <a:defRPr/>
              </a:pPr>
              <a:endParaRPr lang="en-US" sz="20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0" name="Group 49">
            <a:extLst>
              <a:ext uri="{FF2B5EF4-FFF2-40B4-BE49-F238E27FC236}">
                <a16:creationId xmlns:a16="http://schemas.microsoft.com/office/drawing/2014/main" id="{6068B3FA-AA4D-4C79-901A-D84F53F07285}"/>
              </a:ext>
            </a:extLst>
          </p:cNvPr>
          <p:cNvGrpSpPr/>
          <p:nvPr/>
        </p:nvGrpSpPr>
        <p:grpSpPr>
          <a:xfrm>
            <a:off x="5234489" y="2945980"/>
            <a:ext cx="1808620" cy="1743240"/>
            <a:chOff x="5234489" y="2945980"/>
            <a:chExt cx="1808620" cy="1743240"/>
          </a:xfrm>
        </p:grpSpPr>
        <p:grpSp>
          <p:nvGrpSpPr>
            <p:cNvPr id="48" name="Group 47">
              <a:extLst>
                <a:ext uri="{FF2B5EF4-FFF2-40B4-BE49-F238E27FC236}">
                  <a16:creationId xmlns:a16="http://schemas.microsoft.com/office/drawing/2014/main" id="{C6D3967E-EFA7-427C-8917-08C889154717}"/>
                </a:ext>
              </a:extLst>
            </p:cNvPr>
            <p:cNvGrpSpPr/>
            <p:nvPr/>
          </p:nvGrpSpPr>
          <p:grpSpPr>
            <a:xfrm>
              <a:off x="5234489" y="2945980"/>
              <a:ext cx="1808620" cy="1743240"/>
              <a:chOff x="5234489" y="2945980"/>
              <a:chExt cx="1808620" cy="1743240"/>
            </a:xfrm>
          </p:grpSpPr>
          <p:sp>
            <p:nvSpPr>
              <p:cNvPr id="47" name="Oval 46">
                <a:extLst>
                  <a:ext uri="{FF2B5EF4-FFF2-40B4-BE49-F238E27FC236}">
                    <a16:creationId xmlns:a16="http://schemas.microsoft.com/office/drawing/2014/main" id="{05E0A401-369B-4040-BB76-BD099D001A7C}"/>
                  </a:ext>
                </a:extLst>
              </p:cNvPr>
              <p:cNvSpPr/>
              <p:nvPr/>
            </p:nvSpPr>
            <p:spPr>
              <a:xfrm>
                <a:off x="5277383" y="2945980"/>
                <a:ext cx="1737360" cy="173736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325FA0-5BB4-42A9-88D6-95CEA0AD6B58}"/>
                  </a:ext>
                </a:extLst>
              </p:cNvPr>
              <p:cNvSpPr>
                <a:spLocks noChangeAspect="1"/>
              </p:cNvSpPr>
              <p:nvPr/>
            </p:nvSpPr>
            <p:spPr>
              <a:xfrm rot="10800000">
                <a:off x="5234489" y="3125596"/>
                <a:ext cx="1808620" cy="1563624"/>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89D4F032-CF77-4454-BA53-AFDD25531A82}"/>
                </a:ext>
              </a:extLst>
            </p:cNvPr>
            <p:cNvSpPr txBox="1"/>
            <p:nvPr/>
          </p:nvSpPr>
          <p:spPr>
            <a:xfrm>
              <a:off x="5633480" y="3410182"/>
              <a:ext cx="1035816" cy="807913"/>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2019</a:t>
              </a:r>
            </a:p>
            <a:p>
              <a:pPr algn="ctr"/>
              <a:r>
                <a:rPr lang="en-US" sz="105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1406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wheel(1)">
                                      <p:cBhvr>
                                        <p:cTn id="11" dur="2000"/>
                                        <p:tgtEl>
                                          <p:spTgt spid="50"/>
                                        </p:tgtEl>
                                      </p:cBhvr>
                                    </p:animEffect>
                                  </p:childTnLst>
                                </p:cTn>
                              </p:par>
                            </p:childTnLst>
                          </p:cTn>
                        </p:par>
                        <p:par>
                          <p:cTn id="12" fill="hold">
                            <p:stCondLst>
                              <p:cond delay="3000"/>
                            </p:stCondLst>
                            <p:childTnLst>
                              <p:par>
                                <p:cTn id="13" presetID="31" presetClass="entr" presetSubtype="0"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p:cTn id="15" dur="1000" fill="hold"/>
                                        <p:tgtEl>
                                          <p:spTgt spid="51"/>
                                        </p:tgtEl>
                                        <p:attrNameLst>
                                          <p:attrName>ppt_w</p:attrName>
                                        </p:attrNameLst>
                                      </p:cBhvr>
                                      <p:tavLst>
                                        <p:tav tm="0">
                                          <p:val>
                                            <p:fltVal val="0"/>
                                          </p:val>
                                        </p:tav>
                                        <p:tav tm="100000">
                                          <p:val>
                                            <p:strVal val="#ppt_w"/>
                                          </p:val>
                                        </p:tav>
                                      </p:tavLst>
                                    </p:anim>
                                    <p:anim calcmode="lin" valueType="num">
                                      <p:cBhvr>
                                        <p:cTn id="16" dur="1000" fill="hold"/>
                                        <p:tgtEl>
                                          <p:spTgt spid="51"/>
                                        </p:tgtEl>
                                        <p:attrNameLst>
                                          <p:attrName>ppt_h</p:attrName>
                                        </p:attrNameLst>
                                      </p:cBhvr>
                                      <p:tavLst>
                                        <p:tav tm="0">
                                          <p:val>
                                            <p:fltVal val="0"/>
                                          </p:val>
                                        </p:tav>
                                        <p:tav tm="100000">
                                          <p:val>
                                            <p:strVal val="#ppt_h"/>
                                          </p:val>
                                        </p:tav>
                                      </p:tavLst>
                                    </p:anim>
                                    <p:anim calcmode="lin" valueType="num">
                                      <p:cBhvr>
                                        <p:cTn id="17" dur="1000" fill="hold"/>
                                        <p:tgtEl>
                                          <p:spTgt spid="51"/>
                                        </p:tgtEl>
                                        <p:attrNameLst>
                                          <p:attrName>style.rotation</p:attrName>
                                        </p:attrNameLst>
                                      </p:cBhvr>
                                      <p:tavLst>
                                        <p:tav tm="0">
                                          <p:val>
                                            <p:fltVal val="90"/>
                                          </p:val>
                                        </p:tav>
                                        <p:tav tm="100000">
                                          <p:val>
                                            <p:fltVal val="0"/>
                                          </p:val>
                                        </p:tav>
                                      </p:tavLst>
                                    </p:anim>
                                    <p:animEffect transition="in" filter="fade">
                                      <p:cBhvr>
                                        <p:cTn id="18" dur="1000"/>
                                        <p:tgtEl>
                                          <p:spTgt spid="51"/>
                                        </p:tgtEl>
                                      </p:cBhvr>
                                    </p:animEffect>
                                  </p:childTnLst>
                                </p:cTn>
                              </p:par>
                            </p:childTnLst>
                          </p:cTn>
                        </p:par>
                        <p:par>
                          <p:cTn id="19" fill="hold">
                            <p:stCondLst>
                              <p:cond delay="40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5000"/>
                            </p:stCondLst>
                            <p:childTnLst>
                              <p:par>
                                <p:cTn id="26" presetID="3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p:cTn id="28" dur="1000" fill="hold"/>
                                        <p:tgtEl>
                                          <p:spTgt spid="52"/>
                                        </p:tgtEl>
                                        <p:attrNameLst>
                                          <p:attrName>ppt_w</p:attrName>
                                        </p:attrNameLst>
                                      </p:cBhvr>
                                      <p:tavLst>
                                        <p:tav tm="0">
                                          <p:val>
                                            <p:fltVal val="0"/>
                                          </p:val>
                                        </p:tav>
                                        <p:tav tm="100000">
                                          <p:val>
                                            <p:strVal val="#ppt_w"/>
                                          </p:val>
                                        </p:tav>
                                      </p:tavLst>
                                    </p:anim>
                                    <p:anim calcmode="lin" valueType="num">
                                      <p:cBhvr>
                                        <p:cTn id="29" dur="1000" fill="hold"/>
                                        <p:tgtEl>
                                          <p:spTgt spid="52"/>
                                        </p:tgtEl>
                                        <p:attrNameLst>
                                          <p:attrName>ppt_h</p:attrName>
                                        </p:attrNameLst>
                                      </p:cBhvr>
                                      <p:tavLst>
                                        <p:tav tm="0">
                                          <p:val>
                                            <p:fltVal val="0"/>
                                          </p:val>
                                        </p:tav>
                                        <p:tav tm="100000">
                                          <p:val>
                                            <p:strVal val="#ppt_h"/>
                                          </p:val>
                                        </p:tav>
                                      </p:tavLst>
                                    </p:anim>
                                    <p:anim calcmode="lin" valueType="num">
                                      <p:cBhvr>
                                        <p:cTn id="30" dur="1000" fill="hold"/>
                                        <p:tgtEl>
                                          <p:spTgt spid="52"/>
                                        </p:tgtEl>
                                        <p:attrNameLst>
                                          <p:attrName>style.rotation</p:attrName>
                                        </p:attrNameLst>
                                      </p:cBhvr>
                                      <p:tavLst>
                                        <p:tav tm="0">
                                          <p:val>
                                            <p:fltVal val="90"/>
                                          </p:val>
                                        </p:tav>
                                        <p:tav tm="100000">
                                          <p:val>
                                            <p:fltVal val="0"/>
                                          </p:val>
                                        </p:tav>
                                      </p:tavLst>
                                    </p:anim>
                                    <p:animEffect transition="in" filter="fade">
                                      <p:cBhvr>
                                        <p:cTn id="31" dur="1000"/>
                                        <p:tgtEl>
                                          <p:spTgt spid="52"/>
                                        </p:tgtEl>
                                      </p:cBhvr>
                                    </p:animEffect>
                                  </p:childTnLst>
                                </p:cTn>
                              </p:par>
                            </p:childTnLst>
                          </p:cTn>
                        </p:par>
                        <p:par>
                          <p:cTn id="32" fill="hold">
                            <p:stCondLst>
                              <p:cond delay="6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31" presetClass="entr" presetSubtype="0"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 calcmode="lin" valueType="num">
                                      <p:cBhvr>
                                        <p:cTn id="41" dur="1000" fill="hold"/>
                                        <p:tgtEl>
                                          <p:spTgt spid="53"/>
                                        </p:tgtEl>
                                        <p:attrNameLst>
                                          <p:attrName>ppt_w</p:attrName>
                                        </p:attrNameLst>
                                      </p:cBhvr>
                                      <p:tavLst>
                                        <p:tav tm="0">
                                          <p:val>
                                            <p:fltVal val="0"/>
                                          </p:val>
                                        </p:tav>
                                        <p:tav tm="100000">
                                          <p:val>
                                            <p:strVal val="#ppt_w"/>
                                          </p:val>
                                        </p:tav>
                                      </p:tavLst>
                                    </p:anim>
                                    <p:anim calcmode="lin" valueType="num">
                                      <p:cBhvr>
                                        <p:cTn id="42" dur="1000" fill="hold"/>
                                        <p:tgtEl>
                                          <p:spTgt spid="53"/>
                                        </p:tgtEl>
                                        <p:attrNameLst>
                                          <p:attrName>ppt_h</p:attrName>
                                        </p:attrNameLst>
                                      </p:cBhvr>
                                      <p:tavLst>
                                        <p:tav tm="0">
                                          <p:val>
                                            <p:fltVal val="0"/>
                                          </p:val>
                                        </p:tav>
                                        <p:tav tm="100000">
                                          <p:val>
                                            <p:strVal val="#ppt_h"/>
                                          </p:val>
                                        </p:tav>
                                      </p:tavLst>
                                    </p:anim>
                                    <p:anim calcmode="lin" valueType="num">
                                      <p:cBhvr>
                                        <p:cTn id="43" dur="1000" fill="hold"/>
                                        <p:tgtEl>
                                          <p:spTgt spid="53"/>
                                        </p:tgtEl>
                                        <p:attrNameLst>
                                          <p:attrName>style.rotation</p:attrName>
                                        </p:attrNameLst>
                                      </p:cBhvr>
                                      <p:tavLst>
                                        <p:tav tm="0">
                                          <p:val>
                                            <p:fltVal val="90"/>
                                          </p:val>
                                        </p:tav>
                                        <p:tav tm="100000">
                                          <p:val>
                                            <p:fltVal val="0"/>
                                          </p:val>
                                        </p:tav>
                                      </p:tavLst>
                                    </p:anim>
                                    <p:animEffect transition="in" filter="fade">
                                      <p:cBhvr>
                                        <p:cTn id="44" dur="1000"/>
                                        <p:tgtEl>
                                          <p:spTgt spid="53"/>
                                        </p:tgtEl>
                                      </p:cBhvr>
                                    </p:animEffect>
                                  </p:childTnLst>
                                </p:cTn>
                              </p:par>
                            </p:childTnLst>
                          </p:cTn>
                        </p:par>
                        <p:par>
                          <p:cTn id="45" fill="hold">
                            <p:stCondLst>
                              <p:cond delay="8000"/>
                            </p:stCondLst>
                            <p:childTnLst>
                              <p:par>
                                <p:cTn id="46" presetID="42" presetClass="entr" presetSubtype="0"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fade">
                                      <p:cBhvr>
                                        <p:cTn id="48" dur="1000"/>
                                        <p:tgtEl>
                                          <p:spTgt spid="33"/>
                                        </p:tgtEl>
                                      </p:cBhvr>
                                    </p:animEffect>
                                    <p:anim calcmode="lin" valueType="num">
                                      <p:cBhvr>
                                        <p:cTn id="49" dur="1000" fill="hold"/>
                                        <p:tgtEl>
                                          <p:spTgt spid="33"/>
                                        </p:tgtEl>
                                        <p:attrNameLst>
                                          <p:attrName>ppt_x</p:attrName>
                                        </p:attrNameLst>
                                      </p:cBhvr>
                                      <p:tavLst>
                                        <p:tav tm="0">
                                          <p:val>
                                            <p:strVal val="#ppt_x"/>
                                          </p:val>
                                        </p:tav>
                                        <p:tav tm="100000">
                                          <p:val>
                                            <p:strVal val="#ppt_x"/>
                                          </p:val>
                                        </p:tav>
                                      </p:tavLst>
                                    </p:anim>
                                    <p:anim calcmode="lin" valueType="num">
                                      <p:cBhvr>
                                        <p:cTn id="50" dur="1000" fill="hold"/>
                                        <p:tgtEl>
                                          <p:spTgt spid="33"/>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31" presetClass="entr" presetSubtype="0" fill="hold" nodeType="afterEffect">
                                  <p:stCondLst>
                                    <p:cond delay="0"/>
                                  </p:stCondLst>
                                  <p:childTnLst>
                                    <p:set>
                                      <p:cBhvr>
                                        <p:cTn id="53" dur="1" fill="hold">
                                          <p:stCondLst>
                                            <p:cond delay="0"/>
                                          </p:stCondLst>
                                        </p:cTn>
                                        <p:tgtEl>
                                          <p:spTgt spid="54"/>
                                        </p:tgtEl>
                                        <p:attrNameLst>
                                          <p:attrName>style.visibility</p:attrName>
                                        </p:attrNameLst>
                                      </p:cBhvr>
                                      <p:to>
                                        <p:strVal val="visible"/>
                                      </p:to>
                                    </p:set>
                                    <p:anim calcmode="lin" valueType="num">
                                      <p:cBhvr>
                                        <p:cTn id="54" dur="1000" fill="hold"/>
                                        <p:tgtEl>
                                          <p:spTgt spid="54"/>
                                        </p:tgtEl>
                                        <p:attrNameLst>
                                          <p:attrName>ppt_w</p:attrName>
                                        </p:attrNameLst>
                                      </p:cBhvr>
                                      <p:tavLst>
                                        <p:tav tm="0">
                                          <p:val>
                                            <p:fltVal val="0"/>
                                          </p:val>
                                        </p:tav>
                                        <p:tav tm="100000">
                                          <p:val>
                                            <p:strVal val="#ppt_w"/>
                                          </p:val>
                                        </p:tav>
                                      </p:tavLst>
                                    </p:anim>
                                    <p:anim calcmode="lin" valueType="num">
                                      <p:cBhvr>
                                        <p:cTn id="55" dur="1000" fill="hold"/>
                                        <p:tgtEl>
                                          <p:spTgt spid="54"/>
                                        </p:tgtEl>
                                        <p:attrNameLst>
                                          <p:attrName>ppt_h</p:attrName>
                                        </p:attrNameLst>
                                      </p:cBhvr>
                                      <p:tavLst>
                                        <p:tav tm="0">
                                          <p:val>
                                            <p:fltVal val="0"/>
                                          </p:val>
                                        </p:tav>
                                        <p:tav tm="100000">
                                          <p:val>
                                            <p:strVal val="#ppt_h"/>
                                          </p:val>
                                        </p:tav>
                                      </p:tavLst>
                                    </p:anim>
                                    <p:anim calcmode="lin" valueType="num">
                                      <p:cBhvr>
                                        <p:cTn id="56" dur="1000" fill="hold"/>
                                        <p:tgtEl>
                                          <p:spTgt spid="54"/>
                                        </p:tgtEl>
                                        <p:attrNameLst>
                                          <p:attrName>style.rotation</p:attrName>
                                        </p:attrNameLst>
                                      </p:cBhvr>
                                      <p:tavLst>
                                        <p:tav tm="0">
                                          <p:val>
                                            <p:fltVal val="90"/>
                                          </p:val>
                                        </p:tav>
                                        <p:tav tm="100000">
                                          <p:val>
                                            <p:fltVal val="0"/>
                                          </p:val>
                                        </p:tav>
                                      </p:tavLst>
                                    </p:anim>
                                    <p:animEffect transition="in" filter="fade">
                                      <p:cBhvr>
                                        <p:cTn id="57" dur="1000"/>
                                        <p:tgtEl>
                                          <p:spTgt spid="54"/>
                                        </p:tgtEl>
                                      </p:cBhvr>
                                    </p:animEffect>
                                  </p:childTnLst>
                                </p:cTn>
                              </p:par>
                            </p:childTnLst>
                          </p:cTn>
                        </p:par>
                        <p:par>
                          <p:cTn id="58" fill="hold">
                            <p:stCondLst>
                              <p:cond delay="10000"/>
                            </p:stCondLst>
                            <p:childTnLst>
                              <p:par>
                                <p:cTn id="59" presetID="42" presetClass="entr" presetSubtype="0" fill="hold" grpId="0" nodeType="after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fade">
                                      <p:cBhvr>
                                        <p:cTn id="61" dur="1000"/>
                                        <p:tgtEl>
                                          <p:spTgt spid="36"/>
                                        </p:tgtEl>
                                      </p:cBhvr>
                                    </p:animEffect>
                                    <p:anim calcmode="lin" valueType="num">
                                      <p:cBhvr>
                                        <p:cTn id="62" dur="1000" fill="hold"/>
                                        <p:tgtEl>
                                          <p:spTgt spid="36"/>
                                        </p:tgtEl>
                                        <p:attrNameLst>
                                          <p:attrName>ppt_x</p:attrName>
                                        </p:attrNameLst>
                                      </p:cBhvr>
                                      <p:tavLst>
                                        <p:tav tm="0">
                                          <p:val>
                                            <p:strVal val="#ppt_x"/>
                                          </p:val>
                                        </p:tav>
                                        <p:tav tm="100000">
                                          <p:val>
                                            <p:strVal val="#ppt_x"/>
                                          </p:val>
                                        </p:tav>
                                      </p:tavLst>
                                    </p:anim>
                                    <p:anim calcmode="lin" valueType="num">
                                      <p:cBhvr>
                                        <p:cTn id="63" dur="1000" fill="hold"/>
                                        <p:tgtEl>
                                          <p:spTgt spid="36"/>
                                        </p:tgtEl>
                                        <p:attrNameLst>
                                          <p:attrName>ppt_y</p:attrName>
                                        </p:attrNameLst>
                                      </p:cBhvr>
                                      <p:tavLst>
                                        <p:tav tm="0">
                                          <p:val>
                                            <p:strVal val="#ppt_y+.1"/>
                                          </p:val>
                                        </p:tav>
                                        <p:tav tm="100000">
                                          <p:val>
                                            <p:strVal val="#ppt_y"/>
                                          </p:val>
                                        </p:tav>
                                      </p:tavLst>
                                    </p:anim>
                                  </p:childTnLst>
                                </p:cTn>
                              </p:par>
                            </p:childTnLst>
                          </p:cTn>
                        </p:par>
                        <p:par>
                          <p:cTn id="64" fill="hold">
                            <p:stCondLst>
                              <p:cond delay="11000"/>
                            </p:stCondLst>
                            <p:childTnLst>
                              <p:par>
                                <p:cTn id="65" presetID="31" presetClass="entr" presetSubtype="0"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1000" fill="hold"/>
                                        <p:tgtEl>
                                          <p:spTgt spid="55"/>
                                        </p:tgtEl>
                                        <p:attrNameLst>
                                          <p:attrName>ppt_w</p:attrName>
                                        </p:attrNameLst>
                                      </p:cBhvr>
                                      <p:tavLst>
                                        <p:tav tm="0">
                                          <p:val>
                                            <p:fltVal val="0"/>
                                          </p:val>
                                        </p:tav>
                                        <p:tav tm="100000">
                                          <p:val>
                                            <p:strVal val="#ppt_w"/>
                                          </p:val>
                                        </p:tav>
                                      </p:tavLst>
                                    </p:anim>
                                    <p:anim calcmode="lin" valueType="num">
                                      <p:cBhvr>
                                        <p:cTn id="68" dur="1000" fill="hold"/>
                                        <p:tgtEl>
                                          <p:spTgt spid="55"/>
                                        </p:tgtEl>
                                        <p:attrNameLst>
                                          <p:attrName>ppt_h</p:attrName>
                                        </p:attrNameLst>
                                      </p:cBhvr>
                                      <p:tavLst>
                                        <p:tav tm="0">
                                          <p:val>
                                            <p:fltVal val="0"/>
                                          </p:val>
                                        </p:tav>
                                        <p:tav tm="100000">
                                          <p:val>
                                            <p:strVal val="#ppt_h"/>
                                          </p:val>
                                        </p:tav>
                                      </p:tavLst>
                                    </p:anim>
                                    <p:anim calcmode="lin" valueType="num">
                                      <p:cBhvr>
                                        <p:cTn id="69" dur="1000" fill="hold"/>
                                        <p:tgtEl>
                                          <p:spTgt spid="55"/>
                                        </p:tgtEl>
                                        <p:attrNameLst>
                                          <p:attrName>style.rotation</p:attrName>
                                        </p:attrNameLst>
                                      </p:cBhvr>
                                      <p:tavLst>
                                        <p:tav tm="0">
                                          <p:val>
                                            <p:fltVal val="90"/>
                                          </p:val>
                                        </p:tav>
                                        <p:tav tm="100000">
                                          <p:val>
                                            <p:fltVal val="0"/>
                                          </p:val>
                                        </p:tav>
                                      </p:tavLst>
                                    </p:anim>
                                    <p:animEffect transition="in" filter="fade">
                                      <p:cBhvr>
                                        <p:cTn id="70" dur="1000"/>
                                        <p:tgtEl>
                                          <p:spTgt spid="55"/>
                                        </p:tgtEl>
                                      </p:cBhvr>
                                    </p:animEffect>
                                  </p:childTnLst>
                                </p:cTn>
                              </p:par>
                            </p:childTnLst>
                          </p:cTn>
                        </p:par>
                        <p:par>
                          <p:cTn id="71" fill="hold">
                            <p:stCondLst>
                              <p:cond delay="12000"/>
                            </p:stCondLst>
                            <p:childTnLst>
                              <p:par>
                                <p:cTn id="72" presetID="42" presetClass="entr" presetSubtype="0" fill="hold" grpId="0"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fade">
                                      <p:cBhvr>
                                        <p:cTn id="74" dur="1000"/>
                                        <p:tgtEl>
                                          <p:spTgt spid="37"/>
                                        </p:tgtEl>
                                      </p:cBhvr>
                                    </p:animEffect>
                                    <p:anim calcmode="lin" valueType="num">
                                      <p:cBhvr>
                                        <p:cTn id="75" dur="1000" fill="hold"/>
                                        <p:tgtEl>
                                          <p:spTgt spid="37"/>
                                        </p:tgtEl>
                                        <p:attrNameLst>
                                          <p:attrName>ppt_x</p:attrName>
                                        </p:attrNameLst>
                                      </p:cBhvr>
                                      <p:tavLst>
                                        <p:tav tm="0">
                                          <p:val>
                                            <p:strVal val="#ppt_x"/>
                                          </p:val>
                                        </p:tav>
                                        <p:tav tm="100000">
                                          <p:val>
                                            <p:strVal val="#ppt_x"/>
                                          </p:val>
                                        </p:tav>
                                      </p:tavLst>
                                    </p:anim>
                                    <p:anim calcmode="lin" valueType="num">
                                      <p:cBhvr>
                                        <p:cTn id="76" dur="1000" fill="hold"/>
                                        <p:tgtEl>
                                          <p:spTgt spid="37"/>
                                        </p:tgtEl>
                                        <p:attrNameLst>
                                          <p:attrName>ppt_y</p:attrName>
                                        </p:attrNameLst>
                                      </p:cBhvr>
                                      <p:tavLst>
                                        <p:tav tm="0">
                                          <p:val>
                                            <p:strVal val="#ppt_y+.1"/>
                                          </p:val>
                                        </p:tav>
                                        <p:tav tm="100000">
                                          <p:val>
                                            <p:strVal val="#ppt_y"/>
                                          </p:val>
                                        </p:tav>
                                      </p:tavLst>
                                    </p:anim>
                                  </p:childTnLst>
                                </p:cTn>
                              </p:par>
                            </p:childTnLst>
                          </p:cTn>
                        </p:par>
                        <p:par>
                          <p:cTn id="77" fill="hold">
                            <p:stCondLst>
                              <p:cond delay="13000"/>
                            </p:stCondLst>
                            <p:childTnLst>
                              <p:par>
                                <p:cTn id="78" presetID="31" presetClass="entr" presetSubtype="0" fill="hold" nodeType="after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ppt_w</p:attrName>
                                        </p:attrNameLst>
                                      </p:cBhvr>
                                      <p:tavLst>
                                        <p:tav tm="0">
                                          <p:val>
                                            <p:fltVal val="0"/>
                                          </p:val>
                                        </p:tav>
                                        <p:tav tm="100000">
                                          <p:val>
                                            <p:strVal val="#ppt_w"/>
                                          </p:val>
                                        </p:tav>
                                      </p:tavLst>
                                    </p:anim>
                                    <p:anim calcmode="lin" valueType="num">
                                      <p:cBhvr>
                                        <p:cTn id="81" dur="1000" fill="hold"/>
                                        <p:tgtEl>
                                          <p:spTgt spid="56"/>
                                        </p:tgtEl>
                                        <p:attrNameLst>
                                          <p:attrName>ppt_h</p:attrName>
                                        </p:attrNameLst>
                                      </p:cBhvr>
                                      <p:tavLst>
                                        <p:tav tm="0">
                                          <p:val>
                                            <p:fltVal val="0"/>
                                          </p:val>
                                        </p:tav>
                                        <p:tav tm="100000">
                                          <p:val>
                                            <p:strVal val="#ppt_h"/>
                                          </p:val>
                                        </p:tav>
                                      </p:tavLst>
                                    </p:anim>
                                    <p:anim calcmode="lin" valueType="num">
                                      <p:cBhvr>
                                        <p:cTn id="82" dur="1000" fill="hold"/>
                                        <p:tgtEl>
                                          <p:spTgt spid="56"/>
                                        </p:tgtEl>
                                        <p:attrNameLst>
                                          <p:attrName>style.rotation</p:attrName>
                                        </p:attrNameLst>
                                      </p:cBhvr>
                                      <p:tavLst>
                                        <p:tav tm="0">
                                          <p:val>
                                            <p:fltVal val="90"/>
                                          </p:val>
                                        </p:tav>
                                        <p:tav tm="100000">
                                          <p:val>
                                            <p:fltVal val="0"/>
                                          </p:val>
                                        </p:tav>
                                      </p:tavLst>
                                    </p:anim>
                                    <p:animEffect transition="in" filter="fade">
                                      <p:cBhvr>
                                        <p:cTn id="83" dur="1000"/>
                                        <p:tgtEl>
                                          <p:spTgt spid="56"/>
                                        </p:tgtEl>
                                      </p:cBhvr>
                                    </p:animEffect>
                                  </p:childTnLst>
                                </p:cTn>
                              </p:par>
                            </p:childTnLst>
                          </p:cTn>
                        </p:par>
                        <p:par>
                          <p:cTn id="84" fill="hold">
                            <p:stCondLst>
                              <p:cond delay="14000"/>
                            </p:stCondLst>
                            <p:childTnLst>
                              <p:par>
                                <p:cTn id="85" presetID="42" presetClass="entr" presetSubtype="0"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fade">
                                      <p:cBhvr>
                                        <p:cTn id="87" dur="1000"/>
                                        <p:tgtEl>
                                          <p:spTgt spid="35"/>
                                        </p:tgtEl>
                                      </p:cBhvr>
                                    </p:animEffect>
                                    <p:anim calcmode="lin" valueType="num">
                                      <p:cBhvr>
                                        <p:cTn id="88" dur="1000" fill="hold"/>
                                        <p:tgtEl>
                                          <p:spTgt spid="35"/>
                                        </p:tgtEl>
                                        <p:attrNameLst>
                                          <p:attrName>ppt_x</p:attrName>
                                        </p:attrNameLst>
                                      </p:cBhvr>
                                      <p:tavLst>
                                        <p:tav tm="0">
                                          <p:val>
                                            <p:strVal val="#ppt_x"/>
                                          </p:val>
                                        </p:tav>
                                        <p:tav tm="100000">
                                          <p:val>
                                            <p:strVal val="#ppt_x"/>
                                          </p:val>
                                        </p:tav>
                                      </p:tavLst>
                                    </p:anim>
                                    <p:anim calcmode="lin" valueType="num">
                                      <p:cBhvr>
                                        <p:cTn id="8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7" grpId="0"/>
      <p:bldP spid="3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8" name="TextBox 27">
            <a:extLst>
              <a:ext uri="{FF2B5EF4-FFF2-40B4-BE49-F238E27FC236}">
                <a16:creationId xmlns:a16="http://schemas.microsoft.com/office/drawing/2014/main" id="{C352F22F-5363-43EC-85F6-96CCCF7A8783}"/>
              </a:ext>
            </a:extLst>
          </p:cNvPr>
          <p:cNvSpPr txBox="1"/>
          <p:nvPr/>
        </p:nvSpPr>
        <p:spPr>
          <a:xfrm>
            <a:off x="850392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77%</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B46E7B89-9CA3-496F-908A-7DAEAF08BF36}"/>
              </a:ext>
            </a:extLst>
          </p:cNvPr>
          <p:cNvSpPr txBox="1"/>
          <p:nvPr/>
        </p:nvSpPr>
        <p:spPr>
          <a:xfrm>
            <a:off x="2834640"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55%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1ED2DBD3-A517-40C8-BBDA-AC1CD7E032DF}"/>
              </a:ext>
            </a:extLst>
          </p:cNvPr>
          <p:cNvSpPr txBox="1"/>
          <p:nvPr/>
        </p:nvSpPr>
        <p:spPr>
          <a:xfrm>
            <a:off x="850392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82%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1" name="Chart 40">
            <a:extLst>
              <a:ext uri="{FF2B5EF4-FFF2-40B4-BE49-F238E27FC236}">
                <a16:creationId xmlns:a16="http://schemas.microsoft.com/office/drawing/2014/main" id="{6F37A458-296D-483C-91DC-4446F164D9E0}"/>
              </a:ext>
            </a:extLst>
          </p:cNvPr>
          <p:cNvGraphicFramePr>
            <a:graphicFrameLocks noChangeAspect="1"/>
          </p:cNvGraphicFramePr>
          <p:nvPr>
            <p:extLst/>
          </p:nvPr>
        </p:nvGraphicFramePr>
        <p:xfrm>
          <a:off x="91440" y="1733850"/>
          <a:ext cx="2743200" cy="1758636"/>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a:extLst>
              <a:ext uri="{FF2B5EF4-FFF2-40B4-BE49-F238E27FC236}">
                <a16:creationId xmlns:a16="http://schemas.microsoft.com/office/drawing/2014/main" id="{7557FC92-833F-4728-AF0A-7511912BBE4C}"/>
              </a:ext>
            </a:extLst>
          </p:cNvPr>
          <p:cNvSpPr txBox="1"/>
          <p:nvPr/>
        </p:nvSpPr>
        <p:spPr>
          <a:xfrm>
            <a:off x="2834640"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68%</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42" name="Chart 41">
            <a:extLst>
              <a:ext uri="{FF2B5EF4-FFF2-40B4-BE49-F238E27FC236}">
                <a16:creationId xmlns:a16="http://schemas.microsoft.com/office/drawing/2014/main" id="{67F03481-8E6F-4E40-A76D-42C1176A9DE1}"/>
              </a:ext>
            </a:extLst>
          </p:cNvPr>
          <p:cNvGraphicFramePr>
            <a:graphicFrameLocks noChangeAspect="1"/>
          </p:cNvGraphicFramePr>
          <p:nvPr>
            <p:extLst/>
          </p:nvPr>
        </p:nvGraphicFramePr>
        <p:xfrm>
          <a:off x="152400" y="4282577"/>
          <a:ext cx="2743200" cy="175863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a:extLst>
              <a:ext uri="{FF2B5EF4-FFF2-40B4-BE49-F238E27FC236}">
                <a16:creationId xmlns:a16="http://schemas.microsoft.com/office/drawing/2014/main" id="{C70B1788-DD26-49E5-9E1F-AE7C7077F4BD}"/>
              </a:ext>
            </a:extLst>
          </p:cNvPr>
          <p:cNvGraphicFramePr>
            <a:graphicFrameLocks noChangeAspect="1"/>
          </p:cNvGraphicFramePr>
          <p:nvPr>
            <p:extLst/>
          </p:nvPr>
        </p:nvGraphicFramePr>
        <p:xfrm>
          <a:off x="5862091" y="1733850"/>
          <a:ext cx="2743200" cy="17586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43">
            <a:extLst>
              <a:ext uri="{FF2B5EF4-FFF2-40B4-BE49-F238E27FC236}">
                <a16:creationId xmlns:a16="http://schemas.microsoft.com/office/drawing/2014/main" id="{97B7EFA2-EC6B-468A-9AF5-458E557D83C1}"/>
              </a:ext>
            </a:extLst>
          </p:cNvPr>
          <p:cNvGraphicFramePr>
            <a:graphicFrameLocks noChangeAspect="1"/>
          </p:cNvGraphicFramePr>
          <p:nvPr>
            <p:extLst/>
          </p:nvPr>
        </p:nvGraphicFramePr>
        <p:xfrm>
          <a:off x="5862091" y="4302492"/>
          <a:ext cx="2743200" cy="175863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58226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heel(1)">
                                      <p:cBhvr>
                                        <p:cTn id="11" dur="2000"/>
                                        <p:tgtEl>
                                          <p:spTgt spid="41"/>
                                        </p:tgtEl>
                                      </p:cBhvr>
                                    </p:animEffect>
                                  </p:childTnLst>
                                </p:cTn>
                              </p:par>
                            </p:childTnLst>
                          </p:cTn>
                        </p:par>
                        <p:par>
                          <p:cTn id="12" fill="hold">
                            <p:stCondLst>
                              <p:cond delay="3000"/>
                            </p:stCondLst>
                            <p:childTnLst>
                              <p:par>
                                <p:cTn id="13" presetID="42" presetClass="entr" presetSubtype="0"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childTnLst>
                          </p:cTn>
                        </p:par>
                        <p:par>
                          <p:cTn id="18" fill="hold">
                            <p:stCondLst>
                              <p:cond delay="4000"/>
                            </p:stCondLst>
                            <p:childTnLst>
                              <p:par>
                                <p:cTn id="19" presetID="21" presetClass="entr" presetSubtype="1" fill="hold" grpId="0"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heel(1)">
                                      <p:cBhvr>
                                        <p:cTn id="21" dur="2000"/>
                                        <p:tgtEl>
                                          <p:spTgt spid="43"/>
                                        </p:tgtEl>
                                      </p:cBhvr>
                                    </p:animEffect>
                                  </p:childTnLst>
                                </p:cTn>
                              </p:par>
                            </p:childTnLst>
                          </p:cTn>
                        </p:par>
                        <p:par>
                          <p:cTn id="22" fill="hold">
                            <p:stCondLst>
                              <p:cond delay="600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7000"/>
                            </p:stCondLst>
                            <p:childTnLst>
                              <p:par>
                                <p:cTn id="29" presetID="21"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heel(1)">
                                      <p:cBhvr>
                                        <p:cTn id="31" dur="2000"/>
                                        <p:tgtEl>
                                          <p:spTgt spid="42"/>
                                        </p:tgtEl>
                                      </p:cBhvr>
                                    </p:animEffect>
                                  </p:childTnLst>
                                </p:cTn>
                              </p:par>
                            </p:childTnLst>
                          </p:cTn>
                        </p:par>
                        <p:par>
                          <p:cTn id="32" fill="hold">
                            <p:stCondLst>
                              <p:cond delay="9000"/>
                            </p:stCondLst>
                            <p:childTnLst>
                              <p:par>
                                <p:cTn id="33" presetID="42" presetClass="entr" presetSubtype="0"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par>
                          <p:cTn id="38" fill="hold">
                            <p:stCondLst>
                              <p:cond delay="10000"/>
                            </p:stCondLst>
                            <p:childTnLst>
                              <p:par>
                                <p:cTn id="39" presetID="21"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heel(1)">
                                      <p:cBhvr>
                                        <p:cTn id="41" dur="2000"/>
                                        <p:tgtEl>
                                          <p:spTgt spid="44"/>
                                        </p:tgtEl>
                                      </p:cBhvr>
                                    </p:animEffect>
                                  </p:childTnLst>
                                </p:cTn>
                              </p:par>
                            </p:childTnLst>
                          </p:cTn>
                        </p:par>
                        <p:par>
                          <p:cTn id="42" fill="hold">
                            <p:stCondLst>
                              <p:cond delay="12000"/>
                            </p:stCondLst>
                            <p:childTnLst>
                              <p:par>
                                <p:cTn id="43" presetID="42" presetClass="entr" presetSubtype="0"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1000"/>
                                        <p:tgtEl>
                                          <p:spTgt spid="40"/>
                                        </p:tgtEl>
                                      </p:cBhvr>
                                    </p:animEffect>
                                    <p:anim calcmode="lin" valueType="num">
                                      <p:cBhvr>
                                        <p:cTn id="46" dur="1000" fill="hold"/>
                                        <p:tgtEl>
                                          <p:spTgt spid="40"/>
                                        </p:tgtEl>
                                        <p:attrNameLst>
                                          <p:attrName>ppt_x</p:attrName>
                                        </p:attrNameLst>
                                      </p:cBhvr>
                                      <p:tavLst>
                                        <p:tav tm="0">
                                          <p:val>
                                            <p:strVal val="#ppt_x"/>
                                          </p:val>
                                        </p:tav>
                                        <p:tav tm="100000">
                                          <p:val>
                                            <p:strVal val="#ppt_x"/>
                                          </p:val>
                                        </p:tav>
                                      </p:tavLst>
                                    </p:anim>
                                    <p:anim calcmode="lin" valueType="num">
                                      <p:cBhvr>
                                        <p:cTn id="4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P spid="34" grpId="0"/>
      <p:bldP spid="40" grpId="0"/>
      <p:bldGraphic spid="41" grpId="0">
        <p:bldAsOne/>
      </p:bldGraphic>
      <p:bldP spid="22" grpId="0"/>
      <p:bldGraphic spid="42" grpId="0">
        <p:bldAsOne/>
      </p:bldGraphic>
      <p:bldGraphic spid="43" grpId="0">
        <p:bldAsOne/>
      </p:bldGraphic>
      <p:bldGraphic spid="4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aphicFrame>
        <p:nvGraphicFramePr>
          <p:cNvPr id="7" name="Chart 6"/>
          <p:cNvGraphicFramePr>
            <a:graphicFrameLocks noChangeAspect="1"/>
          </p:cNvGraphicFramePr>
          <p:nvPr>
            <p:extLst/>
          </p:nvPr>
        </p:nvGraphicFramePr>
        <p:xfrm>
          <a:off x="7387517" y="4206240"/>
          <a:ext cx="3566160" cy="2377440"/>
        </p:xfrm>
        <a:graphic>
          <a:graphicData uri="http://schemas.openxmlformats.org/drawingml/2006/chart">
            <c:chart xmlns:c="http://schemas.openxmlformats.org/drawingml/2006/chart" xmlns:r="http://schemas.openxmlformats.org/officeDocument/2006/relationships" r:id="rId3"/>
          </a:graphicData>
        </a:graphic>
      </p:graphicFrame>
      <p:grpSp>
        <p:nvGrpSpPr>
          <p:cNvPr id="43" name="Group 42">
            <a:extLst>
              <a:ext uri="{FF2B5EF4-FFF2-40B4-BE49-F238E27FC236}">
                <a16:creationId xmlns:a16="http://schemas.microsoft.com/office/drawing/2014/main" id="{369C4058-0060-440C-A61F-622BEDD400D8}"/>
              </a:ext>
            </a:extLst>
          </p:cNvPr>
          <p:cNvGrpSpPr>
            <a:grpSpLocks noChangeAspect="1"/>
          </p:cNvGrpSpPr>
          <p:nvPr/>
        </p:nvGrpSpPr>
        <p:grpSpPr>
          <a:xfrm>
            <a:off x="1010518" y="2139506"/>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55630538-4203-4713-BB65-C5A60E565D83}"/>
                </a:ext>
              </a:extLst>
            </p:cNvPr>
            <p:cNvSpPr>
              <a:spLocks noChangeAspect="1"/>
            </p:cNvSpPr>
            <p:nvPr/>
          </p:nvSpPr>
          <p:spPr>
            <a:xfrm>
              <a:off x="3241866" y="1103796"/>
              <a:ext cx="4627785" cy="46277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FB89436A-983A-4044-8C89-1B1B0908639D}"/>
                </a:ext>
              </a:extLst>
            </p:cNvPr>
            <p:cNvSpPr>
              <a:spLocks noChangeAspect="1"/>
            </p:cNvSpPr>
            <p:nvPr/>
          </p:nvSpPr>
          <p:spPr>
            <a:xfrm>
              <a:off x="3627512" y="1489445"/>
              <a:ext cx="3856489" cy="3856488"/>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4" name="Graphic 43" descr="Microscope">
            <a:extLst>
              <a:ext uri="{FF2B5EF4-FFF2-40B4-BE49-F238E27FC236}">
                <a16:creationId xmlns:a16="http://schemas.microsoft.com/office/drawing/2014/main" id="{89B9D5C9-9F55-47D2-99E5-B7BF038EE9B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1975" y="2390966"/>
            <a:ext cx="594360" cy="594360"/>
          </a:xfrm>
          <a:prstGeom prst="rect">
            <a:avLst/>
          </a:prstGeom>
        </p:spPr>
      </p:pic>
      <p:sp>
        <p:nvSpPr>
          <p:cNvPr id="47" name="TextBox 46">
            <a:extLst>
              <a:ext uri="{FF2B5EF4-FFF2-40B4-BE49-F238E27FC236}">
                <a16:creationId xmlns:a16="http://schemas.microsoft.com/office/drawing/2014/main" id="{B69FA607-8263-4152-9D46-FCEC721DF2D9}"/>
              </a:ext>
            </a:extLst>
          </p:cNvPr>
          <p:cNvSpPr txBox="1"/>
          <p:nvPr/>
        </p:nvSpPr>
        <p:spPr>
          <a:xfrm>
            <a:off x="2267813" y="2140454"/>
            <a:ext cx="3861721" cy="124034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 65%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442D950A-DF79-4E5D-9CEA-182FAA55A4EA}"/>
              </a:ext>
            </a:extLst>
          </p:cNvPr>
          <p:cNvGrpSpPr>
            <a:grpSpLocks noChangeAspect="1"/>
          </p:cNvGrpSpPr>
          <p:nvPr/>
        </p:nvGrpSpPr>
        <p:grpSpPr>
          <a:xfrm>
            <a:off x="1014989" y="5028235"/>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A0F69233-6826-46E7-8298-9A9BA5C70391}"/>
                </a:ext>
              </a:extLst>
            </p:cNvPr>
            <p:cNvSpPr>
              <a:spLocks noChangeAspect="1"/>
            </p:cNvSpPr>
            <p:nvPr/>
          </p:nvSpPr>
          <p:spPr>
            <a:xfrm>
              <a:off x="3241866" y="1103796"/>
              <a:ext cx="4627785" cy="46277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0EBA94D2-2A40-475E-AD50-D1FA7D809DDF}"/>
                </a:ext>
              </a:extLst>
            </p:cNvPr>
            <p:cNvSpPr>
              <a:spLocks noChangeAspect="1"/>
            </p:cNvSpPr>
            <p:nvPr/>
          </p:nvSpPr>
          <p:spPr>
            <a:xfrm>
              <a:off x="3627512" y="1489445"/>
              <a:ext cx="3856489" cy="385648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0" name="Graphic 49" descr="Flask">
            <a:extLst>
              <a:ext uri="{FF2B5EF4-FFF2-40B4-BE49-F238E27FC236}">
                <a16:creationId xmlns:a16="http://schemas.microsoft.com/office/drawing/2014/main" id="{04931FD6-FB46-4C10-81D4-402B4F096B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276546" y="5297747"/>
            <a:ext cx="585216" cy="585216"/>
          </a:xfrm>
          <a:prstGeom prst="rect">
            <a:avLst/>
          </a:prstGeom>
        </p:spPr>
      </p:pic>
      <p:grpSp>
        <p:nvGrpSpPr>
          <p:cNvPr id="54" name="Group 53">
            <a:extLst>
              <a:ext uri="{FF2B5EF4-FFF2-40B4-BE49-F238E27FC236}">
                <a16:creationId xmlns:a16="http://schemas.microsoft.com/office/drawing/2014/main" id="{ED696563-108F-4955-BA97-1105BE4A4DB8}"/>
              </a:ext>
            </a:extLst>
          </p:cNvPr>
          <p:cNvGrpSpPr>
            <a:grpSpLocks noChangeAspect="1"/>
          </p:cNvGrpSpPr>
          <p:nvPr/>
        </p:nvGrpSpPr>
        <p:grpSpPr>
          <a:xfrm>
            <a:off x="1014989" y="3580435"/>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67CF022A-06C0-49E9-8EF0-1786DF78F9E4}"/>
                </a:ext>
              </a:extLst>
            </p:cNvPr>
            <p:cNvSpPr>
              <a:spLocks noChangeAspect="1"/>
            </p:cNvSpPr>
            <p:nvPr/>
          </p:nvSpPr>
          <p:spPr>
            <a:xfrm>
              <a:off x="3241866" y="1103796"/>
              <a:ext cx="4627785" cy="46277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57E40EDD-0FD3-42FC-8A03-1D7FB37FE0FD}"/>
                </a:ext>
              </a:extLst>
            </p:cNvPr>
            <p:cNvSpPr>
              <a:spLocks noChangeAspect="1"/>
            </p:cNvSpPr>
            <p:nvPr/>
          </p:nvSpPr>
          <p:spPr>
            <a:xfrm>
              <a:off x="3627512" y="1489445"/>
              <a:ext cx="3856489" cy="3856488"/>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5" name="Graphic 54" descr="Test tubes">
            <a:extLst>
              <a:ext uri="{FF2B5EF4-FFF2-40B4-BE49-F238E27FC236}">
                <a16:creationId xmlns:a16="http://schemas.microsoft.com/office/drawing/2014/main" id="{379C7D40-F9D1-43FE-B6FB-711665ADECB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289306" y="3854756"/>
            <a:ext cx="548640" cy="548640"/>
          </a:xfrm>
          <a:prstGeom prst="rect">
            <a:avLst/>
          </a:prstGeom>
        </p:spPr>
      </p:pic>
      <p:sp>
        <p:nvSpPr>
          <p:cNvPr id="58" name="TextBox 57">
            <a:extLst>
              <a:ext uri="{FF2B5EF4-FFF2-40B4-BE49-F238E27FC236}">
                <a16:creationId xmlns:a16="http://schemas.microsoft.com/office/drawing/2014/main" id="{FBA9F907-443E-4717-B057-D0882A9ED9AC}"/>
              </a:ext>
            </a:extLst>
          </p:cNvPr>
          <p:cNvSpPr txBox="1"/>
          <p:nvPr/>
        </p:nvSpPr>
        <p:spPr>
          <a:xfrm>
            <a:off x="2267718" y="3585206"/>
            <a:ext cx="3861816"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 58%</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70E7C382-F164-4C82-A522-BB7DBECC0A86}"/>
              </a:ext>
            </a:extLst>
          </p:cNvPr>
          <p:cNvSpPr txBox="1"/>
          <p:nvPr/>
        </p:nvSpPr>
        <p:spPr>
          <a:xfrm>
            <a:off x="2267717" y="5029958"/>
            <a:ext cx="3980683" cy="124034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 44%</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C88603FF-5E3A-43B1-B492-2DA1F93FA57A}"/>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aphicFrame>
        <p:nvGraphicFramePr>
          <p:cNvPr id="6" name="Chart 5"/>
          <p:cNvGraphicFramePr>
            <a:graphicFrameLocks noChangeAspect="1"/>
          </p:cNvGraphicFramePr>
          <p:nvPr>
            <p:extLst/>
          </p:nvPr>
        </p:nvGraphicFramePr>
        <p:xfrm>
          <a:off x="7387517" y="2468880"/>
          <a:ext cx="3566160" cy="243559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4" name="Chart 3"/>
          <p:cNvGraphicFramePr>
            <a:graphicFrameLocks noChangeAspect="1"/>
          </p:cNvGraphicFramePr>
          <p:nvPr>
            <p:extLst/>
          </p:nvPr>
        </p:nvGraphicFramePr>
        <p:xfrm>
          <a:off x="7383046" y="914400"/>
          <a:ext cx="3566160" cy="2286225"/>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4091797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1000"/>
                                        <p:tgtEl>
                                          <p:spTgt spid="60"/>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900" decel="100000" fill="hold"/>
                                        <p:tgtEl>
                                          <p:spTgt spid="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 calcmode="lin" valueType="num">
                                      <p:cBhvr additive="base">
                                        <p:cTn id="18" dur="500" fill="hold"/>
                                        <p:tgtEl>
                                          <p:spTgt spid="43"/>
                                        </p:tgtEl>
                                        <p:attrNameLst>
                                          <p:attrName>ppt_x</p:attrName>
                                        </p:attrNameLst>
                                      </p:cBhvr>
                                      <p:tavLst>
                                        <p:tav tm="0">
                                          <p:val>
                                            <p:strVal val="0-#ppt_w/2"/>
                                          </p:val>
                                        </p:tav>
                                        <p:tav tm="100000">
                                          <p:val>
                                            <p:strVal val="#ppt_x"/>
                                          </p:val>
                                        </p:tav>
                                      </p:tavLst>
                                    </p:anim>
                                    <p:anim calcmode="lin" valueType="num">
                                      <p:cBhvr additive="base">
                                        <p:cTn id="19" dur="500" fill="hold"/>
                                        <p:tgtEl>
                                          <p:spTgt spid="43"/>
                                        </p:tgtEl>
                                        <p:attrNameLst>
                                          <p:attrName>ppt_y</p:attrName>
                                        </p:attrNameLst>
                                      </p:cBhvr>
                                      <p:tavLst>
                                        <p:tav tm="0">
                                          <p:val>
                                            <p:strVal val="#ppt_y"/>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additive="base">
                                        <p:cTn id="22" dur="500" fill="hold"/>
                                        <p:tgtEl>
                                          <p:spTgt spid="44"/>
                                        </p:tgtEl>
                                        <p:attrNameLst>
                                          <p:attrName>ppt_x</p:attrName>
                                        </p:attrNameLst>
                                      </p:cBhvr>
                                      <p:tavLst>
                                        <p:tav tm="0">
                                          <p:val>
                                            <p:strVal val="0-#ppt_w/2"/>
                                          </p:val>
                                        </p:tav>
                                        <p:tav tm="100000">
                                          <p:val>
                                            <p:strVal val="#ppt_x"/>
                                          </p:val>
                                        </p:tav>
                                      </p:tavLst>
                                    </p:anim>
                                    <p:anim calcmode="lin" valueType="num">
                                      <p:cBhvr additive="base">
                                        <p:cTn id="23" dur="500" fill="hold"/>
                                        <p:tgtEl>
                                          <p:spTgt spid="44"/>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1000"/>
                                        <p:tgtEl>
                                          <p:spTgt spid="47"/>
                                        </p:tgtEl>
                                      </p:cBhvr>
                                    </p:animEffect>
                                    <p:anim calcmode="lin" valueType="num">
                                      <p:cBhvr>
                                        <p:cTn id="28" dur="1000" fill="hold"/>
                                        <p:tgtEl>
                                          <p:spTgt spid="47"/>
                                        </p:tgtEl>
                                        <p:attrNameLst>
                                          <p:attrName>ppt_x</p:attrName>
                                        </p:attrNameLst>
                                      </p:cBhvr>
                                      <p:tavLst>
                                        <p:tav tm="0">
                                          <p:val>
                                            <p:strVal val="#ppt_x"/>
                                          </p:val>
                                        </p:tav>
                                        <p:tav tm="100000">
                                          <p:val>
                                            <p:strVal val="#ppt_x"/>
                                          </p:val>
                                        </p:tav>
                                      </p:tavLst>
                                    </p:anim>
                                    <p:anim calcmode="lin" valueType="num">
                                      <p:cBhvr>
                                        <p:cTn id="29" dur="1000" fill="hold"/>
                                        <p:tgtEl>
                                          <p:spTgt spid="4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37" presetClass="entr" presetSubtype="0"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900" decel="100000" fill="hold"/>
                                        <p:tgtEl>
                                          <p:spTgt spid="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37" fill="hold">
                            <p:stCondLst>
                              <p:cond delay="4500"/>
                            </p:stCondLst>
                            <p:childTnLst>
                              <p:par>
                                <p:cTn id="38" presetID="2" presetClass="entr" presetSubtype="8" fill="hold" nodeType="afterEffect">
                                  <p:stCondLst>
                                    <p:cond delay="0"/>
                                  </p:stCondLst>
                                  <p:childTnLst>
                                    <p:set>
                                      <p:cBhvr>
                                        <p:cTn id="39" dur="1" fill="hold">
                                          <p:stCondLst>
                                            <p:cond delay="0"/>
                                          </p:stCondLst>
                                        </p:cTn>
                                        <p:tgtEl>
                                          <p:spTgt spid="54"/>
                                        </p:tgtEl>
                                        <p:attrNameLst>
                                          <p:attrName>style.visibility</p:attrName>
                                        </p:attrNameLst>
                                      </p:cBhvr>
                                      <p:to>
                                        <p:strVal val="visible"/>
                                      </p:to>
                                    </p:set>
                                    <p:anim calcmode="lin" valueType="num">
                                      <p:cBhvr additive="base">
                                        <p:cTn id="40" dur="500" fill="hold"/>
                                        <p:tgtEl>
                                          <p:spTgt spid="54"/>
                                        </p:tgtEl>
                                        <p:attrNameLst>
                                          <p:attrName>ppt_x</p:attrName>
                                        </p:attrNameLst>
                                      </p:cBhvr>
                                      <p:tavLst>
                                        <p:tav tm="0">
                                          <p:val>
                                            <p:strVal val="0-#ppt_w/2"/>
                                          </p:val>
                                        </p:tav>
                                        <p:tav tm="100000">
                                          <p:val>
                                            <p:strVal val="#ppt_x"/>
                                          </p:val>
                                        </p:tav>
                                      </p:tavLst>
                                    </p:anim>
                                    <p:anim calcmode="lin" valueType="num">
                                      <p:cBhvr additive="base">
                                        <p:cTn id="41" dur="500" fill="hold"/>
                                        <p:tgtEl>
                                          <p:spTgt spid="54"/>
                                        </p:tgtEl>
                                        <p:attrNameLst>
                                          <p:attrName>ppt_y</p:attrName>
                                        </p:attrNameLst>
                                      </p:cBhvr>
                                      <p:tavLst>
                                        <p:tav tm="0">
                                          <p:val>
                                            <p:strVal val="#ppt_y"/>
                                          </p:val>
                                        </p:tav>
                                        <p:tav tm="100000">
                                          <p:val>
                                            <p:strVal val="#ppt_y"/>
                                          </p:val>
                                        </p:tav>
                                      </p:tavLst>
                                    </p:anim>
                                  </p:childTnLst>
                                </p:cTn>
                              </p:par>
                              <p:par>
                                <p:cTn id="42" presetID="2" presetClass="entr" presetSubtype="8" fill="hold" nodeType="withEffect">
                                  <p:stCondLst>
                                    <p:cond delay="0"/>
                                  </p:stCondLst>
                                  <p:childTnLst>
                                    <p:set>
                                      <p:cBhvr>
                                        <p:cTn id="43" dur="1" fill="hold">
                                          <p:stCondLst>
                                            <p:cond delay="0"/>
                                          </p:stCondLst>
                                        </p:cTn>
                                        <p:tgtEl>
                                          <p:spTgt spid="55"/>
                                        </p:tgtEl>
                                        <p:attrNameLst>
                                          <p:attrName>style.visibility</p:attrName>
                                        </p:attrNameLst>
                                      </p:cBhvr>
                                      <p:to>
                                        <p:strVal val="visible"/>
                                      </p:to>
                                    </p:set>
                                    <p:anim calcmode="lin" valueType="num">
                                      <p:cBhvr additive="base">
                                        <p:cTn id="44" dur="500" fill="hold"/>
                                        <p:tgtEl>
                                          <p:spTgt spid="55"/>
                                        </p:tgtEl>
                                        <p:attrNameLst>
                                          <p:attrName>ppt_x</p:attrName>
                                        </p:attrNameLst>
                                      </p:cBhvr>
                                      <p:tavLst>
                                        <p:tav tm="0">
                                          <p:val>
                                            <p:strVal val="0-#ppt_w/2"/>
                                          </p:val>
                                        </p:tav>
                                        <p:tav tm="100000">
                                          <p:val>
                                            <p:strVal val="#ppt_x"/>
                                          </p:val>
                                        </p:tav>
                                      </p:tavLst>
                                    </p:anim>
                                    <p:anim calcmode="lin" valueType="num">
                                      <p:cBhvr additive="base">
                                        <p:cTn id="45" dur="500" fill="hold"/>
                                        <p:tgtEl>
                                          <p:spTgt spid="55"/>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fade">
                                      <p:cBhvr>
                                        <p:cTn id="49" dur="1000"/>
                                        <p:tgtEl>
                                          <p:spTgt spid="58"/>
                                        </p:tgtEl>
                                      </p:cBhvr>
                                    </p:animEffect>
                                    <p:anim calcmode="lin" valueType="num">
                                      <p:cBhvr>
                                        <p:cTn id="50" dur="1000" fill="hold"/>
                                        <p:tgtEl>
                                          <p:spTgt spid="58"/>
                                        </p:tgtEl>
                                        <p:attrNameLst>
                                          <p:attrName>ppt_x</p:attrName>
                                        </p:attrNameLst>
                                      </p:cBhvr>
                                      <p:tavLst>
                                        <p:tav tm="0">
                                          <p:val>
                                            <p:strVal val="#ppt_x"/>
                                          </p:val>
                                        </p:tav>
                                        <p:tav tm="100000">
                                          <p:val>
                                            <p:strVal val="#ppt_x"/>
                                          </p:val>
                                        </p:tav>
                                      </p:tavLst>
                                    </p:anim>
                                    <p:anim calcmode="lin" valueType="num">
                                      <p:cBhvr>
                                        <p:cTn id="51" dur="1000" fill="hold"/>
                                        <p:tgtEl>
                                          <p:spTgt spid="58"/>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7" presetClass="entr" presetSubtype="0"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 presetClass="entr" presetSubtype="8" fill="hold"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ppt_y"/>
                                          </p:val>
                                        </p:tav>
                                        <p:tav tm="100000">
                                          <p:val>
                                            <p:strVal val="#ppt_y"/>
                                          </p:val>
                                        </p:tav>
                                      </p:tavLst>
                                    </p:anim>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500" fill="hold"/>
                                        <p:tgtEl>
                                          <p:spTgt spid="50"/>
                                        </p:tgtEl>
                                        <p:attrNameLst>
                                          <p:attrName>ppt_x</p:attrName>
                                        </p:attrNameLst>
                                      </p:cBhvr>
                                      <p:tavLst>
                                        <p:tav tm="0">
                                          <p:val>
                                            <p:strVal val="0-#ppt_w/2"/>
                                          </p:val>
                                        </p:tav>
                                        <p:tav tm="100000">
                                          <p:val>
                                            <p:strVal val="#ppt_x"/>
                                          </p:val>
                                        </p:tav>
                                      </p:tavLst>
                                    </p:anim>
                                    <p:anim calcmode="lin" valueType="num">
                                      <p:cBhvr additive="base">
                                        <p:cTn id="67" dur="50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59"/>
                                        </p:tgtEl>
                                        <p:attrNameLst>
                                          <p:attrName>style.visibility</p:attrName>
                                        </p:attrNameLst>
                                      </p:cBhvr>
                                      <p:to>
                                        <p:strVal val="visible"/>
                                      </p:to>
                                    </p:set>
                                    <p:animEffect transition="in" filter="fade">
                                      <p:cBhvr>
                                        <p:cTn id="71" dur="1000"/>
                                        <p:tgtEl>
                                          <p:spTgt spid="59"/>
                                        </p:tgtEl>
                                      </p:cBhvr>
                                    </p:animEffect>
                                    <p:anim calcmode="lin" valueType="num">
                                      <p:cBhvr>
                                        <p:cTn id="72" dur="1000" fill="hold"/>
                                        <p:tgtEl>
                                          <p:spTgt spid="59"/>
                                        </p:tgtEl>
                                        <p:attrNameLst>
                                          <p:attrName>ppt_x</p:attrName>
                                        </p:attrNameLst>
                                      </p:cBhvr>
                                      <p:tavLst>
                                        <p:tav tm="0">
                                          <p:val>
                                            <p:strVal val="#ppt_x"/>
                                          </p:val>
                                        </p:tav>
                                        <p:tav tm="100000">
                                          <p:val>
                                            <p:strVal val="#ppt_x"/>
                                          </p:val>
                                        </p:tav>
                                      </p:tavLst>
                                    </p:anim>
                                    <p:anim calcmode="lin" valueType="num">
                                      <p:cBhvr>
                                        <p:cTn id="73"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47" grpId="0"/>
      <p:bldP spid="58" grpId="0"/>
      <p:bldP spid="59" grpId="0"/>
      <p:bldP spid="60" grpId="0"/>
      <p:bldGraphic spid="6" grpId="0">
        <p:bldAsOne/>
      </p:bldGraphic>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28" name="TextBox 27">
            <a:extLst>
              <a:ext uri="{FF2B5EF4-FFF2-40B4-BE49-F238E27FC236}">
                <a16:creationId xmlns:a16="http://schemas.microsoft.com/office/drawing/2014/main" id="{95F7C3F1-4ED8-4980-A19D-82C134D5EEC9}"/>
              </a:ext>
            </a:extLst>
          </p:cNvPr>
          <p:cNvSpPr txBox="1"/>
          <p:nvPr/>
        </p:nvSpPr>
        <p:spPr>
          <a:xfrm>
            <a:off x="8686800" y="599859"/>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AE3B0B93-A8E0-4BF6-B8E6-CA7FFE22788C}"/>
              </a:ext>
            </a:extLst>
          </p:cNvPr>
          <p:cNvGrpSpPr/>
          <p:nvPr/>
        </p:nvGrpSpPr>
        <p:grpSpPr>
          <a:xfrm>
            <a:off x="6619965" y="896449"/>
            <a:ext cx="737193" cy="1114981"/>
            <a:chOff x="5796471" y="2211764"/>
            <a:chExt cx="1105787" cy="1672472"/>
          </a:xfrm>
        </p:grpSpPr>
        <p:sp>
          <p:nvSpPr>
            <p:cNvPr id="30" name="Freeform: Shape 29">
              <a:extLst>
                <a:ext uri="{FF2B5EF4-FFF2-40B4-BE49-F238E27FC236}">
                  <a16:creationId xmlns:a16="http://schemas.microsoft.com/office/drawing/2014/main" id="{0018AC0C-CCB1-4CBA-8958-670426FDF43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CF285527-E8D2-4FCF-B436-06F8DE94DF03}"/>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0101CE24-E1F6-4BD3-8565-7F8175EF3B29}"/>
              </a:ext>
            </a:extLst>
          </p:cNvPr>
          <p:cNvSpPr>
            <a:spLocks noChangeAspect="1"/>
          </p:cNvSpPr>
          <p:nvPr/>
        </p:nvSpPr>
        <p:spPr>
          <a:xfrm>
            <a:off x="6857995" y="539540"/>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783DF61C-CF4F-4348-A52C-CD34F3200E16}"/>
              </a:ext>
            </a:extLst>
          </p:cNvPr>
          <p:cNvSpPr>
            <a:spLocks noChangeAspect="1"/>
          </p:cNvSpPr>
          <p:nvPr/>
        </p:nvSpPr>
        <p:spPr>
          <a:xfrm>
            <a:off x="7211117" y="1092605"/>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D786583-5493-41BC-9DBD-247B053CEB82}"/>
              </a:ext>
            </a:extLst>
          </p:cNvPr>
          <p:cNvGrpSpPr/>
          <p:nvPr/>
        </p:nvGrpSpPr>
        <p:grpSpPr>
          <a:xfrm>
            <a:off x="5721477" y="3001780"/>
            <a:ext cx="737193" cy="1114981"/>
            <a:chOff x="5796471" y="2211764"/>
            <a:chExt cx="1105787" cy="1672472"/>
          </a:xfrm>
        </p:grpSpPr>
        <p:sp>
          <p:nvSpPr>
            <p:cNvPr id="35" name="Freeform: Shape 34">
              <a:extLst>
                <a:ext uri="{FF2B5EF4-FFF2-40B4-BE49-F238E27FC236}">
                  <a16:creationId xmlns:a16="http://schemas.microsoft.com/office/drawing/2014/main" id="{EB0D8F9D-B40E-479B-B666-9E1CDF671CD7}"/>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0458F8C-5749-4379-B560-A37A0A67DE0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37" name="Freeform: Shape 36">
            <a:extLst>
              <a:ext uri="{FF2B5EF4-FFF2-40B4-BE49-F238E27FC236}">
                <a16:creationId xmlns:a16="http://schemas.microsoft.com/office/drawing/2014/main" id="{48820E4F-8ECC-4343-A660-50FFDBDA4212}"/>
              </a:ext>
            </a:extLst>
          </p:cNvPr>
          <p:cNvSpPr>
            <a:spLocks noChangeAspect="1"/>
          </p:cNvSpPr>
          <p:nvPr/>
        </p:nvSpPr>
        <p:spPr>
          <a:xfrm>
            <a:off x="5959507" y="264487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A715378-0211-44E6-9401-6FC5E952DB7E}"/>
              </a:ext>
            </a:extLst>
          </p:cNvPr>
          <p:cNvSpPr>
            <a:spLocks noChangeAspect="1"/>
          </p:cNvSpPr>
          <p:nvPr/>
        </p:nvSpPr>
        <p:spPr>
          <a:xfrm>
            <a:off x="6312629" y="319793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660550-2C8F-4AD8-951A-F1C392558758}"/>
              </a:ext>
            </a:extLst>
          </p:cNvPr>
          <p:cNvSpPr txBox="1"/>
          <p:nvPr/>
        </p:nvSpPr>
        <p:spPr>
          <a:xfrm>
            <a:off x="7788312" y="270519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FB65FBFE-FA1E-4535-AC4E-DCB1E05315C8}"/>
              </a:ext>
            </a:extLst>
          </p:cNvPr>
          <p:cNvGrpSpPr/>
          <p:nvPr/>
        </p:nvGrpSpPr>
        <p:grpSpPr>
          <a:xfrm>
            <a:off x="4943560" y="5188490"/>
            <a:ext cx="737193" cy="1114981"/>
            <a:chOff x="5796471" y="2211764"/>
            <a:chExt cx="1105787" cy="1672472"/>
          </a:xfrm>
        </p:grpSpPr>
        <p:sp>
          <p:nvSpPr>
            <p:cNvPr id="41" name="Freeform: Shape 40">
              <a:extLst>
                <a:ext uri="{FF2B5EF4-FFF2-40B4-BE49-F238E27FC236}">
                  <a16:creationId xmlns:a16="http://schemas.microsoft.com/office/drawing/2014/main" id="{C9E28A35-A61E-4F5A-94B8-B3C994BEE81A}"/>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568F5DB-67AF-4799-96FA-AE0A7E21B0ED}"/>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43" name="Freeform: Shape 42">
            <a:extLst>
              <a:ext uri="{FF2B5EF4-FFF2-40B4-BE49-F238E27FC236}">
                <a16:creationId xmlns:a16="http://schemas.microsoft.com/office/drawing/2014/main" id="{2485B89D-A5A9-4FA5-B89C-F0BE3ECA63C4}"/>
              </a:ext>
            </a:extLst>
          </p:cNvPr>
          <p:cNvSpPr>
            <a:spLocks noChangeAspect="1"/>
          </p:cNvSpPr>
          <p:nvPr/>
        </p:nvSpPr>
        <p:spPr>
          <a:xfrm>
            <a:off x="5181590" y="483158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2658FC0C-CC72-4615-A0C9-1BA69AD7FC0A}"/>
              </a:ext>
            </a:extLst>
          </p:cNvPr>
          <p:cNvSpPr>
            <a:spLocks noChangeAspect="1"/>
          </p:cNvSpPr>
          <p:nvPr/>
        </p:nvSpPr>
        <p:spPr>
          <a:xfrm>
            <a:off x="5534712" y="5384646"/>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4427314C-89E5-47C2-8FE3-98E6CD4C54A2}"/>
              </a:ext>
            </a:extLst>
          </p:cNvPr>
          <p:cNvSpPr txBox="1"/>
          <p:nvPr/>
        </p:nvSpPr>
        <p:spPr>
          <a:xfrm>
            <a:off x="7010395" y="4891900"/>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56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21" presetClass="entr" presetSubtype="1"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heel(1)">
                                      <p:cBhvr>
                                        <p:cTn id="15" dur="2000"/>
                                        <p:tgtEl>
                                          <p:spTgt spid="3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heel(1)">
                                      <p:cBhvr>
                                        <p:cTn id="18" dur="2000"/>
                                        <p:tgtEl>
                                          <p:spTgt spid="33"/>
                                        </p:tgtEl>
                                      </p:cBhvr>
                                    </p:animEffect>
                                  </p:childTnLst>
                                </p:cTn>
                              </p:par>
                              <p:par>
                                <p:cTn id="19" presetID="22" presetClass="entr" presetSubtype="4" fill="hold" nodeType="withEffect">
                                  <p:stCondLst>
                                    <p:cond delay="110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par>
                          <p:cTn id="22" fill="hold">
                            <p:stCondLst>
                              <p:cond delay="3750"/>
                            </p:stCondLst>
                            <p:childTnLst>
                              <p:par>
                                <p:cTn id="23" presetID="42" presetClass="entr" presetSubtype="0" fill="hold" grpId="0"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4750"/>
                            </p:stCondLst>
                            <p:childTnLst>
                              <p:par>
                                <p:cTn id="29" presetID="21" presetClass="entr" presetSubtype="1"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heel(1)">
                                      <p:cBhvr>
                                        <p:cTn id="31" dur="2000"/>
                                        <p:tgtEl>
                                          <p:spTgt spid="37"/>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wheel(1)">
                                      <p:cBhvr>
                                        <p:cTn id="34" dur="2000"/>
                                        <p:tgtEl>
                                          <p:spTgt spid="38"/>
                                        </p:tgtEl>
                                      </p:cBhvr>
                                    </p:animEffect>
                                  </p:childTnLst>
                                </p:cTn>
                              </p:par>
                              <p:par>
                                <p:cTn id="35" presetID="22" presetClass="entr" presetSubtype="4" fill="hold" nodeType="withEffect">
                                  <p:stCondLst>
                                    <p:cond delay="110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par>
                          <p:cTn id="38" fill="hold">
                            <p:stCondLst>
                              <p:cond delay="6750"/>
                            </p:stCondLst>
                            <p:childTnLst>
                              <p:par>
                                <p:cTn id="39" presetID="42" presetClass="entr" presetSubtype="0"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childTnLst>
                          </p:cTn>
                        </p:par>
                        <p:par>
                          <p:cTn id="44" fill="hold">
                            <p:stCondLst>
                              <p:cond delay="7750"/>
                            </p:stCondLst>
                            <p:childTnLst>
                              <p:par>
                                <p:cTn id="45" presetID="21"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heel(1)">
                                      <p:cBhvr>
                                        <p:cTn id="47" dur="2000"/>
                                        <p:tgtEl>
                                          <p:spTgt spid="4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2" presetClass="entr" presetSubtype="4" fill="hold" nodeType="withEffect">
                                  <p:stCondLst>
                                    <p:cond delay="110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childTnLst>
                          </p:cTn>
                        </p:par>
                        <p:par>
                          <p:cTn id="54" fill="hold">
                            <p:stCondLst>
                              <p:cond delay="9750"/>
                            </p:stCondLst>
                            <p:childTnLst>
                              <p:par>
                                <p:cTn id="55" presetID="42" presetClass="entr" presetSubtype="0" fill="hold" grpId="0" nodeType="afterEffect">
                                  <p:stCondLst>
                                    <p:cond delay="0"/>
                                  </p:stCondLst>
                                  <p:childTnLst>
                                    <p:set>
                                      <p:cBhvr>
                                        <p:cTn id="56" dur="1" fill="hold">
                                          <p:stCondLst>
                                            <p:cond delay="0"/>
                                          </p:stCondLst>
                                        </p:cTn>
                                        <p:tgtEl>
                                          <p:spTgt spid="45"/>
                                        </p:tgtEl>
                                        <p:attrNameLst>
                                          <p:attrName>style.visibility</p:attrName>
                                        </p:attrNameLst>
                                      </p:cBhvr>
                                      <p:to>
                                        <p:strVal val="visible"/>
                                      </p:to>
                                    </p:set>
                                    <p:animEffect transition="in" filter="fade">
                                      <p:cBhvr>
                                        <p:cTn id="57" dur="1000"/>
                                        <p:tgtEl>
                                          <p:spTgt spid="45"/>
                                        </p:tgtEl>
                                      </p:cBhvr>
                                    </p:animEffect>
                                    <p:anim calcmode="lin" valueType="num">
                                      <p:cBhvr>
                                        <p:cTn id="58" dur="1000" fill="hold"/>
                                        <p:tgtEl>
                                          <p:spTgt spid="45"/>
                                        </p:tgtEl>
                                        <p:attrNameLst>
                                          <p:attrName>ppt_x</p:attrName>
                                        </p:attrNameLst>
                                      </p:cBhvr>
                                      <p:tavLst>
                                        <p:tav tm="0">
                                          <p:val>
                                            <p:strVal val="#ppt_x"/>
                                          </p:val>
                                        </p:tav>
                                        <p:tav tm="100000">
                                          <p:val>
                                            <p:strVal val="#ppt_x"/>
                                          </p:val>
                                        </p:tav>
                                      </p:tavLst>
                                    </p:anim>
                                    <p:anim calcmode="lin" valueType="num">
                                      <p:cBhvr>
                                        <p:cTn id="5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8" grpId="0"/>
      <p:bldP spid="32" grpId="0" animBg="1"/>
      <p:bldP spid="33" grpId="0" animBg="1"/>
      <p:bldP spid="37" grpId="0" animBg="1"/>
      <p:bldP spid="38" grpId="0" animBg="1"/>
      <p:bldP spid="39" grpId="0"/>
      <p:bldP spid="43" grpId="0" animBg="1"/>
      <p:bldP spid="44" grpId="0" animBg="1"/>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557FC92-833F-4728-AF0A-7511912BBE4C}"/>
              </a:ext>
            </a:extLst>
          </p:cNvPr>
          <p:cNvSpPr txBox="1"/>
          <p:nvPr/>
        </p:nvSpPr>
        <p:spPr>
          <a:xfrm>
            <a:off x="2794581" y="1736718"/>
            <a:ext cx="3256051" cy="170816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01A42D57-4E1E-45A2-98F1-326ADE28FBEC}"/>
              </a:ext>
            </a:extLst>
          </p:cNvPr>
          <p:cNvGrpSpPr/>
          <p:nvPr/>
        </p:nvGrpSpPr>
        <p:grpSpPr>
          <a:xfrm>
            <a:off x="727746" y="2033308"/>
            <a:ext cx="737193" cy="1114981"/>
            <a:chOff x="5796471" y="2211764"/>
            <a:chExt cx="1105787" cy="1672472"/>
          </a:xfrm>
        </p:grpSpPr>
        <p:sp>
          <p:nvSpPr>
            <p:cNvPr id="12" name="Freeform: Shape 11">
              <a:extLst>
                <a:ext uri="{FF2B5EF4-FFF2-40B4-BE49-F238E27FC236}">
                  <a16:creationId xmlns:a16="http://schemas.microsoft.com/office/drawing/2014/main" id="{0680004E-F7EE-4F67-B69E-53A5609C368F}"/>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1D2B070-0C25-4D1F-8AAA-715FA9494A9C}"/>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000" b="1" dirty="0">
                  <a:solidFill>
                    <a:schemeClr val="bg1"/>
                  </a:solidFill>
                </a:rPr>
                <a:t>OPTION</a:t>
              </a:r>
            </a:p>
          </p:txBody>
        </p:sp>
      </p:grpSp>
      <p:sp>
        <p:nvSpPr>
          <p:cNvPr id="9" name="Freeform: Shape 8">
            <a:extLst>
              <a:ext uri="{FF2B5EF4-FFF2-40B4-BE49-F238E27FC236}">
                <a16:creationId xmlns:a16="http://schemas.microsoft.com/office/drawing/2014/main" id="{C943ED9D-6013-4245-8F7C-2A005BEB81AF}"/>
              </a:ext>
            </a:extLst>
          </p:cNvPr>
          <p:cNvSpPr>
            <a:spLocks noChangeAspect="1"/>
          </p:cNvSpPr>
          <p:nvPr/>
        </p:nvSpPr>
        <p:spPr>
          <a:xfrm>
            <a:off x="965776" y="167639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1104BE2-5990-4C3E-9A8C-EBED1B2169BA}"/>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792F9125-6A52-4BE3-B336-7D3336B27A16}"/>
              </a:ext>
            </a:extLst>
          </p:cNvPr>
          <p:cNvSpPr>
            <a:spLocks noChangeAspect="1"/>
          </p:cNvSpPr>
          <p:nvPr/>
        </p:nvSpPr>
        <p:spPr>
          <a:xfrm>
            <a:off x="1318898" y="2229464"/>
            <a:ext cx="731520" cy="7315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A37FEBAB-50C0-4E15-86D1-E04FE5154CD7}"/>
              </a:ext>
            </a:extLst>
          </p:cNvPr>
          <p:cNvGrpSpPr/>
          <p:nvPr/>
        </p:nvGrpSpPr>
        <p:grpSpPr>
          <a:xfrm>
            <a:off x="6208555" y="2030440"/>
            <a:ext cx="737193" cy="1114981"/>
            <a:chOff x="5796471" y="2211764"/>
            <a:chExt cx="1105787" cy="1672472"/>
          </a:xfrm>
        </p:grpSpPr>
        <p:sp>
          <p:nvSpPr>
            <p:cNvPr id="24" name="Freeform: Shape 23">
              <a:extLst>
                <a:ext uri="{FF2B5EF4-FFF2-40B4-BE49-F238E27FC236}">
                  <a16:creationId xmlns:a16="http://schemas.microsoft.com/office/drawing/2014/main" id="{DE855CCE-C039-44B5-9D11-0B471E510559}"/>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6FA7A71-F427-40A2-B82B-D0EA16B7B29B}"/>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000" b="1" dirty="0">
                  <a:solidFill>
                    <a:schemeClr val="bg1"/>
                  </a:solidFill>
                </a:rPr>
                <a:t>OPTION</a:t>
              </a:r>
            </a:p>
          </p:txBody>
        </p:sp>
      </p:grpSp>
      <p:sp>
        <p:nvSpPr>
          <p:cNvPr id="26" name="Freeform: Shape 25">
            <a:extLst>
              <a:ext uri="{FF2B5EF4-FFF2-40B4-BE49-F238E27FC236}">
                <a16:creationId xmlns:a16="http://schemas.microsoft.com/office/drawing/2014/main" id="{0CBD180B-4AC1-4237-8BCA-58A810ECF9D2}"/>
              </a:ext>
            </a:extLst>
          </p:cNvPr>
          <p:cNvSpPr>
            <a:spLocks noChangeAspect="1"/>
          </p:cNvSpPr>
          <p:nvPr/>
        </p:nvSpPr>
        <p:spPr>
          <a:xfrm>
            <a:off x="6446585" y="1673531"/>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C7D7628-A461-4FCF-B758-A10AD2461C49}"/>
              </a:ext>
            </a:extLst>
          </p:cNvPr>
          <p:cNvSpPr>
            <a:spLocks noChangeAspect="1"/>
          </p:cNvSpPr>
          <p:nvPr/>
        </p:nvSpPr>
        <p:spPr>
          <a:xfrm>
            <a:off x="6799707" y="2226596"/>
            <a:ext cx="731520" cy="7315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352F22F-5363-43EC-85F6-96CCCF7A8783}"/>
              </a:ext>
            </a:extLst>
          </p:cNvPr>
          <p:cNvSpPr txBox="1"/>
          <p:nvPr/>
        </p:nvSpPr>
        <p:spPr>
          <a:xfrm>
            <a:off x="8275390" y="1733850"/>
            <a:ext cx="3256051" cy="170816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9" name="Group 28">
            <a:extLst>
              <a:ext uri="{FF2B5EF4-FFF2-40B4-BE49-F238E27FC236}">
                <a16:creationId xmlns:a16="http://schemas.microsoft.com/office/drawing/2014/main" id="{3AFB4EDB-F2DD-47EE-BB65-8346B13F2953}"/>
              </a:ext>
            </a:extLst>
          </p:cNvPr>
          <p:cNvGrpSpPr/>
          <p:nvPr/>
        </p:nvGrpSpPr>
        <p:grpSpPr>
          <a:xfrm>
            <a:off x="727746" y="4579538"/>
            <a:ext cx="737193" cy="1114981"/>
            <a:chOff x="5796471" y="2211764"/>
            <a:chExt cx="1105787" cy="1672472"/>
          </a:xfrm>
        </p:grpSpPr>
        <p:sp>
          <p:nvSpPr>
            <p:cNvPr id="30" name="Freeform: Shape 29">
              <a:extLst>
                <a:ext uri="{FF2B5EF4-FFF2-40B4-BE49-F238E27FC236}">
                  <a16:creationId xmlns:a16="http://schemas.microsoft.com/office/drawing/2014/main" id="{8FEA44F9-EF82-4454-95C5-A4F15CBCE2BC}"/>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BAB1E99-362C-4B26-A708-E39470BE2D54}"/>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000" b="1" dirty="0">
                  <a:solidFill>
                    <a:schemeClr val="bg1"/>
                  </a:solidFill>
                </a:rPr>
                <a:t>OPTION</a:t>
              </a:r>
            </a:p>
          </p:txBody>
        </p:sp>
      </p:grpSp>
      <p:sp>
        <p:nvSpPr>
          <p:cNvPr id="32" name="Freeform: Shape 31">
            <a:extLst>
              <a:ext uri="{FF2B5EF4-FFF2-40B4-BE49-F238E27FC236}">
                <a16:creationId xmlns:a16="http://schemas.microsoft.com/office/drawing/2014/main" id="{B40CB154-1AF0-45DA-9E3D-1D0988DD65D5}"/>
              </a:ext>
            </a:extLst>
          </p:cNvPr>
          <p:cNvSpPr>
            <a:spLocks noChangeAspect="1"/>
          </p:cNvSpPr>
          <p:nvPr/>
        </p:nvSpPr>
        <p:spPr>
          <a:xfrm>
            <a:off x="965776"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415F71F-BF83-4895-B189-F8615D0C0021}"/>
              </a:ext>
            </a:extLst>
          </p:cNvPr>
          <p:cNvSpPr>
            <a:spLocks noChangeAspect="1"/>
          </p:cNvSpPr>
          <p:nvPr/>
        </p:nvSpPr>
        <p:spPr>
          <a:xfrm>
            <a:off x="1318898" y="4775694"/>
            <a:ext cx="731520" cy="7315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46E7B89-9CA3-496F-908A-7DAEAF08BF36}"/>
              </a:ext>
            </a:extLst>
          </p:cNvPr>
          <p:cNvSpPr txBox="1"/>
          <p:nvPr/>
        </p:nvSpPr>
        <p:spPr>
          <a:xfrm>
            <a:off x="2794581" y="4282948"/>
            <a:ext cx="3256051" cy="170816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5" name="Group 34">
            <a:extLst>
              <a:ext uri="{FF2B5EF4-FFF2-40B4-BE49-F238E27FC236}">
                <a16:creationId xmlns:a16="http://schemas.microsoft.com/office/drawing/2014/main" id="{233C1540-5A5C-4607-A849-C68DF0B105C6}"/>
              </a:ext>
            </a:extLst>
          </p:cNvPr>
          <p:cNvGrpSpPr/>
          <p:nvPr/>
        </p:nvGrpSpPr>
        <p:grpSpPr>
          <a:xfrm>
            <a:off x="6208555" y="4579538"/>
            <a:ext cx="737193" cy="1114981"/>
            <a:chOff x="5796471" y="2211764"/>
            <a:chExt cx="1105787" cy="1672472"/>
          </a:xfrm>
        </p:grpSpPr>
        <p:sp>
          <p:nvSpPr>
            <p:cNvPr id="36" name="Freeform: Shape 35">
              <a:extLst>
                <a:ext uri="{FF2B5EF4-FFF2-40B4-BE49-F238E27FC236}">
                  <a16:creationId xmlns:a16="http://schemas.microsoft.com/office/drawing/2014/main" id="{D279E868-33FC-4294-9DFA-BB982B7005DE}"/>
                </a:ext>
              </a:extLst>
            </p:cNvPr>
            <p:cNvSpPr>
              <a:spLocks noChangeAspect="1"/>
            </p:cNvSpPr>
            <p:nvPr/>
          </p:nvSpPr>
          <p:spPr>
            <a:xfrm rot="16200000">
              <a:off x="5513129" y="2566035"/>
              <a:ext cx="1672472" cy="963930"/>
            </a:xfrm>
            <a:custGeom>
              <a:avLst/>
              <a:gdLst>
                <a:gd name="connsiteX0" fmla="*/ 1672472 w 1672472"/>
                <a:gd name="connsiteY0" fmla="*/ 286115 h 963930"/>
                <a:gd name="connsiteX1" fmla="*/ 1162362 w 1672472"/>
                <a:gd name="connsiteY1" fmla="*/ 963930 h 963930"/>
                <a:gd name="connsiteX2" fmla="*/ 1122915 w 1672472"/>
                <a:gd name="connsiteY2" fmla="*/ 963930 h 963930"/>
                <a:gd name="connsiteX3" fmla="*/ 1072709 w 1672472"/>
                <a:gd name="connsiteY3" fmla="*/ 936679 h 963930"/>
                <a:gd name="connsiteX4" fmla="*/ 841357 w 1672472"/>
                <a:gd name="connsiteY4" fmla="*/ 889971 h 963930"/>
                <a:gd name="connsiteX5" fmla="*/ 610005 w 1672472"/>
                <a:gd name="connsiteY5" fmla="*/ 936679 h 963930"/>
                <a:gd name="connsiteX6" fmla="*/ 559798 w 1672472"/>
                <a:gd name="connsiteY6" fmla="*/ 963930 h 963930"/>
                <a:gd name="connsiteX7" fmla="*/ 510110 w 1672472"/>
                <a:gd name="connsiteY7" fmla="*/ 963930 h 963930"/>
                <a:gd name="connsiteX8" fmla="*/ 0 w 1672472"/>
                <a:gd name="connsiteY8" fmla="*/ 286115 h 963930"/>
                <a:gd name="connsiteX9" fmla="*/ 69361 w 1672472"/>
                <a:gd name="connsiteY9" fmla="*/ 234248 h 963930"/>
                <a:gd name="connsiteX10" fmla="*/ 836236 w 1672472"/>
                <a:gd name="connsiteY10" fmla="*/ 0 h 963930"/>
                <a:gd name="connsiteX11" fmla="*/ 1603111 w 1672472"/>
                <a:gd name="connsiteY11" fmla="*/ 234248 h 963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72472" h="963930">
                  <a:moveTo>
                    <a:pt x="1672472" y="286115"/>
                  </a:moveTo>
                  <a:lnTo>
                    <a:pt x="1162362" y="963930"/>
                  </a:lnTo>
                  <a:lnTo>
                    <a:pt x="1122915" y="963930"/>
                  </a:lnTo>
                  <a:lnTo>
                    <a:pt x="1072709" y="936679"/>
                  </a:lnTo>
                  <a:cubicBezTo>
                    <a:pt x="1001600" y="906603"/>
                    <a:pt x="923421" y="889971"/>
                    <a:pt x="841357" y="889971"/>
                  </a:cubicBezTo>
                  <a:cubicBezTo>
                    <a:pt x="759293" y="889971"/>
                    <a:pt x="681113" y="906603"/>
                    <a:pt x="610005" y="936679"/>
                  </a:cubicBezTo>
                  <a:lnTo>
                    <a:pt x="559798" y="963930"/>
                  </a:lnTo>
                  <a:lnTo>
                    <a:pt x="510110" y="963930"/>
                  </a:lnTo>
                  <a:lnTo>
                    <a:pt x="0" y="286115"/>
                  </a:lnTo>
                  <a:lnTo>
                    <a:pt x="69361" y="234248"/>
                  </a:lnTo>
                  <a:cubicBezTo>
                    <a:pt x="288270" y="86356"/>
                    <a:pt x="552168" y="0"/>
                    <a:pt x="836236" y="0"/>
                  </a:cubicBezTo>
                  <a:cubicBezTo>
                    <a:pt x="1120304" y="0"/>
                    <a:pt x="1384202" y="86356"/>
                    <a:pt x="1603111" y="23424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9ADCC71-4F1B-4511-A83D-6949318D12E0}"/>
                </a:ext>
              </a:extLst>
            </p:cNvPr>
            <p:cNvSpPr txBox="1"/>
            <p:nvPr/>
          </p:nvSpPr>
          <p:spPr>
            <a:xfrm>
              <a:off x="5796471" y="2540168"/>
              <a:ext cx="1105787" cy="1015662"/>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000" b="1" dirty="0">
                  <a:solidFill>
                    <a:schemeClr val="bg1"/>
                  </a:solidFill>
                </a:rPr>
                <a:t>OPTION</a:t>
              </a:r>
            </a:p>
          </p:txBody>
        </p:sp>
      </p:grpSp>
      <p:sp>
        <p:nvSpPr>
          <p:cNvPr id="38" name="Freeform: Shape 37">
            <a:extLst>
              <a:ext uri="{FF2B5EF4-FFF2-40B4-BE49-F238E27FC236}">
                <a16:creationId xmlns:a16="http://schemas.microsoft.com/office/drawing/2014/main" id="{BB244A40-E26A-4B84-8E50-57FC10B2A805}"/>
              </a:ext>
            </a:extLst>
          </p:cNvPr>
          <p:cNvSpPr>
            <a:spLocks noChangeAspect="1"/>
          </p:cNvSpPr>
          <p:nvPr/>
        </p:nvSpPr>
        <p:spPr>
          <a:xfrm>
            <a:off x="6446585" y="4222629"/>
            <a:ext cx="1638060" cy="1828800"/>
          </a:xfrm>
          <a:custGeom>
            <a:avLst/>
            <a:gdLst>
              <a:gd name="connsiteX0" fmla="*/ 1085485 w 2457085"/>
              <a:gd name="connsiteY0" fmla="*/ 0 h 2743200"/>
              <a:gd name="connsiteX1" fmla="*/ 2457085 w 2457085"/>
              <a:gd name="connsiteY1" fmla="*/ 1371600 h 2743200"/>
              <a:gd name="connsiteX2" fmla="*/ 1085485 w 2457085"/>
              <a:gd name="connsiteY2" fmla="*/ 2743200 h 2743200"/>
              <a:gd name="connsiteX3" fmla="*/ 27092 w 2457085"/>
              <a:gd name="connsiteY3" fmla="*/ 2244065 h 2743200"/>
              <a:gd name="connsiteX4" fmla="*/ 0 w 2457085"/>
              <a:gd name="connsiteY4" fmla="*/ 2207836 h 2743200"/>
              <a:gd name="connsiteX5" fmla="*/ 677815 w 2457085"/>
              <a:gd name="connsiteY5" fmla="*/ 1697726 h 2743200"/>
              <a:gd name="connsiteX6" fmla="*/ 677815 w 2457085"/>
              <a:gd name="connsiteY6" fmla="*/ 1648038 h 2743200"/>
              <a:gd name="connsiteX7" fmla="*/ 650564 w 2457085"/>
              <a:gd name="connsiteY7" fmla="*/ 1597831 h 2743200"/>
              <a:gd name="connsiteX8" fmla="*/ 603856 w 2457085"/>
              <a:gd name="connsiteY8" fmla="*/ 1366479 h 2743200"/>
              <a:gd name="connsiteX9" fmla="*/ 650564 w 2457085"/>
              <a:gd name="connsiteY9" fmla="*/ 1135127 h 2743200"/>
              <a:gd name="connsiteX10" fmla="*/ 677815 w 2457085"/>
              <a:gd name="connsiteY10" fmla="*/ 1084921 h 2743200"/>
              <a:gd name="connsiteX11" fmla="*/ 677815 w 2457085"/>
              <a:gd name="connsiteY11" fmla="*/ 1045474 h 2743200"/>
              <a:gd name="connsiteX12" fmla="*/ 0 w 2457085"/>
              <a:gd name="connsiteY12" fmla="*/ 535364 h 2743200"/>
              <a:gd name="connsiteX13" fmla="*/ 27092 w 2457085"/>
              <a:gd name="connsiteY13" fmla="*/ 499135 h 2743200"/>
              <a:gd name="connsiteX14" fmla="*/ 1085485 w 2457085"/>
              <a:gd name="connsiteY14"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57085" h="2743200">
                <a:moveTo>
                  <a:pt x="1085485" y="0"/>
                </a:moveTo>
                <a:cubicBezTo>
                  <a:pt x="1842999" y="0"/>
                  <a:pt x="2457085" y="614086"/>
                  <a:pt x="2457085" y="1371600"/>
                </a:cubicBezTo>
                <a:cubicBezTo>
                  <a:pt x="2457085" y="2129114"/>
                  <a:pt x="1842999" y="2743200"/>
                  <a:pt x="1085485" y="2743200"/>
                </a:cubicBezTo>
                <a:cubicBezTo>
                  <a:pt x="659384" y="2743200"/>
                  <a:pt x="278664" y="2548900"/>
                  <a:pt x="27092" y="2244065"/>
                </a:cubicBezTo>
                <a:lnTo>
                  <a:pt x="0" y="2207836"/>
                </a:lnTo>
                <a:lnTo>
                  <a:pt x="677815" y="1697726"/>
                </a:lnTo>
                <a:lnTo>
                  <a:pt x="677815" y="1648038"/>
                </a:lnTo>
                <a:lnTo>
                  <a:pt x="650564" y="1597831"/>
                </a:lnTo>
                <a:cubicBezTo>
                  <a:pt x="620488" y="1526723"/>
                  <a:pt x="603856" y="1448543"/>
                  <a:pt x="603856" y="1366479"/>
                </a:cubicBezTo>
                <a:cubicBezTo>
                  <a:pt x="603856" y="1284415"/>
                  <a:pt x="620488" y="1206236"/>
                  <a:pt x="650564" y="1135127"/>
                </a:cubicBezTo>
                <a:lnTo>
                  <a:pt x="677815" y="1084921"/>
                </a:lnTo>
                <a:lnTo>
                  <a:pt x="677815" y="1045474"/>
                </a:lnTo>
                <a:lnTo>
                  <a:pt x="0" y="535364"/>
                </a:lnTo>
                <a:lnTo>
                  <a:pt x="27092" y="499135"/>
                </a:lnTo>
                <a:cubicBezTo>
                  <a:pt x="278664" y="194301"/>
                  <a:pt x="659384" y="0"/>
                  <a:pt x="108548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869D133-01C9-453D-8291-B0466032DD0B}"/>
              </a:ext>
            </a:extLst>
          </p:cNvPr>
          <p:cNvSpPr>
            <a:spLocks noChangeAspect="1"/>
          </p:cNvSpPr>
          <p:nvPr/>
        </p:nvSpPr>
        <p:spPr>
          <a:xfrm>
            <a:off x="6799707" y="4775694"/>
            <a:ext cx="731520" cy="7315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ED2DBD3-A517-40C8-BBDA-AC1CD7E032DF}"/>
              </a:ext>
            </a:extLst>
          </p:cNvPr>
          <p:cNvSpPr txBox="1"/>
          <p:nvPr/>
        </p:nvSpPr>
        <p:spPr>
          <a:xfrm>
            <a:off x="8275390" y="4282948"/>
            <a:ext cx="3256051" cy="170816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70%</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39170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1000"/>
                                        <p:tgtEl>
                                          <p:spTgt spid="20"/>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heel(1)">
                                      <p:cBhvr>
                                        <p:cTn id="11" dur="2000"/>
                                        <p:tgtEl>
                                          <p:spTgt spid="9"/>
                                        </p:tgtEl>
                                      </p:cBhvr>
                                    </p:animEffect>
                                  </p:childTnLst>
                                </p:cTn>
                              </p:par>
                              <p:par>
                                <p:cTn id="12" presetID="21" presetClass="entr" presetSubtype="1" fill="hold" grpId="0" nodeType="with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heel(1)">
                                      <p:cBhvr>
                                        <p:cTn id="14" dur="2000"/>
                                        <p:tgtEl>
                                          <p:spTgt spid="21"/>
                                        </p:tgtEl>
                                      </p:cBhvr>
                                    </p:animEffect>
                                  </p:childTnLst>
                                </p:cTn>
                              </p:par>
                              <p:par>
                                <p:cTn id="15" presetID="22" presetClass="entr" presetSubtype="4" fill="hold" nodeType="withEffect">
                                  <p:stCondLst>
                                    <p:cond delay="110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3000"/>
                            </p:stCondLst>
                            <p:childTnLst>
                              <p:par>
                                <p:cTn id="19" presetID="42"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childTnLst>
                          </p:cTn>
                        </p:par>
                        <p:par>
                          <p:cTn id="24" fill="hold">
                            <p:stCondLst>
                              <p:cond delay="4000"/>
                            </p:stCondLst>
                            <p:childTnLst>
                              <p:par>
                                <p:cTn id="25" presetID="21" presetClass="entr" presetSubtype="1"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heel(1)">
                                      <p:cBhvr>
                                        <p:cTn id="27" dur="2000"/>
                                        <p:tgtEl>
                                          <p:spTgt spid="26"/>
                                        </p:tgtEl>
                                      </p:cBhvr>
                                    </p:animEffect>
                                  </p:childTnLst>
                                </p:cTn>
                              </p:par>
                              <p:par>
                                <p:cTn id="28" presetID="21" presetClass="entr" presetSubtype="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heel(1)">
                                      <p:cBhvr>
                                        <p:cTn id="30" dur="2000"/>
                                        <p:tgtEl>
                                          <p:spTgt spid="27"/>
                                        </p:tgtEl>
                                      </p:cBhvr>
                                    </p:animEffect>
                                  </p:childTnLst>
                                </p:cTn>
                              </p:par>
                              <p:par>
                                <p:cTn id="31" presetID="22" presetClass="entr" presetSubtype="4" fill="hold" nodeType="withEffect">
                                  <p:stCondLst>
                                    <p:cond delay="110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par>
                          <p:cTn id="34" fill="hold">
                            <p:stCondLst>
                              <p:cond delay="6000"/>
                            </p:stCondLst>
                            <p:childTnLst>
                              <p:par>
                                <p:cTn id="35" presetID="42" presetClass="entr" presetSubtype="0"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1000"/>
                                        <p:tgtEl>
                                          <p:spTgt spid="28"/>
                                        </p:tgtEl>
                                      </p:cBhvr>
                                    </p:animEffect>
                                    <p:anim calcmode="lin" valueType="num">
                                      <p:cBhvr>
                                        <p:cTn id="38" dur="1000" fill="hold"/>
                                        <p:tgtEl>
                                          <p:spTgt spid="28"/>
                                        </p:tgtEl>
                                        <p:attrNameLst>
                                          <p:attrName>ppt_x</p:attrName>
                                        </p:attrNameLst>
                                      </p:cBhvr>
                                      <p:tavLst>
                                        <p:tav tm="0">
                                          <p:val>
                                            <p:strVal val="#ppt_x"/>
                                          </p:val>
                                        </p:tav>
                                        <p:tav tm="100000">
                                          <p:val>
                                            <p:strVal val="#ppt_x"/>
                                          </p:val>
                                        </p:tav>
                                      </p:tavLst>
                                    </p:anim>
                                    <p:anim calcmode="lin" valueType="num">
                                      <p:cBhvr>
                                        <p:cTn id="39" dur="1000" fill="hold"/>
                                        <p:tgtEl>
                                          <p:spTgt spid="28"/>
                                        </p:tgtEl>
                                        <p:attrNameLst>
                                          <p:attrName>ppt_y</p:attrName>
                                        </p:attrNameLst>
                                      </p:cBhvr>
                                      <p:tavLst>
                                        <p:tav tm="0">
                                          <p:val>
                                            <p:strVal val="#ppt_y+.1"/>
                                          </p:val>
                                        </p:tav>
                                        <p:tav tm="100000">
                                          <p:val>
                                            <p:strVal val="#ppt_y"/>
                                          </p:val>
                                        </p:tav>
                                      </p:tavLst>
                                    </p:anim>
                                  </p:childTnLst>
                                </p:cTn>
                              </p:par>
                            </p:childTnLst>
                          </p:cTn>
                        </p:par>
                        <p:par>
                          <p:cTn id="40" fill="hold">
                            <p:stCondLst>
                              <p:cond delay="7000"/>
                            </p:stCondLst>
                            <p:childTnLst>
                              <p:par>
                                <p:cTn id="41" presetID="21" presetClass="entr" presetSubtype="1"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heel(1)">
                                      <p:cBhvr>
                                        <p:cTn id="43" dur="2000"/>
                                        <p:tgtEl>
                                          <p:spTgt spid="32"/>
                                        </p:tgtEl>
                                      </p:cBhvr>
                                    </p:animEffect>
                                  </p:childTnLst>
                                </p:cTn>
                              </p:par>
                              <p:par>
                                <p:cTn id="44" presetID="21" presetClass="entr" presetSubtype="1" fill="hold" grpId="0"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heel(1)">
                                      <p:cBhvr>
                                        <p:cTn id="46" dur="2000"/>
                                        <p:tgtEl>
                                          <p:spTgt spid="33"/>
                                        </p:tgtEl>
                                      </p:cBhvr>
                                    </p:animEffect>
                                  </p:childTnLst>
                                </p:cTn>
                              </p:par>
                              <p:par>
                                <p:cTn id="47" presetID="22" presetClass="entr" presetSubtype="4" fill="hold" nodeType="withEffect">
                                  <p:stCondLst>
                                    <p:cond delay="1100"/>
                                  </p:stCondLst>
                                  <p:childTnLst>
                                    <p:set>
                                      <p:cBhvr>
                                        <p:cTn id="48" dur="1" fill="hold">
                                          <p:stCondLst>
                                            <p:cond delay="0"/>
                                          </p:stCondLst>
                                        </p:cTn>
                                        <p:tgtEl>
                                          <p:spTgt spid="29"/>
                                        </p:tgtEl>
                                        <p:attrNameLst>
                                          <p:attrName>style.visibility</p:attrName>
                                        </p:attrNameLst>
                                      </p:cBhvr>
                                      <p:to>
                                        <p:strVal val="visible"/>
                                      </p:to>
                                    </p:set>
                                    <p:animEffect transition="in" filter="wipe(down)">
                                      <p:cBhvr>
                                        <p:cTn id="49" dur="500"/>
                                        <p:tgtEl>
                                          <p:spTgt spid="29"/>
                                        </p:tgtEl>
                                      </p:cBhvr>
                                    </p:animEffect>
                                  </p:childTnLst>
                                </p:cTn>
                              </p:par>
                            </p:childTnLst>
                          </p:cTn>
                        </p:par>
                        <p:par>
                          <p:cTn id="50" fill="hold">
                            <p:stCondLst>
                              <p:cond delay="9000"/>
                            </p:stCondLst>
                            <p:childTnLst>
                              <p:par>
                                <p:cTn id="51" presetID="42" presetClass="entr" presetSubtype="0"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10000"/>
                            </p:stCondLst>
                            <p:childTnLst>
                              <p:par>
                                <p:cTn id="57" presetID="21" presetClass="entr" presetSubtype="1"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heel(1)">
                                      <p:cBhvr>
                                        <p:cTn id="59" dur="2000"/>
                                        <p:tgtEl>
                                          <p:spTgt spid="38"/>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heel(1)">
                                      <p:cBhvr>
                                        <p:cTn id="62" dur="2000"/>
                                        <p:tgtEl>
                                          <p:spTgt spid="39"/>
                                        </p:tgtEl>
                                      </p:cBhvr>
                                    </p:animEffect>
                                  </p:childTnLst>
                                </p:cTn>
                              </p:par>
                              <p:par>
                                <p:cTn id="63" presetID="22" presetClass="entr" presetSubtype="4" fill="hold" nodeType="withEffect">
                                  <p:stCondLst>
                                    <p:cond delay="110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500"/>
                                        <p:tgtEl>
                                          <p:spTgt spid="35"/>
                                        </p:tgtEl>
                                      </p:cBhvr>
                                    </p:animEffect>
                                  </p:childTnLst>
                                </p:cTn>
                              </p:par>
                            </p:childTnLst>
                          </p:cTn>
                        </p:par>
                        <p:par>
                          <p:cTn id="66" fill="hold">
                            <p:stCondLst>
                              <p:cond delay="12000"/>
                            </p:stCondLst>
                            <p:childTnLst>
                              <p:par>
                                <p:cTn id="67" presetID="42" presetClass="entr" presetSubtype="0" fill="hold" grpId="0"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1000"/>
                                        <p:tgtEl>
                                          <p:spTgt spid="40"/>
                                        </p:tgtEl>
                                      </p:cBhvr>
                                    </p:animEffect>
                                    <p:anim calcmode="lin" valueType="num">
                                      <p:cBhvr>
                                        <p:cTn id="70" dur="1000" fill="hold"/>
                                        <p:tgtEl>
                                          <p:spTgt spid="40"/>
                                        </p:tgtEl>
                                        <p:attrNameLst>
                                          <p:attrName>ppt_x</p:attrName>
                                        </p:attrNameLst>
                                      </p:cBhvr>
                                      <p:tavLst>
                                        <p:tav tm="0">
                                          <p:val>
                                            <p:strVal val="#ppt_x"/>
                                          </p:val>
                                        </p:tav>
                                        <p:tav tm="100000">
                                          <p:val>
                                            <p:strVal val="#ppt_x"/>
                                          </p:val>
                                        </p:tav>
                                      </p:tavLst>
                                    </p:anim>
                                    <p:anim calcmode="lin" valueType="num">
                                      <p:cBhvr>
                                        <p:cTn id="7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9" grpId="0" animBg="1"/>
      <p:bldP spid="20" grpId="0"/>
      <p:bldP spid="21" grpId="0" animBg="1"/>
      <p:bldP spid="26" grpId="0" animBg="1"/>
      <p:bldP spid="27" grpId="0" animBg="1"/>
      <p:bldP spid="28" grpId="0"/>
      <p:bldP spid="32" grpId="0" animBg="1"/>
      <p:bldP spid="33" grpId="0" animBg="1"/>
      <p:bldP spid="34" grpId="0"/>
      <p:bldP spid="38" grpId="0" animBg="1"/>
      <p:bldP spid="39" grpId="0" animBg="1"/>
      <p:bldP spid="4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629B175-DA42-45BC-A78E-52C5EDC95233}"/>
              </a:ext>
            </a:extLst>
          </p:cNvPr>
          <p:cNvSpPr/>
          <p:nvPr/>
        </p:nvSpPr>
        <p:spPr>
          <a:xfrm>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EEDCF3-72FD-48AF-87BF-3F615B627D5B}"/>
              </a:ext>
            </a:extLst>
          </p:cNvPr>
          <p:cNvSpPr/>
          <p:nvPr/>
        </p:nvSpPr>
        <p:spPr>
          <a:xfrm rot="3339729">
            <a:off x="2651760" y="1859453"/>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D55A918-B83F-46E8-8FD5-200C998D4483}"/>
              </a:ext>
            </a:extLst>
          </p:cNvPr>
          <p:cNvSpPr/>
          <p:nvPr/>
        </p:nvSpPr>
        <p:spPr>
          <a:xfrm rot="17972774">
            <a:off x="2651760" y="1816289"/>
            <a:ext cx="1524000" cy="3886200"/>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A5F3121-E4DD-4504-B7F6-B7E156F76560}"/>
              </a:ext>
            </a:extLst>
          </p:cNvPr>
          <p:cNvGrpSpPr>
            <a:grpSpLocks noChangeAspect="1"/>
          </p:cNvGrpSpPr>
          <p:nvPr/>
        </p:nvGrpSpPr>
        <p:grpSpPr>
          <a:xfrm>
            <a:off x="5944587" y="3200400"/>
            <a:ext cx="365760" cy="365760"/>
            <a:chOff x="6599343" y="1485900"/>
            <a:chExt cx="2103120" cy="2103120"/>
          </a:xfrm>
          <a:solidFill>
            <a:schemeClr val="tx1">
              <a:alpha val="7000"/>
            </a:schemeClr>
          </a:solidFill>
        </p:grpSpPr>
        <p:sp>
          <p:nvSpPr>
            <p:cNvPr id="10" name="Oval 9">
              <a:extLst>
                <a:ext uri="{FF2B5EF4-FFF2-40B4-BE49-F238E27FC236}">
                  <a16:creationId xmlns:a16="http://schemas.microsoft.com/office/drawing/2014/main" id="{AA4F0C01-F454-46F2-A17D-377AFC31F359}"/>
                </a:ext>
              </a:extLst>
            </p:cNvPr>
            <p:cNvSpPr/>
            <p:nvPr/>
          </p:nvSpPr>
          <p:spPr>
            <a:xfrm>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6190696-A27E-432A-BD64-6E1E488ADACF}"/>
                </a:ext>
              </a:extLst>
            </p:cNvPr>
            <p:cNvSpPr/>
            <p:nvPr/>
          </p:nvSpPr>
          <p:spPr>
            <a:xfrm rot="3339729">
              <a:off x="7238526" y="1485900"/>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F67F187-19B8-4736-9A02-B3A5CDA25023}"/>
                </a:ext>
              </a:extLst>
            </p:cNvPr>
            <p:cNvSpPr/>
            <p:nvPr/>
          </p:nvSpPr>
          <p:spPr>
            <a:xfrm rot="17972774">
              <a:off x="7238526" y="1462541"/>
              <a:ext cx="824753" cy="2103120"/>
            </a:xfrm>
            <a:prstGeom prst="ellipse">
              <a:avLst/>
            </a:prstGeom>
            <a:grpFill/>
            <a:ln w="127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676BD0F7-1E95-459D-9058-D07AF4961CCB}"/>
              </a:ext>
            </a:extLst>
          </p:cNvPr>
          <p:cNvGrpSpPr>
            <a:grpSpLocks noChangeAspect="1"/>
          </p:cNvGrpSpPr>
          <p:nvPr/>
        </p:nvGrpSpPr>
        <p:grpSpPr>
          <a:xfrm>
            <a:off x="5943600" y="4419600"/>
            <a:ext cx="365760" cy="365760"/>
            <a:chOff x="6599343" y="1485900"/>
            <a:chExt cx="2103120" cy="2103120"/>
          </a:xfrm>
          <a:solidFill>
            <a:schemeClr val="tx1">
              <a:alpha val="7000"/>
            </a:schemeClr>
          </a:solidFill>
        </p:grpSpPr>
        <p:sp>
          <p:nvSpPr>
            <p:cNvPr id="14" name="Oval 13">
              <a:extLst>
                <a:ext uri="{FF2B5EF4-FFF2-40B4-BE49-F238E27FC236}">
                  <a16:creationId xmlns:a16="http://schemas.microsoft.com/office/drawing/2014/main" id="{90E76A15-E663-4DEB-8D57-9AC134D29E86}"/>
                </a:ext>
              </a:extLst>
            </p:cNvPr>
            <p:cNvSpPr/>
            <p:nvPr/>
          </p:nvSpPr>
          <p:spPr>
            <a:xfrm>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3F84958-4882-474F-AF28-A925D5226F74}"/>
                </a:ext>
              </a:extLst>
            </p:cNvPr>
            <p:cNvSpPr/>
            <p:nvPr/>
          </p:nvSpPr>
          <p:spPr>
            <a:xfrm rot="3339729">
              <a:off x="7238526" y="1485900"/>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28D762F-8EA1-4AA5-8A3A-BD1AA633EB3B}"/>
                </a:ext>
              </a:extLst>
            </p:cNvPr>
            <p:cNvSpPr/>
            <p:nvPr/>
          </p:nvSpPr>
          <p:spPr>
            <a:xfrm rot="17972774">
              <a:off x="7238526" y="1462541"/>
              <a:ext cx="824753" cy="2103120"/>
            </a:xfrm>
            <a:prstGeom prst="ellipse">
              <a:avLst/>
            </a:prstGeom>
            <a:grpFill/>
            <a:ln w="127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2366C1E8-3253-4BE5-805A-2C8576C194A9}"/>
              </a:ext>
            </a:extLst>
          </p:cNvPr>
          <p:cNvGrpSpPr>
            <a:grpSpLocks noChangeAspect="1"/>
          </p:cNvGrpSpPr>
          <p:nvPr/>
        </p:nvGrpSpPr>
        <p:grpSpPr>
          <a:xfrm>
            <a:off x="5943600" y="5669280"/>
            <a:ext cx="365760" cy="365760"/>
            <a:chOff x="6599343" y="1485900"/>
            <a:chExt cx="2103120" cy="2103120"/>
          </a:xfrm>
          <a:solidFill>
            <a:schemeClr val="tx1">
              <a:alpha val="7000"/>
            </a:schemeClr>
          </a:solidFill>
        </p:grpSpPr>
        <p:sp>
          <p:nvSpPr>
            <p:cNvPr id="18" name="Oval 17">
              <a:extLst>
                <a:ext uri="{FF2B5EF4-FFF2-40B4-BE49-F238E27FC236}">
                  <a16:creationId xmlns:a16="http://schemas.microsoft.com/office/drawing/2014/main" id="{CC5ACC2B-B48F-49EB-9982-3FA326833754}"/>
                </a:ext>
              </a:extLst>
            </p:cNvPr>
            <p:cNvSpPr/>
            <p:nvPr/>
          </p:nvSpPr>
          <p:spPr>
            <a:xfrm>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308C655-72B6-450C-90D6-FE15BF3D65D9}"/>
                </a:ext>
              </a:extLst>
            </p:cNvPr>
            <p:cNvSpPr/>
            <p:nvPr/>
          </p:nvSpPr>
          <p:spPr>
            <a:xfrm rot="3339729">
              <a:off x="7238526" y="1485900"/>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699EF99-DA6F-4C43-9853-2D97421F6210}"/>
                </a:ext>
              </a:extLst>
            </p:cNvPr>
            <p:cNvSpPr/>
            <p:nvPr/>
          </p:nvSpPr>
          <p:spPr>
            <a:xfrm rot="17972774">
              <a:off x="7238526" y="1462541"/>
              <a:ext cx="824753" cy="2103120"/>
            </a:xfrm>
            <a:prstGeom prst="ellipse">
              <a:avLst/>
            </a:prstGeom>
            <a:grpFill/>
            <a:ln w="127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07D069AE-38E4-481B-A506-127AC52EE091}"/>
              </a:ext>
            </a:extLst>
          </p:cNvPr>
          <p:cNvGrpSpPr>
            <a:grpSpLocks noChangeAspect="1"/>
          </p:cNvGrpSpPr>
          <p:nvPr/>
        </p:nvGrpSpPr>
        <p:grpSpPr>
          <a:xfrm>
            <a:off x="8961120" y="3200400"/>
            <a:ext cx="365760" cy="365760"/>
            <a:chOff x="6599343" y="1485900"/>
            <a:chExt cx="2103120" cy="2103120"/>
          </a:xfrm>
          <a:solidFill>
            <a:schemeClr val="tx1">
              <a:alpha val="7000"/>
            </a:schemeClr>
          </a:solidFill>
        </p:grpSpPr>
        <p:sp>
          <p:nvSpPr>
            <p:cNvPr id="22" name="Oval 21">
              <a:extLst>
                <a:ext uri="{FF2B5EF4-FFF2-40B4-BE49-F238E27FC236}">
                  <a16:creationId xmlns:a16="http://schemas.microsoft.com/office/drawing/2014/main" id="{D0B889D0-DD20-4B86-ACB4-D6502DFB6498}"/>
                </a:ext>
              </a:extLst>
            </p:cNvPr>
            <p:cNvSpPr/>
            <p:nvPr/>
          </p:nvSpPr>
          <p:spPr>
            <a:xfrm>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111A0FB-0B58-45E4-AEC5-491E72ABC646}"/>
                </a:ext>
              </a:extLst>
            </p:cNvPr>
            <p:cNvSpPr/>
            <p:nvPr/>
          </p:nvSpPr>
          <p:spPr>
            <a:xfrm rot="3339729">
              <a:off x="7238526" y="1485900"/>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3918CE0C-CCEE-4A5A-9DA5-785E013B718A}"/>
                </a:ext>
              </a:extLst>
            </p:cNvPr>
            <p:cNvSpPr/>
            <p:nvPr/>
          </p:nvSpPr>
          <p:spPr>
            <a:xfrm rot="17972774">
              <a:off x="7238526" y="1462541"/>
              <a:ext cx="824753" cy="2103120"/>
            </a:xfrm>
            <a:prstGeom prst="ellipse">
              <a:avLst/>
            </a:prstGeom>
            <a:grpFill/>
            <a:ln w="127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746A17D8-E98C-4557-9154-805B2737B760}"/>
              </a:ext>
            </a:extLst>
          </p:cNvPr>
          <p:cNvGrpSpPr>
            <a:grpSpLocks noChangeAspect="1"/>
          </p:cNvGrpSpPr>
          <p:nvPr/>
        </p:nvGrpSpPr>
        <p:grpSpPr>
          <a:xfrm>
            <a:off x="8961120" y="4419600"/>
            <a:ext cx="365760" cy="365760"/>
            <a:chOff x="6599343" y="1485900"/>
            <a:chExt cx="2103120" cy="2103120"/>
          </a:xfrm>
          <a:solidFill>
            <a:schemeClr val="tx1">
              <a:alpha val="7000"/>
            </a:schemeClr>
          </a:solidFill>
        </p:grpSpPr>
        <p:sp>
          <p:nvSpPr>
            <p:cNvPr id="26" name="Oval 25">
              <a:extLst>
                <a:ext uri="{FF2B5EF4-FFF2-40B4-BE49-F238E27FC236}">
                  <a16:creationId xmlns:a16="http://schemas.microsoft.com/office/drawing/2014/main" id="{0EE892CC-9819-414A-8A83-3B4E5FFEAD71}"/>
                </a:ext>
              </a:extLst>
            </p:cNvPr>
            <p:cNvSpPr/>
            <p:nvPr/>
          </p:nvSpPr>
          <p:spPr>
            <a:xfrm>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F3B7533-B832-4EE5-8255-0793873BBD83}"/>
                </a:ext>
              </a:extLst>
            </p:cNvPr>
            <p:cNvSpPr/>
            <p:nvPr/>
          </p:nvSpPr>
          <p:spPr>
            <a:xfrm rot="3339729">
              <a:off x="7238526" y="1485900"/>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8EE473B9-D8FD-4A38-BC37-256ABE629438}"/>
                </a:ext>
              </a:extLst>
            </p:cNvPr>
            <p:cNvSpPr/>
            <p:nvPr/>
          </p:nvSpPr>
          <p:spPr>
            <a:xfrm rot="17972774">
              <a:off x="7238526" y="1462541"/>
              <a:ext cx="824753" cy="2103120"/>
            </a:xfrm>
            <a:prstGeom prst="ellipse">
              <a:avLst/>
            </a:prstGeom>
            <a:grpFill/>
            <a:ln w="127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47673230-A40C-472A-B249-8945F0F35253}"/>
              </a:ext>
            </a:extLst>
          </p:cNvPr>
          <p:cNvGrpSpPr>
            <a:grpSpLocks noChangeAspect="1"/>
          </p:cNvGrpSpPr>
          <p:nvPr/>
        </p:nvGrpSpPr>
        <p:grpSpPr>
          <a:xfrm>
            <a:off x="8961120" y="5669280"/>
            <a:ext cx="365760" cy="365760"/>
            <a:chOff x="6599343" y="1485900"/>
            <a:chExt cx="2103120" cy="2103120"/>
          </a:xfrm>
          <a:solidFill>
            <a:schemeClr val="tx1">
              <a:alpha val="7000"/>
            </a:schemeClr>
          </a:solidFill>
        </p:grpSpPr>
        <p:sp>
          <p:nvSpPr>
            <p:cNvPr id="30" name="Oval 29">
              <a:extLst>
                <a:ext uri="{FF2B5EF4-FFF2-40B4-BE49-F238E27FC236}">
                  <a16:creationId xmlns:a16="http://schemas.microsoft.com/office/drawing/2014/main" id="{D68E1948-67CA-46D1-B7B2-5F67A690116F}"/>
                </a:ext>
              </a:extLst>
            </p:cNvPr>
            <p:cNvSpPr/>
            <p:nvPr/>
          </p:nvSpPr>
          <p:spPr>
            <a:xfrm>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B2F239C-7E78-4E44-BB9A-3330A58B2A73}"/>
                </a:ext>
              </a:extLst>
            </p:cNvPr>
            <p:cNvSpPr/>
            <p:nvPr/>
          </p:nvSpPr>
          <p:spPr>
            <a:xfrm rot="3339729">
              <a:off x="7238526" y="1485900"/>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07FCD0-8384-491C-A626-7472FDD873B7}"/>
                </a:ext>
              </a:extLst>
            </p:cNvPr>
            <p:cNvSpPr/>
            <p:nvPr/>
          </p:nvSpPr>
          <p:spPr>
            <a:xfrm rot="17972774">
              <a:off x="7238526" y="1462541"/>
              <a:ext cx="824753" cy="2103120"/>
            </a:xfrm>
            <a:prstGeom prst="ellipse">
              <a:avLst/>
            </a:prstGeom>
            <a:grpFill/>
            <a:ln w="127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Oval 32">
            <a:extLst>
              <a:ext uri="{FF2B5EF4-FFF2-40B4-BE49-F238E27FC236}">
                <a16:creationId xmlns:a16="http://schemas.microsoft.com/office/drawing/2014/main" id="{D96BC8ED-A867-47D6-9701-342BB4816083}"/>
              </a:ext>
            </a:extLst>
          </p:cNvPr>
          <p:cNvSpPr>
            <a:spLocks noChangeAspect="1"/>
          </p:cNvSpPr>
          <p:nvPr/>
        </p:nvSpPr>
        <p:spPr>
          <a:xfrm>
            <a:off x="3276600" y="1721953"/>
            <a:ext cx="274320" cy="274999"/>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183CDC83-D01A-444F-A5D4-FBB2BD1853A2}"/>
              </a:ext>
            </a:extLst>
          </p:cNvPr>
          <p:cNvSpPr>
            <a:spLocks noChangeAspect="1"/>
          </p:cNvSpPr>
          <p:nvPr/>
        </p:nvSpPr>
        <p:spPr>
          <a:xfrm>
            <a:off x="4953000" y="4590449"/>
            <a:ext cx="274320" cy="274999"/>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7B3F0F12-C753-4FA0-A41B-02228E9D532A}"/>
              </a:ext>
            </a:extLst>
          </p:cNvPr>
          <p:cNvSpPr>
            <a:spLocks noChangeAspect="1"/>
          </p:cNvSpPr>
          <p:nvPr/>
        </p:nvSpPr>
        <p:spPr>
          <a:xfrm>
            <a:off x="1698598" y="4750993"/>
            <a:ext cx="274320" cy="274999"/>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4F116AF7-95AF-482F-9FAD-99EE6D2C474F}"/>
              </a:ext>
            </a:extLst>
          </p:cNvPr>
          <p:cNvSpPr>
            <a:spLocks noChangeAspect="1"/>
          </p:cNvSpPr>
          <p:nvPr/>
        </p:nvSpPr>
        <p:spPr>
          <a:xfrm>
            <a:off x="4878985" y="2998912"/>
            <a:ext cx="274320" cy="274999"/>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DADB7CA2-CAA4-46E7-8587-E5EB3EC8A764}"/>
              </a:ext>
            </a:extLst>
          </p:cNvPr>
          <p:cNvSpPr>
            <a:spLocks noChangeAspect="1"/>
          </p:cNvSpPr>
          <p:nvPr/>
        </p:nvSpPr>
        <p:spPr>
          <a:xfrm>
            <a:off x="2895600" y="5349528"/>
            <a:ext cx="274320" cy="274999"/>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5ED9A940-DDF0-4FF1-B313-BDA57856F281}"/>
              </a:ext>
            </a:extLst>
          </p:cNvPr>
          <p:cNvSpPr>
            <a:spLocks noChangeAspect="1"/>
          </p:cNvSpPr>
          <p:nvPr/>
        </p:nvSpPr>
        <p:spPr>
          <a:xfrm>
            <a:off x="2087333" y="2438400"/>
            <a:ext cx="274320" cy="274999"/>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6B958251-74D5-4513-A9C6-C3482FF6E57B}"/>
              </a:ext>
            </a:extLst>
          </p:cNvPr>
          <p:cNvSpPr txBox="1"/>
          <p:nvPr/>
        </p:nvSpPr>
        <p:spPr>
          <a:xfrm>
            <a:off x="6130850" y="685800"/>
            <a:ext cx="5603949" cy="196977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a:extLst>
              <a:ext uri="{FF2B5EF4-FFF2-40B4-BE49-F238E27FC236}">
                <a16:creationId xmlns:a16="http://schemas.microsoft.com/office/drawing/2014/main" id="{5D303671-FA37-4796-910A-3EB910567B5B}"/>
              </a:ext>
            </a:extLst>
          </p:cNvPr>
          <p:cNvSpPr txBox="1"/>
          <p:nvPr/>
        </p:nvSpPr>
        <p:spPr>
          <a:xfrm>
            <a:off x="5924260"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1" name="TextBox 40">
            <a:extLst>
              <a:ext uri="{FF2B5EF4-FFF2-40B4-BE49-F238E27FC236}">
                <a16:creationId xmlns:a16="http://schemas.microsoft.com/office/drawing/2014/main" id="{8BBC9BBC-0207-4F07-9683-9A515F96D53A}"/>
              </a:ext>
            </a:extLst>
          </p:cNvPr>
          <p:cNvSpPr txBox="1"/>
          <p:nvPr/>
        </p:nvSpPr>
        <p:spPr>
          <a:xfrm>
            <a:off x="8892688" y="3291840"/>
            <a:ext cx="3022274" cy="975652"/>
          </a:xfrm>
          <a:prstGeom prst="rect">
            <a:avLst/>
          </a:prstGeom>
          <a:noFill/>
        </p:spPr>
        <p:txBody>
          <a:bodyPr wrap="square" rtlCol="0">
            <a:spAutoFit/>
          </a:bodyPr>
          <a:lstStyle/>
          <a:p>
            <a:pPr lvl="1"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2" name="TextBox 41">
            <a:extLst>
              <a:ext uri="{FF2B5EF4-FFF2-40B4-BE49-F238E27FC236}">
                <a16:creationId xmlns:a16="http://schemas.microsoft.com/office/drawing/2014/main" id="{2C5CAD25-9457-4E82-9104-975323BF253E}"/>
              </a:ext>
            </a:extLst>
          </p:cNvPr>
          <p:cNvSpPr txBox="1"/>
          <p:nvPr/>
        </p:nvSpPr>
        <p:spPr>
          <a:xfrm>
            <a:off x="5932015"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rgbClr val="5C9AD3"/>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3" name="TextBox 42">
            <a:extLst>
              <a:ext uri="{FF2B5EF4-FFF2-40B4-BE49-F238E27FC236}">
                <a16:creationId xmlns:a16="http://schemas.microsoft.com/office/drawing/2014/main" id="{F436A5ED-81BE-4E27-839A-B89CF426E43A}"/>
              </a:ext>
            </a:extLst>
          </p:cNvPr>
          <p:cNvSpPr txBox="1"/>
          <p:nvPr/>
        </p:nvSpPr>
        <p:spPr>
          <a:xfrm>
            <a:off x="8900443" y="4496475"/>
            <a:ext cx="3022274" cy="975652"/>
          </a:xfrm>
          <a:prstGeom prst="rect">
            <a:avLst/>
          </a:prstGeom>
          <a:noFill/>
        </p:spPr>
        <p:txBody>
          <a:bodyPr wrap="square" rtlCol="0">
            <a:spAutoFit/>
          </a:bodyPr>
          <a:lstStyle/>
          <a:p>
            <a:pPr lvl="1" defTabSz="1219170">
              <a:spcBef>
                <a:spcPct val="20000"/>
              </a:spcBef>
              <a:defRPr/>
            </a:pPr>
            <a:r>
              <a:rPr lang="en-US" sz="16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4" name="TextBox 43">
            <a:extLst>
              <a:ext uri="{FF2B5EF4-FFF2-40B4-BE49-F238E27FC236}">
                <a16:creationId xmlns:a16="http://schemas.microsoft.com/office/drawing/2014/main" id="{AD09D6DE-684E-4AFD-B109-A92EC12F5819}"/>
              </a:ext>
            </a:extLst>
          </p:cNvPr>
          <p:cNvSpPr txBox="1"/>
          <p:nvPr/>
        </p:nvSpPr>
        <p:spPr>
          <a:xfrm>
            <a:off x="5921494"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
        <p:nvSpPr>
          <p:cNvPr id="45" name="TextBox 44">
            <a:extLst>
              <a:ext uri="{FF2B5EF4-FFF2-40B4-BE49-F238E27FC236}">
                <a16:creationId xmlns:a16="http://schemas.microsoft.com/office/drawing/2014/main" id="{42A828C8-6B6A-4C1A-9E11-088D48315A61}"/>
              </a:ext>
            </a:extLst>
          </p:cNvPr>
          <p:cNvSpPr txBox="1"/>
          <p:nvPr/>
        </p:nvSpPr>
        <p:spPr>
          <a:xfrm>
            <a:off x="8889922" y="5740334"/>
            <a:ext cx="3022274" cy="975652"/>
          </a:xfrm>
          <a:prstGeom prst="rect">
            <a:avLst/>
          </a:prstGeom>
          <a:noFill/>
        </p:spPr>
        <p:txBody>
          <a:bodyPr wrap="square" rtlCol="0">
            <a:spAutoFit/>
          </a:bodyPr>
          <a:lstStyle/>
          <a:p>
            <a:pPr lvl="1" defTabSz="1219170">
              <a:spcBef>
                <a:spcPct val="20000"/>
              </a:spcBef>
              <a:defRPr/>
            </a:pPr>
            <a:r>
              <a:rPr lang="en-US" sz="16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301279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par>
                                <p:cTn id="12" presetID="16" presetClass="entr" presetSubtype="37"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par>
                                <p:cTn id="15" presetID="16" presetClass="entr" presetSubtype="37"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outVertical)">
                                      <p:cBhvr>
                                        <p:cTn id="17" dur="500"/>
                                        <p:tgtEl>
                                          <p:spTgt spid="9"/>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ppt_w</p:attrName>
                                        </p:attrNameLst>
                                      </p:cBhvr>
                                      <p:tavLst>
                                        <p:tav tm="0">
                                          <p:val>
                                            <p:fltVal val="0"/>
                                          </p:val>
                                        </p:tav>
                                        <p:tav tm="100000">
                                          <p:val>
                                            <p:strVal val="#ppt_w"/>
                                          </p:val>
                                        </p:tav>
                                      </p:tavLst>
                                    </p:anim>
                                    <p:anim calcmode="lin" valueType="num">
                                      <p:cBhvr>
                                        <p:cTn id="22" dur="500" fill="hold"/>
                                        <p:tgtEl>
                                          <p:spTgt spid="33"/>
                                        </p:tgtEl>
                                        <p:attrNameLst>
                                          <p:attrName>ppt_h</p:attrName>
                                        </p:attrNameLst>
                                      </p:cBhvr>
                                      <p:tavLst>
                                        <p:tav tm="0">
                                          <p:val>
                                            <p:fltVal val="0"/>
                                          </p:val>
                                        </p:tav>
                                        <p:tav tm="100000">
                                          <p:val>
                                            <p:strVal val="#ppt_h"/>
                                          </p:val>
                                        </p:tav>
                                      </p:tavLst>
                                    </p:anim>
                                    <p:animEffect transition="in" filter="fade">
                                      <p:cBhvr>
                                        <p:cTn id="23" dur="500"/>
                                        <p:tgtEl>
                                          <p:spTgt spid="33"/>
                                        </p:tgtEl>
                                      </p:cBhvr>
                                    </p:animEffect>
                                    <p:anim calcmode="lin" valueType="num">
                                      <p:cBhvr>
                                        <p:cTn id="24" dur="500" fill="hold"/>
                                        <p:tgtEl>
                                          <p:spTgt spid="33"/>
                                        </p:tgtEl>
                                        <p:attrNameLst>
                                          <p:attrName>ppt_x</p:attrName>
                                        </p:attrNameLst>
                                      </p:cBhvr>
                                      <p:tavLst>
                                        <p:tav tm="0">
                                          <p:val>
                                            <p:fltVal val="0.5"/>
                                          </p:val>
                                        </p:tav>
                                        <p:tav tm="100000">
                                          <p:val>
                                            <p:strVal val="#ppt_x"/>
                                          </p:val>
                                        </p:tav>
                                      </p:tavLst>
                                    </p:anim>
                                    <p:anim calcmode="lin" valueType="num">
                                      <p:cBhvr>
                                        <p:cTn id="25" dur="500" fill="hold"/>
                                        <p:tgtEl>
                                          <p:spTgt spid="3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1000" fill="hold"/>
                                        <p:tgtEl>
                                          <p:spTgt spid="4"/>
                                        </p:tgtEl>
                                        <p:attrNameLst>
                                          <p:attrName>ppt_w</p:attrName>
                                        </p:attrNameLst>
                                      </p:cBhvr>
                                      <p:tavLst>
                                        <p:tav tm="0">
                                          <p:val>
                                            <p:fltVal val="0"/>
                                          </p:val>
                                        </p:tav>
                                        <p:tav tm="100000">
                                          <p:val>
                                            <p:strVal val="#ppt_w"/>
                                          </p:val>
                                        </p:tav>
                                      </p:tavLst>
                                    </p:anim>
                                    <p:anim calcmode="lin" valueType="num">
                                      <p:cBhvr>
                                        <p:cTn id="30" dur="1000" fill="hold"/>
                                        <p:tgtEl>
                                          <p:spTgt spid="4"/>
                                        </p:tgtEl>
                                        <p:attrNameLst>
                                          <p:attrName>ppt_h</p:attrName>
                                        </p:attrNameLst>
                                      </p:cBhvr>
                                      <p:tavLst>
                                        <p:tav tm="0">
                                          <p:val>
                                            <p:fltVal val="0"/>
                                          </p:val>
                                        </p:tav>
                                        <p:tav tm="100000">
                                          <p:val>
                                            <p:strVal val="#ppt_h"/>
                                          </p:val>
                                        </p:tav>
                                      </p:tavLst>
                                    </p:anim>
                                    <p:animEffect transition="in" filter="fade">
                                      <p:cBhvr>
                                        <p:cTn id="31" dur="1000"/>
                                        <p:tgtEl>
                                          <p:spTgt spid="4"/>
                                        </p:tgtEl>
                                      </p:cBhvr>
                                    </p:animEffect>
                                  </p:childTnLst>
                                </p:cTn>
                              </p:par>
                              <p:par>
                                <p:cTn id="32" presetID="42" presetClass="entr" presetSubtype="0" fill="hold" grpId="0" nodeType="withEffect">
                                  <p:stCondLst>
                                    <p:cond delay="0"/>
                                  </p:stCondLst>
                                  <p:childTnLst>
                                    <p:set>
                                      <p:cBhvr>
                                        <p:cTn id="33" dur="1" fill="hold">
                                          <p:stCondLst>
                                            <p:cond delay="0"/>
                                          </p:stCondLst>
                                        </p:cTn>
                                        <p:tgtEl>
                                          <p:spTgt spid="40"/>
                                        </p:tgtEl>
                                        <p:attrNameLst>
                                          <p:attrName>style.visibility</p:attrName>
                                        </p:attrNameLst>
                                      </p:cBhvr>
                                      <p:to>
                                        <p:strVal val="visible"/>
                                      </p:to>
                                    </p:set>
                                    <p:animEffect transition="in" filter="fade">
                                      <p:cBhvr>
                                        <p:cTn id="34" dur="1000"/>
                                        <p:tgtEl>
                                          <p:spTgt spid="40"/>
                                        </p:tgtEl>
                                      </p:cBhvr>
                                    </p:animEffect>
                                    <p:anim calcmode="lin" valueType="num">
                                      <p:cBhvr>
                                        <p:cTn id="35" dur="1000" fill="hold"/>
                                        <p:tgtEl>
                                          <p:spTgt spid="40"/>
                                        </p:tgtEl>
                                        <p:attrNameLst>
                                          <p:attrName>ppt_x</p:attrName>
                                        </p:attrNameLst>
                                      </p:cBhvr>
                                      <p:tavLst>
                                        <p:tav tm="0">
                                          <p:val>
                                            <p:strVal val="#ppt_x"/>
                                          </p:val>
                                        </p:tav>
                                        <p:tav tm="100000">
                                          <p:val>
                                            <p:strVal val="#ppt_x"/>
                                          </p:val>
                                        </p:tav>
                                      </p:tavLst>
                                    </p:anim>
                                    <p:anim calcmode="lin" valueType="num">
                                      <p:cBhvr>
                                        <p:cTn id="36" dur="1000" fill="hold"/>
                                        <p:tgtEl>
                                          <p:spTgt spid="40"/>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53" presetClass="entr" presetSubtype="528" fill="hold" grpId="0" nodeType="afterEffect">
                                  <p:stCondLst>
                                    <p:cond delay="0"/>
                                  </p:stCondLst>
                                  <p:childTnLst>
                                    <p:set>
                                      <p:cBhvr>
                                        <p:cTn id="39" dur="1" fill="hold">
                                          <p:stCondLst>
                                            <p:cond delay="0"/>
                                          </p:stCondLst>
                                        </p:cTn>
                                        <p:tgtEl>
                                          <p:spTgt spid="36"/>
                                        </p:tgtEl>
                                        <p:attrNameLst>
                                          <p:attrName>style.visibility</p:attrName>
                                        </p:attrNameLst>
                                      </p:cBhvr>
                                      <p:to>
                                        <p:strVal val="visible"/>
                                      </p:to>
                                    </p:set>
                                    <p:anim calcmode="lin" valueType="num">
                                      <p:cBhvr>
                                        <p:cTn id="40" dur="500" fill="hold"/>
                                        <p:tgtEl>
                                          <p:spTgt spid="36"/>
                                        </p:tgtEl>
                                        <p:attrNameLst>
                                          <p:attrName>ppt_w</p:attrName>
                                        </p:attrNameLst>
                                      </p:cBhvr>
                                      <p:tavLst>
                                        <p:tav tm="0">
                                          <p:val>
                                            <p:fltVal val="0"/>
                                          </p:val>
                                        </p:tav>
                                        <p:tav tm="100000">
                                          <p:val>
                                            <p:strVal val="#ppt_w"/>
                                          </p:val>
                                        </p:tav>
                                      </p:tavLst>
                                    </p:anim>
                                    <p:anim calcmode="lin" valueType="num">
                                      <p:cBhvr>
                                        <p:cTn id="41" dur="500" fill="hold"/>
                                        <p:tgtEl>
                                          <p:spTgt spid="36"/>
                                        </p:tgtEl>
                                        <p:attrNameLst>
                                          <p:attrName>ppt_h</p:attrName>
                                        </p:attrNameLst>
                                      </p:cBhvr>
                                      <p:tavLst>
                                        <p:tav tm="0">
                                          <p:val>
                                            <p:fltVal val="0"/>
                                          </p:val>
                                        </p:tav>
                                        <p:tav tm="100000">
                                          <p:val>
                                            <p:strVal val="#ppt_h"/>
                                          </p:val>
                                        </p:tav>
                                      </p:tavLst>
                                    </p:anim>
                                    <p:animEffect transition="in" filter="fade">
                                      <p:cBhvr>
                                        <p:cTn id="42" dur="500"/>
                                        <p:tgtEl>
                                          <p:spTgt spid="36"/>
                                        </p:tgtEl>
                                      </p:cBhvr>
                                    </p:animEffect>
                                    <p:anim calcmode="lin" valueType="num">
                                      <p:cBhvr>
                                        <p:cTn id="43" dur="500" fill="hold"/>
                                        <p:tgtEl>
                                          <p:spTgt spid="36"/>
                                        </p:tgtEl>
                                        <p:attrNameLst>
                                          <p:attrName>ppt_x</p:attrName>
                                        </p:attrNameLst>
                                      </p:cBhvr>
                                      <p:tavLst>
                                        <p:tav tm="0">
                                          <p:val>
                                            <p:fltVal val="0.5"/>
                                          </p:val>
                                        </p:tav>
                                        <p:tav tm="100000">
                                          <p:val>
                                            <p:strVal val="#ppt_x"/>
                                          </p:val>
                                        </p:tav>
                                      </p:tavLst>
                                    </p:anim>
                                    <p:anim calcmode="lin" valueType="num">
                                      <p:cBhvr>
                                        <p:cTn id="44" dur="500" fill="hold"/>
                                        <p:tgtEl>
                                          <p:spTgt spid="36"/>
                                        </p:tgtEl>
                                        <p:attrNameLst>
                                          <p:attrName>ppt_y</p:attrName>
                                        </p:attrNameLst>
                                      </p:cBhvr>
                                      <p:tavLst>
                                        <p:tav tm="0">
                                          <p:val>
                                            <p:fltVal val="0.5"/>
                                          </p:val>
                                        </p:tav>
                                        <p:tav tm="100000">
                                          <p:val>
                                            <p:strVal val="#ppt_y"/>
                                          </p:val>
                                        </p:tav>
                                      </p:tavLst>
                                    </p:anim>
                                  </p:childTnLst>
                                </p:cTn>
                              </p:par>
                            </p:childTnLst>
                          </p:cTn>
                        </p:par>
                        <p:par>
                          <p:cTn id="45" fill="hold">
                            <p:stCondLst>
                              <p:cond delay="3500"/>
                            </p:stCondLst>
                            <p:childTnLst>
                              <p:par>
                                <p:cTn id="46" presetID="53" presetClass="entr" presetSubtype="16" fill="hold" nodeType="afterEffect">
                                  <p:stCondLst>
                                    <p:cond delay="0"/>
                                  </p:stCondLst>
                                  <p:childTnLst>
                                    <p:set>
                                      <p:cBhvr>
                                        <p:cTn id="47" dur="1" fill="hold">
                                          <p:stCondLst>
                                            <p:cond delay="0"/>
                                          </p:stCondLst>
                                        </p:cTn>
                                        <p:tgtEl>
                                          <p:spTgt spid="13"/>
                                        </p:tgtEl>
                                        <p:attrNameLst>
                                          <p:attrName>style.visibility</p:attrName>
                                        </p:attrNameLst>
                                      </p:cBhvr>
                                      <p:to>
                                        <p:strVal val="visible"/>
                                      </p:to>
                                    </p:set>
                                    <p:anim calcmode="lin" valueType="num">
                                      <p:cBhvr>
                                        <p:cTn id="48" dur="1000" fill="hold"/>
                                        <p:tgtEl>
                                          <p:spTgt spid="13"/>
                                        </p:tgtEl>
                                        <p:attrNameLst>
                                          <p:attrName>ppt_w</p:attrName>
                                        </p:attrNameLst>
                                      </p:cBhvr>
                                      <p:tavLst>
                                        <p:tav tm="0">
                                          <p:val>
                                            <p:fltVal val="0"/>
                                          </p:val>
                                        </p:tav>
                                        <p:tav tm="100000">
                                          <p:val>
                                            <p:strVal val="#ppt_w"/>
                                          </p:val>
                                        </p:tav>
                                      </p:tavLst>
                                    </p:anim>
                                    <p:anim calcmode="lin" valueType="num">
                                      <p:cBhvr>
                                        <p:cTn id="49" dur="1000" fill="hold"/>
                                        <p:tgtEl>
                                          <p:spTgt spid="13"/>
                                        </p:tgtEl>
                                        <p:attrNameLst>
                                          <p:attrName>ppt_h</p:attrName>
                                        </p:attrNameLst>
                                      </p:cBhvr>
                                      <p:tavLst>
                                        <p:tav tm="0">
                                          <p:val>
                                            <p:fltVal val="0"/>
                                          </p:val>
                                        </p:tav>
                                        <p:tav tm="100000">
                                          <p:val>
                                            <p:strVal val="#ppt_h"/>
                                          </p:val>
                                        </p:tav>
                                      </p:tavLst>
                                    </p:anim>
                                    <p:animEffect transition="in" filter="fade">
                                      <p:cBhvr>
                                        <p:cTn id="50" dur="1000"/>
                                        <p:tgtEl>
                                          <p:spTgt spid="13"/>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528" fill="hold" grpId="0" nodeType="afterEffect">
                                  <p:stCondLst>
                                    <p:cond delay="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anim calcmode="lin" valueType="num">
                                      <p:cBhvr>
                                        <p:cTn id="62" dur="500" fill="hold"/>
                                        <p:tgtEl>
                                          <p:spTgt spid="34"/>
                                        </p:tgtEl>
                                        <p:attrNameLst>
                                          <p:attrName>ppt_x</p:attrName>
                                        </p:attrNameLst>
                                      </p:cBhvr>
                                      <p:tavLst>
                                        <p:tav tm="0">
                                          <p:val>
                                            <p:fltVal val="0.5"/>
                                          </p:val>
                                        </p:tav>
                                        <p:tav tm="100000">
                                          <p:val>
                                            <p:strVal val="#ppt_x"/>
                                          </p:val>
                                        </p:tav>
                                      </p:tavLst>
                                    </p:anim>
                                    <p:anim calcmode="lin" valueType="num">
                                      <p:cBhvr>
                                        <p:cTn id="63" dur="500" fill="hold"/>
                                        <p:tgtEl>
                                          <p:spTgt spid="34"/>
                                        </p:tgtEl>
                                        <p:attrNameLst>
                                          <p:attrName>ppt_y</p:attrName>
                                        </p:attrNameLst>
                                      </p:cBhvr>
                                      <p:tavLst>
                                        <p:tav tm="0">
                                          <p:val>
                                            <p:fltVal val="0.5"/>
                                          </p:val>
                                        </p:tav>
                                        <p:tav tm="100000">
                                          <p:val>
                                            <p:strVal val="#ppt_y"/>
                                          </p:val>
                                        </p:tav>
                                      </p:tavLst>
                                    </p:anim>
                                  </p:childTnLst>
                                </p:cTn>
                              </p:par>
                            </p:childTnLst>
                          </p:cTn>
                        </p:par>
                        <p:par>
                          <p:cTn id="64" fill="hold">
                            <p:stCondLst>
                              <p:cond delay="5000"/>
                            </p:stCondLst>
                            <p:childTnLst>
                              <p:par>
                                <p:cTn id="65" presetID="53" presetClass="entr" presetSubtype="16" fill="hold"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1000" fill="hold"/>
                                        <p:tgtEl>
                                          <p:spTgt spid="17"/>
                                        </p:tgtEl>
                                        <p:attrNameLst>
                                          <p:attrName>ppt_w</p:attrName>
                                        </p:attrNameLst>
                                      </p:cBhvr>
                                      <p:tavLst>
                                        <p:tav tm="0">
                                          <p:val>
                                            <p:fltVal val="0"/>
                                          </p:val>
                                        </p:tav>
                                        <p:tav tm="100000">
                                          <p:val>
                                            <p:strVal val="#ppt_w"/>
                                          </p:val>
                                        </p:tav>
                                      </p:tavLst>
                                    </p:anim>
                                    <p:anim calcmode="lin" valueType="num">
                                      <p:cBhvr>
                                        <p:cTn id="68" dur="1000" fill="hold"/>
                                        <p:tgtEl>
                                          <p:spTgt spid="17"/>
                                        </p:tgtEl>
                                        <p:attrNameLst>
                                          <p:attrName>ppt_h</p:attrName>
                                        </p:attrNameLst>
                                      </p:cBhvr>
                                      <p:tavLst>
                                        <p:tav tm="0">
                                          <p:val>
                                            <p:fltVal val="0"/>
                                          </p:val>
                                        </p:tav>
                                        <p:tav tm="100000">
                                          <p:val>
                                            <p:strVal val="#ppt_h"/>
                                          </p:val>
                                        </p:tav>
                                      </p:tavLst>
                                    </p:anim>
                                    <p:animEffect transition="in" filter="fade">
                                      <p:cBhvr>
                                        <p:cTn id="69" dur="1000"/>
                                        <p:tgtEl>
                                          <p:spTgt spid="17"/>
                                        </p:tgtEl>
                                      </p:cBhvr>
                                    </p:animEffect>
                                  </p:childTnLst>
                                </p:cTn>
                              </p:par>
                              <p:par>
                                <p:cTn id="70" presetID="42" presetClass="entr" presetSubtype="0"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fade">
                                      <p:cBhvr>
                                        <p:cTn id="72" dur="1000"/>
                                        <p:tgtEl>
                                          <p:spTgt spid="44"/>
                                        </p:tgtEl>
                                      </p:cBhvr>
                                    </p:animEffect>
                                    <p:anim calcmode="lin" valueType="num">
                                      <p:cBhvr>
                                        <p:cTn id="73" dur="1000" fill="hold"/>
                                        <p:tgtEl>
                                          <p:spTgt spid="44"/>
                                        </p:tgtEl>
                                        <p:attrNameLst>
                                          <p:attrName>ppt_x</p:attrName>
                                        </p:attrNameLst>
                                      </p:cBhvr>
                                      <p:tavLst>
                                        <p:tav tm="0">
                                          <p:val>
                                            <p:strVal val="#ppt_x"/>
                                          </p:val>
                                        </p:tav>
                                        <p:tav tm="100000">
                                          <p:val>
                                            <p:strVal val="#ppt_x"/>
                                          </p:val>
                                        </p:tav>
                                      </p:tavLst>
                                    </p:anim>
                                    <p:anim calcmode="lin" valueType="num">
                                      <p:cBhvr>
                                        <p:cTn id="74" dur="1000" fill="hold"/>
                                        <p:tgtEl>
                                          <p:spTgt spid="44"/>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53" presetClass="entr" presetSubtype="528"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anim calcmode="lin" valueType="num">
                                      <p:cBhvr>
                                        <p:cTn id="81" dur="500" fill="hold"/>
                                        <p:tgtEl>
                                          <p:spTgt spid="37"/>
                                        </p:tgtEl>
                                        <p:attrNameLst>
                                          <p:attrName>ppt_x</p:attrName>
                                        </p:attrNameLst>
                                      </p:cBhvr>
                                      <p:tavLst>
                                        <p:tav tm="0">
                                          <p:val>
                                            <p:fltVal val="0.5"/>
                                          </p:val>
                                        </p:tav>
                                        <p:tav tm="100000">
                                          <p:val>
                                            <p:strVal val="#ppt_x"/>
                                          </p:val>
                                        </p:tav>
                                      </p:tavLst>
                                    </p:anim>
                                    <p:anim calcmode="lin" valueType="num">
                                      <p:cBhvr>
                                        <p:cTn id="82" dur="500" fill="hold"/>
                                        <p:tgtEl>
                                          <p:spTgt spid="37"/>
                                        </p:tgtEl>
                                        <p:attrNameLst>
                                          <p:attrName>ppt_y</p:attrName>
                                        </p:attrNameLst>
                                      </p:cBhvr>
                                      <p:tavLst>
                                        <p:tav tm="0">
                                          <p:val>
                                            <p:fltVal val="0.5"/>
                                          </p:val>
                                        </p:tav>
                                        <p:tav tm="100000">
                                          <p:val>
                                            <p:strVal val="#ppt_y"/>
                                          </p:val>
                                        </p:tav>
                                      </p:tavLst>
                                    </p:anim>
                                  </p:childTnLst>
                                </p:cTn>
                              </p:par>
                            </p:childTnLst>
                          </p:cTn>
                        </p:par>
                        <p:par>
                          <p:cTn id="83" fill="hold">
                            <p:stCondLst>
                              <p:cond delay="6500"/>
                            </p:stCondLst>
                            <p:childTnLst>
                              <p:par>
                                <p:cTn id="84" presetID="53" presetClass="entr" presetSubtype="16" fill="hold" nodeType="after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1000" fill="hold"/>
                                        <p:tgtEl>
                                          <p:spTgt spid="21"/>
                                        </p:tgtEl>
                                        <p:attrNameLst>
                                          <p:attrName>ppt_w</p:attrName>
                                        </p:attrNameLst>
                                      </p:cBhvr>
                                      <p:tavLst>
                                        <p:tav tm="0">
                                          <p:val>
                                            <p:fltVal val="0"/>
                                          </p:val>
                                        </p:tav>
                                        <p:tav tm="100000">
                                          <p:val>
                                            <p:strVal val="#ppt_w"/>
                                          </p:val>
                                        </p:tav>
                                      </p:tavLst>
                                    </p:anim>
                                    <p:anim calcmode="lin" valueType="num">
                                      <p:cBhvr>
                                        <p:cTn id="87" dur="1000" fill="hold"/>
                                        <p:tgtEl>
                                          <p:spTgt spid="21"/>
                                        </p:tgtEl>
                                        <p:attrNameLst>
                                          <p:attrName>ppt_h</p:attrName>
                                        </p:attrNameLst>
                                      </p:cBhvr>
                                      <p:tavLst>
                                        <p:tav tm="0">
                                          <p:val>
                                            <p:fltVal val="0"/>
                                          </p:val>
                                        </p:tav>
                                        <p:tav tm="100000">
                                          <p:val>
                                            <p:strVal val="#ppt_h"/>
                                          </p:val>
                                        </p:tav>
                                      </p:tavLst>
                                    </p:anim>
                                    <p:animEffect transition="in" filter="fade">
                                      <p:cBhvr>
                                        <p:cTn id="88" dur="1000"/>
                                        <p:tgtEl>
                                          <p:spTgt spid="21"/>
                                        </p:tgtEl>
                                      </p:cBhvr>
                                    </p:animEffect>
                                  </p:childTnLst>
                                </p:cTn>
                              </p:par>
                              <p:par>
                                <p:cTn id="89" presetID="42" presetClass="entr" presetSubtype="0"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 calcmode="lin" valueType="num">
                                      <p:cBhvr>
                                        <p:cTn id="97" dur="500" fill="hold"/>
                                        <p:tgtEl>
                                          <p:spTgt spid="35"/>
                                        </p:tgtEl>
                                        <p:attrNameLst>
                                          <p:attrName>ppt_w</p:attrName>
                                        </p:attrNameLst>
                                      </p:cBhvr>
                                      <p:tavLst>
                                        <p:tav tm="0">
                                          <p:val>
                                            <p:fltVal val="0"/>
                                          </p:val>
                                        </p:tav>
                                        <p:tav tm="100000">
                                          <p:val>
                                            <p:strVal val="#ppt_w"/>
                                          </p:val>
                                        </p:tav>
                                      </p:tavLst>
                                    </p:anim>
                                    <p:anim calcmode="lin" valueType="num">
                                      <p:cBhvr>
                                        <p:cTn id="98" dur="500" fill="hold"/>
                                        <p:tgtEl>
                                          <p:spTgt spid="35"/>
                                        </p:tgtEl>
                                        <p:attrNameLst>
                                          <p:attrName>ppt_h</p:attrName>
                                        </p:attrNameLst>
                                      </p:cBhvr>
                                      <p:tavLst>
                                        <p:tav tm="0">
                                          <p:val>
                                            <p:fltVal val="0"/>
                                          </p:val>
                                        </p:tav>
                                        <p:tav tm="100000">
                                          <p:val>
                                            <p:strVal val="#ppt_h"/>
                                          </p:val>
                                        </p:tav>
                                      </p:tavLst>
                                    </p:anim>
                                    <p:animEffect transition="in" filter="fade">
                                      <p:cBhvr>
                                        <p:cTn id="99" dur="500"/>
                                        <p:tgtEl>
                                          <p:spTgt spid="35"/>
                                        </p:tgtEl>
                                      </p:cBhvr>
                                    </p:animEffect>
                                    <p:anim calcmode="lin" valueType="num">
                                      <p:cBhvr>
                                        <p:cTn id="100" dur="500" fill="hold"/>
                                        <p:tgtEl>
                                          <p:spTgt spid="35"/>
                                        </p:tgtEl>
                                        <p:attrNameLst>
                                          <p:attrName>ppt_x</p:attrName>
                                        </p:attrNameLst>
                                      </p:cBhvr>
                                      <p:tavLst>
                                        <p:tav tm="0">
                                          <p:val>
                                            <p:fltVal val="0.5"/>
                                          </p:val>
                                        </p:tav>
                                        <p:tav tm="100000">
                                          <p:val>
                                            <p:strVal val="#ppt_x"/>
                                          </p:val>
                                        </p:tav>
                                      </p:tavLst>
                                    </p:anim>
                                    <p:anim calcmode="lin" valueType="num">
                                      <p:cBhvr>
                                        <p:cTn id="101" dur="500" fill="hold"/>
                                        <p:tgtEl>
                                          <p:spTgt spid="35"/>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25"/>
                                        </p:tgtEl>
                                        <p:attrNameLst>
                                          <p:attrName>style.visibility</p:attrName>
                                        </p:attrNameLst>
                                      </p:cBhvr>
                                      <p:to>
                                        <p:strVal val="visible"/>
                                      </p:to>
                                    </p:set>
                                    <p:anim calcmode="lin" valueType="num">
                                      <p:cBhvr>
                                        <p:cTn id="105" dur="1000" fill="hold"/>
                                        <p:tgtEl>
                                          <p:spTgt spid="25"/>
                                        </p:tgtEl>
                                        <p:attrNameLst>
                                          <p:attrName>ppt_w</p:attrName>
                                        </p:attrNameLst>
                                      </p:cBhvr>
                                      <p:tavLst>
                                        <p:tav tm="0">
                                          <p:val>
                                            <p:fltVal val="0"/>
                                          </p:val>
                                        </p:tav>
                                        <p:tav tm="100000">
                                          <p:val>
                                            <p:strVal val="#ppt_w"/>
                                          </p:val>
                                        </p:tav>
                                      </p:tavLst>
                                    </p:anim>
                                    <p:anim calcmode="lin" valueType="num">
                                      <p:cBhvr>
                                        <p:cTn id="106" dur="1000" fill="hold"/>
                                        <p:tgtEl>
                                          <p:spTgt spid="25"/>
                                        </p:tgtEl>
                                        <p:attrNameLst>
                                          <p:attrName>ppt_h</p:attrName>
                                        </p:attrNameLst>
                                      </p:cBhvr>
                                      <p:tavLst>
                                        <p:tav tm="0">
                                          <p:val>
                                            <p:fltVal val="0"/>
                                          </p:val>
                                        </p:tav>
                                        <p:tav tm="100000">
                                          <p:val>
                                            <p:strVal val="#ppt_h"/>
                                          </p:val>
                                        </p:tav>
                                      </p:tavLst>
                                    </p:anim>
                                    <p:animEffect transition="in" filter="fade">
                                      <p:cBhvr>
                                        <p:cTn id="107" dur="1000"/>
                                        <p:tgtEl>
                                          <p:spTgt spid="25"/>
                                        </p:tgtEl>
                                      </p:cBhvr>
                                    </p:animEffect>
                                  </p:childTnLst>
                                </p:cTn>
                              </p:par>
                              <p:par>
                                <p:cTn id="108" presetID="42" presetClass="entr" presetSubtype="0" fill="hold" grpId="0" nodeType="with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1000" fill="hold"/>
                                        <p:tgtEl>
                                          <p:spTgt spid="43"/>
                                        </p:tgtEl>
                                        <p:attrNameLst>
                                          <p:attrName>ppt_y</p:attrName>
                                        </p:attrNameLst>
                                      </p:cBhvr>
                                      <p:tavLst>
                                        <p:tav tm="0">
                                          <p:val>
                                            <p:strVal val="#ppt_y+.1"/>
                                          </p:val>
                                        </p:tav>
                                        <p:tav tm="100000">
                                          <p:val>
                                            <p:strVal val="#ppt_y"/>
                                          </p:val>
                                        </p:tav>
                                      </p:tavLst>
                                    </p:anim>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 calcmode="lin" valueType="num">
                                      <p:cBhvr>
                                        <p:cTn id="116" dur="500" fill="hold"/>
                                        <p:tgtEl>
                                          <p:spTgt spid="38"/>
                                        </p:tgtEl>
                                        <p:attrNameLst>
                                          <p:attrName>ppt_w</p:attrName>
                                        </p:attrNameLst>
                                      </p:cBhvr>
                                      <p:tavLst>
                                        <p:tav tm="0">
                                          <p:val>
                                            <p:fltVal val="0"/>
                                          </p:val>
                                        </p:tav>
                                        <p:tav tm="100000">
                                          <p:val>
                                            <p:strVal val="#ppt_w"/>
                                          </p:val>
                                        </p:tav>
                                      </p:tavLst>
                                    </p:anim>
                                    <p:anim calcmode="lin" valueType="num">
                                      <p:cBhvr>
                                        <p:cTn id="117" dur="500" fill="hold"/>
                                        <p:tgtEl>
                                          <p:spTgt spid="38"/>
                                        </p:tgtEl>
                                        <p:attrNameLst>
                                          <p:attrName>ppt_h</p:attrName>
                                        </p:attrNameLst>
                                      </p:cBhvr>
                                      <p:tavLst>
                                        <p:tav tm="0">
                                          <p:val>
                                            <p:fltVal val="0"/>
                                          </p:val>
                                        </p:tav>
                                        <p:tav tm="100000">
                                          <p:val>
                                            <p:strVal val="#ppt_h"/>
                                          </p:val>
                                        </p:tav>
                                      </p:tavLst>
                                    </p:anim>
                                    <p:animEffect transition="in" filter="fade">
                                      <p:cBhvr>
                                        <p:cTn id="118" dur="500"/>
                                        <p:tgtEl>
                                          <p:spTgt spid="38"/>
                                        </p:tgtEl>
                                      </p:cBhvr>
                                    </p:animEffect>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1000" fill="hold"/>
                                        <p:tgtEl>
                                          <p:spTgt spid="29"/>
                                        </p:tgtEl>
                                        <p:attrNameLst>
                                          <p:attrName>ppt_w</p:attrName>
                                        </p:attrNameLst>
                                      </p:cBhvr>
                                      <p:tavLst>
                                        <p:tav tm="0">
                                          <p:val>
                                            <p:fltVal val="0"/>
                                          </p:val>
                                        </p:tav>
                                        <p:tav tm="100000">
                                          <p:val>
                                            <p:strVal val="#ppt_w"/>
                                          </p:val>
                                        </p:tav>
                                      </p:tavLst>
                                    </p:anim>
                                    <p:anim calcmode="lin" valueType="num">
                                      <p:cBhvr>
                                        <p:cTn id="123" dur="1000" fill="hold"/>
                                        <p:tgtEl>
                                          <p:spTgt spid="29"/>
                                        </p:tgtEl>
                                        <p:attrNameLst>
                                          <p:attrName>ppt_h</p:attrName>
                                        </p:attrNameLst>
                                      </p:cBhvr>
                                      <p:tavLst>
                                        <p:tav tm="0">
                                          <p:val>
                                            <p:fltVal val="0"/>
                                          </p:val>
                                        </p:tav>
                                        <p:tav tm="100000">
                                          <p:val>
                                            <p:strVal val="#ppt_h"/>
                                          </p:val>
                                        </p:tav>
                                      </p:tavLst>
                                    </p:anim>
                                    <p:animEffect transition="in" filter="fade">
                                      <p:cBhvr>
                                        <p:cTn id="124" dur="1000"/>
                                        <p:tgtEl>
                                          <p:spTgt spid="29"/>
                                        </p:tgtEl>
                                      </p:cBhvr>
                                    </p:animEffect>
                                  </p:childTnLst>
                                </p:cTn>
                              </p:par>
                              <p:par>
                                <p:cTn id="125" presetID="42" presetClass="entr" presetSubtype="0" fill="hold" grpId="0" nodeType="withEffect">
                                  <p:stCondLst>
                                    <p:cond delay="0"/>
                                  </p:stCondLst>
                                  <p:childTnLst>
                                    <p:set>
                                      <p:cBhvr>
                                        <p:cTn id="126" dur="1" fill="hold">
                                          <p:stCondLst>
                                            <p:cond delay="0"/>
                                          </p:stCondLst>
                                        </p:cTn>
                                        <p:tgtEl>
                                          <p:spTgt spid="45"/>
                                        </p:tgtEl>
                                        <p:attrNameLst>
                                          <p:attrName>style.visibility</p:attrName>
                                        </p:attrNameLst>
                                      </p:cBhvr>
                                      <p:to>
                                        <p:strVal val="visible"/>
                                      </p:to>
                                    </p:set>
                                    <p:animEffect transition="in" filter="fade">
                                      <p:cBhvr>
                                        <p:cTn id="127" dur="1000"/>
                                        <p:tgtEl>
                                          <p:spTgt spid="45"/>
                                        </p:tgtEl>
                                      </p:cBhvr>
                                    </p:animEffect>
                                    <p:anim calcmode="lin" valueType="num">
                                      <p:cBhvr>
                                        <p:cTn id="128" dur="1000" fill="hold"/>
                                        <p:tgtEl>
                                          <p:spTgt spid="45"/>
                                        </p:tgtEl>
                                        <p:attrNameLst>
                                          <p:attrName>ppt_x</p:attrName>
                                        </p:attrNameLst>
                                      </p:cBhvr>
                                      <p:tavLst>
                                        <p:tav tm="0">
                                          <p:val>
                                            <p:strVal val="#ppt_x"/>
                                          </p:val>
                                        </p:tav>
                                        <p:tav tm="100000">
                                          <p:val>
                                            <p:strVal val="#ppt_x"/>
                                          </p:val>
                                        </p:tav>
                                      </p:tavLst>
                                    </p:anim>
                                    <p:anim calcmode="lin" valueType="num">
                                      <p:cBhvr>
                                        <p:cTn id="12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740F84-4E65-4A53-9247-891DF6B898EC}"/>
              </a:ext>
            </a:extLst>
          </p:cNvPr>
          <p:cNvGrpSpPr/>
          <p:nvPr/>
        </p:nvGrpSpPr>
        <p:grpSpPr>
          <a:xfrm>
            <a:off x="731520" y="2579498"/>
            <a:ext cx="1737360" cy="277967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970901" y="1828800"/>
            <a:ext cx="1338655" cy="1338656"/>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1923</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798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EC509E1E-505A-4955-9BE9-C2FE49D9F066}"/>
              </a:ext>
            </a:extLst>
          </p:cNvPr>
          <p:cNvSpPr txBox="1"/>
          <p:nvPr/>
        </p:nvSpPr>
        <p:spPr>
          <a:xfrm>
            <a:off x="731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cxnSp>
        <p:nvCxnSpPr>
          <p:cNvPr id="56" name="Straight Connector 55">
            <a:extLst>
              <a:ext uri="{FF2B5EF4-FFF2-40B4-BE49-F238E27FC236}">
                <a16:creationId xmlns:a16="http://schemas.microsoft.com/office/drawing/2014/main" id="{8A2E08FB-42A7-4A14-BAA5-27645678BF9E}"/>
              </a:ext>
            </a:extLst>
          </p:cNvPr>
          <p:cNvCxnSpPr>
            <a:cxnSpLocks/>
          </p:cNvCxnSpPr>
          <p:nvPr/>
        </p:nvCxnSpPr>
        <p:spPr>
          <a:xfrm flipV="1">
            <a:off x="0" y="5604164"/>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DA8B408E-140A-4128-803B-35F859F6F05E}"/>
              </a:ext>
            </a:extLst>
          </p:cNvPr>
          <p:cNvGrpSpPr/>
          <p:nvPr/>
        </p:nvGrpSpPr>
        <p:grpSpPr>
          <a:xfrm>
            <a:off x="609600" y="5410200"/>
            <a:ext cx="10972800" cy="387927"/>
            <a:chOff x="731520" y="3238499"/>
            <a:chExt cx="10972800" cy="387927"/>
          </a:xfrm>
        </p:grpSpPr>
        <p:cxnSp>
          <p:nvCxnSpPr>
            <p:cNvPr id="58" name="Straight Connector 57">
              <a:extLst>
                <a:ext uri="{FF2B5EF4-FFF2-40B4-BE49-F238E27FC236}">
                  <a16:creationId xmlns:a16="http://schemas.microsoft.com/office/drawing/2014/main" id="{359E6ACE-3691-4D31-890F-5D78D0E70026}"/>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9BE23ED4-5F19-4A15-9D73-22D2BBF9B350}"/>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764AC6E-4C65-4A8E-8524-543639421391}"/>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9E4151A-519B-46DB-B7AC-DCE753F51050}"/>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D86D3146-9DB9-49EE-B7C4-6BEA85E19958}"/>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173BA4B-92AB-4E59-8975-1CF4CC5EA0EC}"/>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3779C8BD-1B0C-4A4C-A2B3-4B5E4ECEEE99}"/>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F3B8E7C1-EC29-4520-B78F-90C4BA02122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449129CA-3F22-4DDA-B7A4-B66E7D2060C7}"/>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C0A8F169-24E7-4846-AC37-08437E7B436D}"/>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6541BB8E-7789-4CE2-8193-B73E3C1F409D}"/>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F841950-003A-4C06-9708-D642B2B3D13B}"/>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9466A4E-0358-4C8B-B6D0-57C3E095C547}"/>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AF9CB3B4-A9A1-4A08-892D-7887799433B0}"/>
              </a:ext>
            </a:extLst>
          </p:cNvPr>
          <p:cNvGrpSpPr/>
          <p:nvPr/>
        </p:nvGrpSpPr>
        <p:grpSpPr>
          <a:xfrm>
            <a:off x="9875520" y="2579498"/>
            <a:ext cx="1737360" cy="2779679"/>
            <a:chOff x="3341511" y="2603351"/>
            <a:chExt cx="2373489" cy="3797449"/>
          </a:xfrm>
          <a:effectLst>
            <a:outerShdw blurRad="76200" dir="18900000" sy="23000" kx="-1200000" algn="bl" rotWithShape="0">
              <a:prstClr val="black">
                <a:alpha val="20000"/>
              </a:prstClr>
            </a:outerShdw>
          </a:effectLst>
        </p:grpSpPr>
        <p:sp>
          <p:nvSpPr>
            <p:cNvPr id="80" name="Freeform: Shape 79">
              <a:extLst>
                <a:ext uri="{FF2B5EF4-FFF2-40B4-BE49-F238E27FC236}">
                  <a16:creationId xmlns:a16="http://schemas.microsoft.com/office/drawing/2014/main" id="{F5BA3395-AA5D-4E11-A076-0C14191062B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Freeform: Shape 80">
              <a:extLst>
                <a:ext uri="{FF2B5EF4-FFF2-40B4-BE49-F238E27FC236}">
                  <a16:creationId xmlns:a16="http://schemas.microsoft.com/office/drawing/2014/main" id="{EFD8AFE4-B37C-42CB-A73A-76ADA417E9CB}"/>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72">
            <a:extLst>
              <a:ext uri="{FF2B5EF4-FFF2-40B4-BE49-F238E27FC236}">
                <a16:creationId xmlns:a16="http://schemas.microsoft.com/office/drawing/2014/main" id="{2146E93B-A282-4114-87FF-BE5E47D8B4C5}"/>
              </a:ext>
            </a:extLst>
          </p:cNvPr>
          <p:cNvGrpSpPr/>
          <p:nvPr/>
        </p:nvGrpSpPr>
        <p:grpSpPr>
          <a:xfrm>
            <a:off x="10114901" y="1828800"/>
            <a:ext cx="1338655" cy="1338656"/>
            <a:chOff x="3657600" y="1577788"/>
            <a:chExt cx="1828800" cy="1828800"/>
          </a:xfrm>
        </p:grpSpPr>
        <p:sp>
          <p:nvSpPr>
            <p:cNvPr id="76" name="Oval 75">
              <a:extLst>
                <a:ext uri="{FF2B5EF4-FFF2-40B4-BE49-F238E27FC236}">
                  <a16:creationId xmlns:a16="http://schemas.microsoft.com/office/drawing/2014/main" id="{262E1493-23E8-4805-B1E9-C1C018C20CFC}"/>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ACC9D2E1-0910-4F98-A3C4-61BC2F61EA8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FAA2CDE6-594F-425E-9BBF-96C5DDCFFF97}"/>
                </a:ext>
              </a:extLst>
            </p:cNvPr>
            <p:cNvSpPr>
              <a:spLocks noChangeAspect="1"/>
            </p:cNvSpPr>
            <p:nvPr/>
          </p:nvSpPr>
          <p:spPr>
            <a:xfrm>
              <a:off x="4130040" y="2052623"/>
              <a:ext cx="914400" cy="914400"/>
            </a:xfrm>
            <a:prstGeom prst="ellipse">
              <a:avLst/>
            </a:prstGeom>
            <a:solidFill>
              <a:srgbClr val="93939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777C1D51-A236-4F8A-92D0-7CA518E14FBD}"/>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2012</a:t>
              </a:r>
            </a:p>
          </p:txBody>
        </p:sp>
      </p:grpSp>
      <p:sp>
        <p:nvSpPr>
          <p:cNvPr id="74" name="TextBox 73">
            <a:extLst>
              <a:ext uri="{FF2B5EF4-FFF2-40B4-BE49-F238E27FC236}">
                <a16:creationId xmlns:a16="http://schemas.microsoft.com/office/drawing/2014/main" id="{809EAEC0-23C3-4D28-936D-1956E9CF87EA}"/>
              </a:ext>
            </a:extLst>
          </p:cNvPr>
          <p:cNvSpPr txBox="1"/>
          <p:nvPr/>
        </p:nvSpPr>
        <p:spPr>
          <a:xfrm>
            <a:off x="9942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93200C99-707D-4A1E-B195-FAF4BAF26489}"/>
              </a:ext>
            </a:extLst>
          </p:cNvPr>
          <p:cNvSpPr txBox="1"/>
          <p:nvPr/>
        </p:nvSpPr>
        <p:spPr>
          <a:xfrm>
            <a:off x="9875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83" name="Group 82">
            <a:extLst>
              <a:ext uri="{FF2B5EF4-FFF2-40B4-BE49-F238E27FC236}">
                <a16:creationId xmlns:a16="http://schemas.microsoft.com/office/drawing/2014/main" id="{B9D9D88F-88D0-4076-A289-A5FE3BC3ACD7}"/>
              </a:ext>
            </a:extLst>
          </p:cNvPr>
          <p:cNvGrpSpPr/>
          <p:nvPr/>
        </p:nvGrpSpPr>
        <p:grpSpPr>
          <a:xfrm>
            <a:off x="3017520" y="2579498"/>
            <a:ext cx="1737360" cy="2779679"/>
            <a:chOff x="3341511" y="2603351"/>
            <a:chExt cx="2373489" cy="3797449"/>
          </a:xfrm>
          <a:effectLst>
            <a:outerShdw blurRad="76200" dir="18900000" sy="23000" kx="-1200000" algn="bl" rotWithShape="0">
              <a:prstClr val="black">
                <a:alpha val="20000"/>
              </a:prstClr>
            </a:outerShdw>
          </a:effectLst>
        </p:grpSpPr>
        <p:sp>
          <p:nvSpPr>
            <p:cNvPr id="91" name="Freeform: Shape 90">
              <a:extLst>
                <a:ext uri="{FF2B5EF4-FFF2-40B4-BE49-F238E27FC236}">
                  <a16:creationId xmlns:a16="http://schemas.microsoft.com/office/drawing/2014/main" id="{BFD9025E-A542-4AD2-A4FC-A31ABAC502C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3B5446ED-5902-49D5-82A4-E21E1773629C}"/>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B6FF5BB-F92A-465F-A26D-428CB13990E3}"/>
              </a:ext>
            </a:extLst>
          </p:cNvPr>
          <p:cNvGrpSpPr/>
          <p:nvPr/>
        </p:nvGrpSpPr>
        <p:grpSpPr>
          <a:xfrm>
            <a:off x="3256901" y="1828800"/>
            <a:ext cx="1338655" cy="1338656"/>
            <a:chOff x="3657600" y="1577788"/>
            <a:chExt cx="1828800" cy="1828800"/>
          </a:xfrm>
        </p:grpSpPr>
        <p:sp>
          <p:nvSpPr>
            <p:cNvPr id="87" name="Oval 86">
              <a:extLst>
                <a:ext uri="{FF2B5EF4-FFF2-40B4-BE49-F238E27FC236}">
                  <a16:creationId xmlns:a16="http://schemas.microsoft.com/office/drawing/2014/main" id="{F3CA9847-AEFD-4FC9-B744-E827F9C4EAC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B8EC6099-0276-4C01-99B5-40DA013706C7}"/>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2392693D-F8A8-4126-A360-F3887489950F}"/>
                </a:ext>
              </a:extLst>
            </p:cNvPr>
            <p:cNvSpPr>
              <a:spLocks noChangeAspect="1"/>
            </p:cNvSpPr>
            <p:nvPr/>
          </p:nvSpPr>
          <p:spPr>
            <a:xfrm>
              <a:off x="4130040" y="2052623"/>
              <a:ext cx="914400" cy="914400"/>
            </a:xfrm>
            <a:prstGeom prst="ellipse">
              <a:avLst/>
            </a:pr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a:extLst>
                <a:ext uri="{FF2B5EF4-FFF2-40B4-BE49-F238E27FC236}">
                  <a16:creationId xmlns:a16="http://schemas.microsoft.com/office/drawing/2014/main" id="{28A3C630-581F-4BAE-A7E8-9D44B4B99950}"/>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1967</a:t>
              </a:r>
            </a:p>
          </p:txBody>
        </p:sp>
      </p:grpSp>
      <p:sp>
        <p:nvSpPr>
          <p:cNvPr id="85" name="TextBox 84">
            <a:extLst>
              <a:ext uri="{FF2B5EF4-FFF2-40B4-BE49-F238E27FC236}">
                <a16:creationId xmlns:a16="http://schemas.microsoft.com/office/drawing/2014/main" id="{FF41564C-0021-4502-8603-60B18BB3DBD6}"/>
              </a:ext>
            </a:extLst>
          </p:cNvPr>
          <p:cNvSpPr txBox="1"/>
          <p:nvPr/>
        </p:nvSpPr>
        <p:spPr>
          <a:xfrm>
            <a:off x="3084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86" name="TextBox 85">
            <a:extLst>
              <a:ext uri="{FF2B5EF4-FFF2-40B4-BE49-F238E27FC236}">
                <a16:creationId xmlns:a16="http://schemas.microsoft.com/office/drawing/2014/main" id="{3A958E4E-2A71-4F5F-8F70-4D9961ACC0AA}"/>
              </a:ext>
            </a:extLst>
          </p:cNvPr>
          <p:cNvSpPr txBox="1"/>
          <p:nvPr/>
        </p:nvSpPr>
        <p:spPr>
          <a:xfrm>
            <a:off x="3017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94" name="Group 93">
            <a:extLst>
              <a:ext uri="{FF2B5EF4-FFF2-40B4-BE49-F238E27FC236}">
                <a16:creationId xmlns:a16="http://schemas.microsoft.com/office/drawing/2014/main" id="{12A17E18-B1E1-4779-8C1F-5307F4E2E437}"/>
              </a:ext>
            </a:extLst>
          </p:cNvPr>
          <p:cNvGrpSpPr/>
          <p:nvPr/>
        </p:nvGrpSpPr>
        <p:grpSpPr>
          <a:xfrm>
            <a:off x="5303520" y="2579498"/>
            <a:ext cx="1737360" cy="2779679"/>
            <a:chOff x="3341511" y="2603351"/>
            <a:chExt cx="2373489" cy="3797449"/>
          </a:xfrm>
          <a:effectLst>
            <a:outerShdw blurRad="76200" dir="18900000" sy="23000" kx="-1200000" algn="bl" rotWithShape="0">
              <a:prstClr val="black">
                <a:alpha val="20000"/>
              </a:prstClr>
            </a:outerShdw>
          </a:effectLst>
        </p:grpSpPr>
        <p:sp>
          <p:nvSpPr>
            <p:cNvPr id="102" name="Freeform: Shape 101">
              <a:extLst>
                <a:ext uri="{FF2B5EF4-FFF2-40B4-BE49-F238E27FC236}">
                  <a16:creationId xmlns:a16="http://schemas.microsoft.com/office/drawing/2014/main" id="{BBA2AAA8-1D4C-4086-8D55-8C64475A5B4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7EBA9417-08CA-4836-B480-C49D93E1C79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6540B624-678F-4970-BE40-F8DF54503894}"/>
              </a:ext>
            </a:extLst>
          </p:cNvPr>
          <p:cNvGrpSpPr/>
          <p:nvPr/>
        </p:nvGrpSpPr>
        <p:grpSpPr>
          <a:xfrm>
            <a:off x="5542901" y="1828800"/>
            <a:ext cx="1338655" cy="1338656"/>
            <a:chOff x="3657600" y="1577788"/>
            <a:chExt cx="1828800" cy="1828800"/>
          </a:xfrm>
        </p:grpSpPr>
        <p:sp>
          <p:nvSpPr>
            <p:cNvPr id="98" name="Oval 97">
              <a:extLst>
                <a:ext uri="{FF2B5EF4-FFF2-40B4-BE49-F238E27FC236}">
                  <a16:creationId xmlns:a16="http://schemas.microsoft.com/office/drawing/2014/main" id="{7D52DD8B-AFE2-488D-8586-EEFCEAEC4F1F}"/>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a:extLst>
                <a:ext uri="{FF2B5EF4-FFF2-40B4-BE49-F238E27FC236}">
                  <a16:creationId xmlns:a16="http://schemas.microsoft.com/office/drawing/2014/main" id="{D37D23A8-76BC-46CA-B66D-291A21CD7A94}"/>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a:extLst>
                <a:ext uri="{FF2B5EF4-FFF2-40B4-BE49-F238E27FC236}">
                  <a16:creationId xmlns:a16="http://schemas.microsoft.com/office/drawing/2014/main" id="{594769E1-4B8C-4003-ACAB-CEB267EF1269}"/>
                </a:ext>
              </a:extLst>
            </p:cNvPr>
            <p:cNvSpPr>
              <a:spLocks noChangeAspect="1"/>
            </p:cNvSpPr>
            <p:nvPr/>
          </p:nvSpPr>
          <p:spPr>
            <a:xfrm>
              <a:off x="4130040" y="2052623"/>
              <a:ext cx="914400" cy="914400"/>
            </a:xfrm>
            <a:prstGeom prst="ellipse">
              <a:avLst/>
            </a:pr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a:extLst>
                <a:ext uri="{FF2B5EF4-FFF2-40B4-BE49-F238E27FC236}">
                  <a16:creationId xmlns:a16="http://schemas.microsoft.com/office/drawing/2014/main" id="{39B03A01-5FD3-4EC8-BF4F-2A866267CAE8}"/>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1982</a:t>
              </a:r>
            </a:p>
          </p:txBody>
        </p:sp>
      </p:grpSp>
      <p:sp>
        <p:nvSpPr>
          <p:cNvPr id="96" name="TextBox 95">
            <a:extLst>
              <a:ext uri="{FF2B5EF4-FFF2-40B4-BE49-F238E27FC236}">
                <a16:creationId xmlns:a16="http://schemas.microsoft.com/office/drawing/2014/main" id="{875FB607-C460-4952-A3F6-F4E93FD4247C}"/>
              </a:ext>
            </a:extLst>
          </p:cNvPr>
          <p:cNvSpPr txBox="1"/>
          <p:nvPr/>
        </p:nvSpPr>
        <p:spPr>
          <a:xfrm>
            <a:off x="5370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475E49E3-BCF4-484D-9760-56B9B6454785}"/>
              </a:ext>
            </a:extLst>
          </p:cNvPr>
          <p:cNvSpPr txBox="1"/>
          <p:nvPr/>
        </p:nvSpPr>
        <p:spPr>
          <a:xfrm>
            <a:off x="5303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grpSp>
        <p:nvGrpSpPr>
          <p:cNvPr id="105" name="Group 104">
            <a:extLst>
              <a:ext uri="{FF2B5EF4-FFF2-40B4-BE49-F238E27FC236}">
                <a16:creationId xmlns:a16="http://schemas.microsoft.com/office/drawing/2014/main" id="{50D194B3-82A1-4EF7-9251-087A6B8D3534}"/>
              </a:ext>
            </a:extLst>
          </p:cNvPr>
          <p:cNvGrpSpPr/>
          <p:nvPr/>
        </p:nvGrpSpPr>
        <p:grpSpPr>
          <a:xfrm>
            <a:off x="7589520" y="2579498"/>
            <a:ext cx="1737360" cy="2779679"/>
            <a:chOff x="3341511" y="2603351"/>
            <a:chExt cx="2373489" cy="3797449"/>
          </a:xfrm>
          <a:effectLst>
            <a:outerShdw blurRad="76200" dir="18900000" sy="23000" kx="-1200000" algn="bl" rotWithShape="0">
              <a:prstClr val="black">
                <a:alpha val="20000"/>
              </a:prstClr>
            </a:outerShdw>
          </a:effectLst>
        </p:grpSpPr>
        <p:sp>
          <p:nvSpPr>
            <p:cNvPr id="113" name="Freeform: Shape 112">
              <a:extLst>
                <a:ext uri="{FF2B5EF4-FFF2-40B4-BE49-F238E27FC236}">
                  <a16:creationId xmlns:a16="http://schemas.microsoft.com/office/drawing/2014/main" id="{8A484B0B-5C58-40C0-8C09-A2F5E0252E48}"/>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Shape 113">
              <a:extLst>
                <a:ext uri="{FF2B5EF4-FFF2-40B4-BE49-F238E27FC236}">
                  <a16:creationId xmlns:a16="http://schemas.microsoft.com/office/drawing/2014/main" id="{C9999A65-32C5-4550-915C-E782929A0C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6" name="Group 105">
            <a:extLst>
              <a:ext uri="{FF2B5EF4-FFF2-40B4-BE49-F238E27FC236}">
                <a16:creationId xmlns:a16="http://schemas.microsoft.com/office/drawing/2014/main" id="{44B9EEE5-84DC-4C6F-B7DF-955BCF07566E}"/>
              </a:ext>
            </a:extLst>
          </p:cNvPr>
          <p:cNvGrpSpPr/>
          <p:nvPr/>
        </p:nvGrpSpPr>
        <p:grpSpPr>
          <a:xfrm>
            <a:off x="7828901" y="1828800"/>
            <a:ext cx="1338655" cy="1338656"/>
            <a:chOff x="3657600" y="1577788"/>
            <a:chExt cx="1828800" cy="1828800"/>
          </a:xfrm>
        </p:grpSpPr>
        <p:sp>
          <p:nvSpPr>
            <p:cNvPr id="109" name="Oval 108">
              <a:extLst>
                <a:ext uri="{FF2B5EF4-FFF2-40B4-BE49-F238E27FC236}">
                  <a16:creationId xmlns:a16="http://schemas.microsoft.com/office/drawing/2014/main" id="{AC9DDBAF-3155-4B35-9ABF-AE2C4DE49E55}"/>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a:extLst>
                <a:ext uri="{FF2B5EF4-FFF2-40B4-BE49-F238E27FC236}">
                  <a16:creationId xmlns:a16="http://schemas.microsoft.com/office/drawing/2014/main" id="{884D1DFD-AFE4-4CE2-A5A9-330F8A7BC581}"/>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F2E4BEA5-1D9F-4E90-B0AC-AC0812057DC7}"/>
                </a:ext>
              </a:extLst>
            </p:cNvPr>
            <p:cNvSpPr>
              <a:spLocks noChangeAspect="1"/>
            </p:cNvSpPr>
            <p:nvPr/>
          </p:nvSpPr>
          <p:spPr>
            <a:xfrm>
              <a:off x="4130040" y="2052623"/>
              <a:ext cx="914400" cy="914400"/>
            </a:xfrm>
            <a:prstGeom prst="ellipse">
              <a:avLst/>
            </a:pr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TextBox 111">
              <a:extLst>
                <a:ext uri="{FF2B5EF4-FFF2-40B4-BE49-F238E27FC236}">
                  <a16:creationId xmlns:a16="http://schemas.microsoft.com/office/drawing/2014/main" id="{0F45DED6-A9BD-45B6-84C5-C2AFA90EAC0B}"/>
                </a:ext>
              </a:extLst>
            </p:cNvPr>
            <p:cNvSpPr txBox="1"/>
            <p:nvPr/>
          </p:nvSpPr>
          <p:spPr>
            <a:xfrm>
              <a:off x="4206239" y="2289076"/>
              <a:ext cx="731520" cy="441491"/>
            </a:xfrm>
            <a:prstGeom prst="rect">
              <a:avLst/>
            </a:prstGeom>
            <a:noFill/>
          </p:spPr>
          <p:txBody>
            <a:bodyPr wrap="square" rtlCol="0">
              <a:spAutoFit/>
            </a:bodyPr>
            <a:lstStyle/>
            <a:p>
              <a:pPr algn="ctr"/>
              <a:r>
                <a:rPr lang="en-US" sz="1500" dirty="0">
                  <a:solidFill>
                    <a:schemeClr val="bg1"/>
                  </a:solidFill>
                  <a:latin typeface="Bernard MT Condensed" panose="02050806060905020404" pitchFamily="18" charset="0"/>
                </a:rPr>
                <a:t>1987</a:t>
              </a:r>
            </a:p>
          </p:txBody>
        </p:sp>
      </p:grpSp>
      <p:sp>
        <p:nvSpPr>
          <p:cNvPr id="107" name="TextBox 106">
            <a:extLst>
              <a:ext uri="{FF2B5EF4-FFF2-40B4-BE49-F238E27FC236}">
                <a16:creationId xmlns:a16="http://schemas.microsoft.com/office/drawing/2014/main" id="{D89377B4-C78B-47A9-8109-6D5816437CEC}"/>
              </a:ext>
            </a:extLst>
          </p:cNvPr>
          <p:cNvSpPr txBox="1"/>
          <p:nvPr/>
        </p:nvSpPr>
        <p:spPr>
          <a:xfrm>
            <a:off x="7656206" y="3996915"/>
            <a:ext cx="1706356" cy="1077218"/>
          </a:xfrm>
          <a:prstGeom prst="rect">
            <a:avLst/>
          </a:prstGeom>
          <a:noFill/>
        </p:spPr>
        <p:txBody>
          <a:bodyPr wrap="square" rtlCol="0">
            <a:spAutoFit/>
          </a:bodyPr>
          <a:lstStyle/>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r>
              <a:rPr lang="en-US" sz="900" dirty="0">
                <a:solidFill>
                  <a:schemeClr val="bg1"/>
                </a:solidFill>
                <a:latin typeface="Candara" panose="020E0502030303020204" pitchFamily="34" charset="0"/>
              </a:rPr>
              <a:t>Lorem ipsum dolor sit amet, consectetur.</a:t>
            </a:r>
          </a:p>
          <a:p>
            <a:pPr marL="228600" indent="-228600">
              <a:buFont typeface="+mj-lt"/>
              <a:buAutoNum type="arabicPeriod"/>
            </a:pPr>
            <a:endParaRPr lang="en-US" sz="1000" dirty="0">
              <a:solidFill>
                <a:schemeClr val="bg1"/>
              </a:solidFill>
              <a:latin typeface="Candara" panose="020E0502030303020204" pitchFamily="34" charset="0"/>
            </a:endParaRPr>
          </a:p>
        </p:txBody>
      </p:sp>
      <p:sp>
        <p:nvSpPr>
          <p:cNvPr id="108" name="TextBox 107">
            <a:extLst>
              <a:ext uri="{FF2B5EF4-FFF2-40B4-BE49-F238E27FC236}">
                <a16:creationId xmlns:a16="http://schemas.microsoft.com/office/drawing/2014/main" id="{31D27324-CCAE-406A-A33E-28AC2AAA46CB}"/>
              </a:ext>
            </a:extLst>
          </p:cNvPr>
          <p:cNvSpPr txBox="1"/>
          <p:nvPr/>
        </p:nvSpPr>
        <p:spPr>
          <a:xfrm>
            <a:off x="7589520" y="3267856"/>
            <a:ext cx="1737360" cy="621709"/>
          </a:xfrm>
          <a:prstGeom prst="rect">
            <a:avLst/>
          </a:prstGeom>
          <a:noFill/>
        </p:spPr>
        <p:txBody>
          <a:bodyPr wrap="square" rtlCol="0">
            <a:spAutoFit/>
          </a:bodyPr>
          <a:lstStyle/>
          <a:p>
            <a:pPr algn="ctr" defTabSz="1219170">
              <a:spcBef>
                <a:spcPct val="20000"/>
              </a:spcBef>
              <a:defRPr/>
            </a:pPr>
            <a:r>
              <a:rPr lang="en-US" sz="12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000" dirty="0">
                <a:solidFill>
                  <a:srgbClr val="454545"/>
                </a:solidFill>
                <a:latin typeface="Candara" panose="020E0502030303020204" pitchFamily="34" charset="0"/>
              </a:rPr>
              <a:t>Lorem ipsum dolor sit amet, consectetur adipiscing elit.</a:t>
            </a:r>
          </a:p>
        </p:txBody>
      </p:sp>
      <p:sp>
        <p:nvSpPr>
          <p:cNvPr id="115" name="TextBox 114">
            <a:extLst>
              <a:ext uri="{FF2B5EF4-FFF2-40B4-BE49-F238E27FC236}">
                <a16:creationId xmlns:a16="http://schemas.microsoft.com/office/drawing/2014/main" id="{822A25B0-4250-4611-92A4-EF92521391A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09919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1000"/>
                                        <p:tgtEl>
                                          <p:spTgt spid="115"/>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barn(outVertical)">
                                      <p:cBhvr>
                                        <p:cTn id="11" dur="1000"/>
                                        <p:tgtEl>
                                          <p:spTgt spid="56"/>
                                        </p:tgtEl>
                                      </p:cBhvr>
                                    </p:animEffect>
                                  </p:childTnLst>
                                </p:cTn>
                              </p:par>
                              <p:par>
                                <p:cTn id="12" presetID="55" presetClass="entr" presetSubtype="0" fill="hold" nodeType="with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p:cTn id="14" dur="1000" fill="hold"/>
                                        <p:tgtEl>
                                          <p:spTgt spid="57"/>
                                        </p:tgtEl>
                                        <p:attrNameLst>
                                          <p:attrName>ppt_w</p:attrName>
                                        </p:attrNameLst>
                                      </p:cBhvr>
                                      <p:tavLst>
                                        <p:tav tm="0">
                                          <p:val>
                                            <p:strVal val="#ppt_w*0.70"/>
                                          </p:val>
                                        </p:tav>
                                        <p:tav tm="100000">
                                          <p:val>
                                            <p:strVal val="#ppt_w"/>
                                          </p:val>
                                        </p:tav>
                                      </p:tavLst>
                                    </p:anim>
                                    <p:anim calcmode="lin" valueType="num">
                                      <p:cBhvr>
                                        <p:cTn id="15" dur="1000" fill="hold"/>
                                        <p:tgtEl>
                                          <p:spTgt spid="57"/>
                                        </p:tgtEl>
                                        <p:attrNameLst>
                                          <p:attrName>ppt_h</p:attrName>
                                        </p:attrNameLst>
                                      </p:cBhvr>
                                      <p:tavLst>
                                        <p:tav tm="0">
                                          <p:val>
                                            <p:strVal val="#ppt_h"/>
                                          </p:val>
                                        </p:tav>
                                        <p:tav tm="100000">
                                          <p:val>
                                            <p:strVal val="#ppt_h"/>
                                          </p:val>
                                        </p:tav>
                                      </p:tavLst>
                                    </p:anim>
                                    <p:animEffect transition="in" filter="fade">
                                      <p:cBhvr>
                                        <p:cTn id="16" dur="1000"/>
                                        <p:tgtEl>
                                          <p:spTgt spid="57"/>
                                        </p:tgtEl>
                                      </p:cBhvr>
                                    </p:animEffect>
                                  </p:childTnLst>
                                </p:cTn>
                              </p:par>
                            </p:childTnLst>
                          </p:cTn>
                        </p:par>
                        <p:par>
                          <p:cTn id="17" fill="hold">
                            <p:stCondLst>
                              <p:cond delay="2000"/>
                            </p:stCondLst>
                            <p:childTnLst>
                              <p:par>
                                <p:cTn id="18" presetID="31" presetClass="entr" presetSubtype="0"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 calcmode="lin" valueType="num">
                                      <p:cBhvr>
                                        <p:cTn id="22" dur="1000" fill="hold"/>
                                        <p:tgtEl>
                                          <p:spTgt spid="20"/>
                                        </p:tgtEl>
                                        <p:attrNameLst>
                                          <p:attrName>style.rotation</p:attrName>
                                        </p:attrNameLst>
                                      </p:cBhvr>
                                      <p:tavLst>
                                        <p:tav tm="0">
                                          <p:val>
                                            <p:fltVal val="90"/>
                                          </p:val>
                                        </p:tav>
                                        <p:tav tm="100000">
                                          <p:val>
                                            <p:fltVal val="0"/>
                                          </p:val>
                                        </p:tav>
                                      </p:tavLst>
                                    </p:anim>
                                    <p:animEffect transition="in" filter="fade">
                                      <p:cBhvr>
                                        <p:cTn id="23" dur="1000"/>
                                        <p:tgtEl>
                                          <p:spTgt spid="20"/>
                                        </p:tgtEl>
                                      </p:cBhvr>
                                    </p:animEffect>
                                  </p:childTnLst>
                                </p:cTn>
                              </p:par>
                              <p:par>
                                <p:cTn id="24" presetID="47"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000"/>
                                        <p:tgtEl>
                                          <p:spTgt spid="22"/>
                                        </p:tgtEl>
                                      </p:cBhvr>
                                    </p:animEffect>
                                    <p:anim calcmode="lin" valueType="num">
                                      <p:cBhvr>
                                        <p:cTn id="33" dur="1000" fill="hold"/>
                                        <p:tgtEl>
                                          <p:spTgt spid="22"/>
                                        </p:tgtEl>
                                        <p:attrNameLst>
                                          <p:attrName>ppt_x</p:attrName>
                                        </p:attrNameLst>
                                      </p:cBhvr>
                                      <p:tavLst>
                                        <p:tav tm="0">
                                          <p:val>
                                            <p:strVal val="#ppt_x"/>
                                          </p:val>
                                        </p:tav>
                                        <p:tav tm="100000">
                                          <p:val>
                                            <p:strVal val="#ppt_x"/>
                                          </p:val>
                                        </p:tav>
                                      </p:tavLst>
                                    </p:anim>
                                    <p:anim calcmode="lin" valueType="num">
                                      <p:cBhvr>
                                        <p:cTn id="34" dur="1000" fill="hold"/>
                                        <p:tgtEl>
                                          <p:spTgt spid="2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1000"/>
                                        <p:tgtEl>
                                          <p:spTgt spid="19">
                                            <p:txEl>
                                              <p:pRg st="0" end="0"/>
                                            </p:txEl>
                                          </p:spTgt>
                                        </p:tgtEl>
                                      </p:cBhvr>
                                    </p:animEffect>
                                    <p:anim calcmode="lin" valueType="num">
                                      <p:cBhvr>
                                        <p:cTn id="39"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9">
                                            <p:txEl>
                                              <p:pRg st="1" end="1"/>
                                            </p:txEl>
                                          </p:spTgt>
                                        </p:tgtEl>
                                        <p:attrNameLst>
                                          <p:attrName>style.visibility</p:attrName>
                                        </p:attrNameLst>
                                      </p:cBhvr>
                                      <p:to>
                                        <p:strVal val="visible"/>
                                      </p:to>
                                    </p:set>
                                    <p:animEffect transition="in" filter="fade">
                                      <p:cBhvr>
                                        <p:cTn id="44" dur="1000"/>
                                        <p:tgtEl>
                                          <p:spTgt spid="19">
                                            <p:txEl>
                                              <p:pRg st="1" end="1"/>
                                            </p:txEl>
                                          </p:spTgt>
                                        </p:tgtEl>
                                      </p:cBhvr>
                                    </p:animEffect>
                                    <p:anim calcmode="lin" valueType="num">
                                      <p:cBhvr>
                                        <p:cTn id="45"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46"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19">
                                            <p:txEl>
                                              <p:pRg st="2" end="2"/>
                                            </p:txEl>
                                          </p:spTgt>
                                        </p:tgtEl>
                                        <p:attrNameLst>
                                          <p:attrName>style.visibility</p:attrName>
                                        </p:attrNameLst>
                                      </p:cBhvr>
                                      <p:to>
                                        <p:strVal val="visible"/>
                                      </p:to>
                                    </p:set>
                                    <p:animEffect transition="in" filter="fade">
                                      <p:cBhvr>
                                        <p:cTn id="50" dur="1000"/>
                                        <p:tgtEl>
                                          <p:spTgt spid="19">
                                            <p:txEl>
                                              <p:pRg st="2" end="2"/>
                                            </p:txEl>
                                          </p:spTgt>
                                        </p:tgtEl>
                                      </p:cBhvr>
                                    </p:animEffect>
                                    <p:anim calcmode="lin" valueType="num">
                                      <p:cBhvr>
                                        <p:cTn id="51"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83"/>
                                        </p:tgtEl>
                                        <p:attrNameLst>
                                          <p:attrName>style.visibility</p:attrName>
                                        </p:attrNameLst>
                                      </p:cBhvr>
                                      <p:to>
                                        <p:strVal val="visible"/>
                                      </p:to>
                                    </p:set>
                                    <p:anim calcmode="lin" valueType="num">
                                      <p:cBhvr>
                                        <p:cTn id="56" dur="1000" fill="hold"/>
                                        <p:tgtEl>
                                          <p:spTgt spid="83"/>
                                        </p:tgtEl>
                                        <p:attrNameLst>
                                          <p:attrName>ppt_w</p:attrName>
                                        </p:attrNameLst>
                                      </p:cBhvr>
                                      <p:tavLst>
                                        <p:tav tm="0">
                                          <p:val>
                                            <p:fltVal val="0"/>
                                          </p:val>
                                        </p:tav>
                                        <p:tav tm="100000">
                                          <p:val>
                                            <p:strVal val="#ppt_w"/>
                                          </p:val>
                                        </p:tav>
                                      </p:tavLst>
                                    </p:anim>
                                    <p:anim calcmode="lin" valueType="num">
                                      <p:cBhvr>
                                        <p:cTn id="57" dur="1000" fill="hold"/>
                                        <p:tgtEl>
                                          <p:spTgt spid="83"/>
                                        </p:tgtEl>
                                        <p:attrNameLst>
                                          <p:attrName>ppt_h</p:attrName>
                                        </p:attrNameLst>
                                      </p:cBhvr>
                                      <p:tavLst>
                                        <p:tav tm="0">
                                          <p:val>
                                            <p:fltVal val="0"/>
                                          </p:val>
                                        </p:tav>
                                        <p:tav tm="100000">
                                          <p:val>
                                            <p:strVal val="#ppt_h"/>
                                          </p:val>
                                        </p:tav>
                                      </p:tavLst>
                                    </p:anim>
                                    <p:anim calcmode="lin" valueType="num">
                                      <p:cBhvr>
                                        <p:cTn id="58" dur="1000" fill="hold"/>
                                        <p:tgtEl>
                                          <p:spTgt spid="83"/>
                                        </p:tgtEl>
                                        <p:attrNameLst>
                                          <p:attrName>style.rotation</p:attrName>
                                        </p:attrNameLst>
                                      </p:cBhvr>
                                      <p:tavLst>
                                        <p:tav tm="0">
                                          <p:val>
                                            <p:fltVal val="90"/>
                                          </p:val>
                                        </p:tav>
                                        <p:tav tm="100000">
                                          <p:val>
                                            <p:fltVal val="0"/>
                                          </p:val>
                                        </p:tav>
                                      </p:tavLst>
                                    </p:anim>
                                    <p:animEffect transition="in" filter="fade">
                                      <p:cBhvr>
                                        <p:cTn id="59" dur="1000"/>
                                        <p:tgtEl>
                                          <p:spTgt spid="83"/>
                                        </p:tgtEl>
                                      </p:cBhvr>
                                    </p:animEffect>
                                  </p:childTnLst>
                                </p:cTn>
                              </p:par>
                              <p:par>
                                <p:cTn id="60" presetID="47" presetClass="entr" presetSubtype="0" fill="hold" nodeType="withEffect">
                                  <p:stCondLst>
                                    <p:cond delay="0"/>
                                  </p:stCondLst>
                                  <p:childTnLst>
                                    <p:set>
                                      <p:cBhvr>
                                        <p:cTn id="61" dur="1" fill="hold">
                                          <p:stCondLst>
                                            <p:cond delay="0"/>
                                          </p:stCondLst>
                                        </p:cTn>
                                        <p:tgtEl>
                                          <p:spTgt spid="84"/>
                                        </p:tgtEl>
                                        <p:attrNameLst>
                                          <p:attrName>style.visibility</p:attrName>
                                        </p:attrNameLst>
                                      </p:cBhvr>
                                      <p:to>
                                        <p:strVal val="visible"/>
                                      </p:to>
                                    </p:set>
                                    <p:animEffect transition="in" filter="fade">
                                      <p:cBhvr>
                                        <p:cTn id="62" dur="1000"/>
                                        <p:tgtEl>
                                          <p:spTgt spid="84"/>
                                        </p:tgtEl>
                                      </p:cBhvr>
                                    </p:animEffect>
                                    <p:anim calcmode="lin" valueType="num">
                                      <p:cBhvr>
                                        <p:cTn id="63" dur="1000" fill="hold"/>
                                        <p:tgtEl>
                                          <p:spTgt spid="84"/>
                                        </p:tgtEl>
                                        <p:attrNameLst>
                                          <p:attrName>ppt_x</p:attrName>
                                        </p:attrNameLst>
                                      </p:cBhvr>
                                      <p:tavLst>
                                        <p:tav tm="0">
                                          <p:val>
                                            <p:strVal val="#ppt_x"/>
                                          </p:val>
                                        </p:tav>
                                        <p:tav tm="100000">
                                          <p:val>
                                            <p:strVal val="#ppt_x"/>
                                          </p:val>
                                        </p:tav>
                                      </p:tavLst>
                                    </p:anim>
                                    <p:anim calcmode="lin" valueType="num">
                                      <p:cBhvr>
                                        <p:cTn id="64" dur="1000" fill="hold"/>
                                        <p:tgtEl>
                                          <p:spTgt spid="84"/>
                                        </p:tgtEl>
                                        <p:attrNameLst>
                                          <p:attrName>ppt_y</p:attrName>
                                        </p:attrNameLst>
                                      </p:cBhvr>
                                      <p:tavLst>
                                        <p:tav tm="0">
                                          <p:val>
                                            <p:strVal val="#ppt_y-.1"/>
                                          </p:val>
                                        </p:tav>
                                        <p:tav tm="100000">
                                          <p:val>
                                            <p:strVal val="#ppt_y"/>
                                          </p:val>
                                        </p:tav>
                                      </p:tavLst>
                                    </p:anim>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86"/>
                                        </p:tgtEl>
                                        <p:attrNameLst>
                                          <p:attrName>style.visibility</p:attrName>
                                        </p:attrNameLst>
                                      </p:cBhvr>
                                      <p:to>
                                        <p:strVal val="visible"/>
                                      </p:to>
                                    </p:set>
                                    <p:animEffect transition="in" filter="fade">
                                      <p:cBhvr>
                                        <p:cTn id="68" dur="1000"/>
                                        <p:tgtEl>
                                          <p:spTgt spid="86"/>
                                        </p:tgtEl>
                                      </p:cBhvr>
                                    </p:animEffect>
                                    <p:anim calcmode="lin" valueType="num">
                                      <p:cBhvr>
                                        <p:cTn id="69" dur="1000" fill="hold"/>
                                        <p:tgtEl>
                                          <p:spTgt spid="86"/>
                                        </p:tgtEl>
                                        <p:attrNameLst>
                                          <p:attrName>ppt_x</p:attrName>
                                        </p:attrNameLst>
                                      </p:cBhvr>
                                      <p:tavLst>
                                        <p:tav tm="0">
                                          <p:val>
                                            <p:strVal val="#ppt_x"/>
                                          </p:val>
                                        </p:tav>
                                        <p:tav tm="100000">
                                          <p:val>
                                            <p:strVal val="#ppt_x"/>
                                          </p:val>
                                        </p:tav>
                                      </p:tavLst>
                                    </p:anim>
                                    <p:anim calcmode="lin" valueType="num">
                                      <p:cBhvr>
                                        <p:cTn id="70" dur="1000" fill="hold"/>
                                        <p:tgtEl>
                                          <p:spTgt spid="86"/>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85">
                                            <p:txEl>
                                              <p:pRg st="0" end="0"/>
                                            </p:txEl>
                                          </p:spTgt>
                                        </p:tgtEl>
                                        <p:attrNameLst>
                                          <p:attrName>style.visibility</p:attrName>
                                        </p:attrNameLst>
                                      </p:cBhvr>
                                      <p:to>
                                        <p:strVal val="visible"/>
                                      </p:to>
                                    </p:set>
                                    <p:animEffect transition="in" filter="fade">
                                      <p:cBhvr>
                                        <p:cTn id="74" dur="1000"/>
                                        <p:tgtEl>
                                          <p:spTgt spid="85">
                                            <p:txEl>
                                              <p:pRg st="0" end="0"/>
                                            </p:txEl>
                                          </p:spTgt>
                                        </p:tgtEl>
                                      </p:cBhvr>
                                    </p:animEffect>
                                    <p:anim calcmode="lin" valueType="num">
                                      <p:cBhvr>
                                        <p:cTn id="75" dur="10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76" dur="10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85">
                                            <p:txEl>
                                              <p:pRg st="1" end="1"/>
                                            </p:txEl>
                                          </p:spTgt>
                                        </p:tgtEl>
                                        <p:attrNameLst>
                                          <p:attrName>style.visibility</p:attrName>
                                        </p:attrNameLst>
                                      </p:cBhvr>
                                      <p:to>
                                        <p:strVal val="visible"/>
                                      </p:to>
                                    </p:set>
                                    <p:animEffect transition="in" filter="fade">
                                      <p:cBhvr>
                                        <p:cTn id="80" dur="1000"/>
                                        <p:tgtEl>
                                          <p:spTgt spid="85">
                                            <p:txEl>
                                              <p:pRg st="1" end="1"/>
                                            </p:txEl>
                                          </p:spTgt>
                                        </p:tgtEl>
                                      </p:cBhvr>
                                    </p:animEffect>
                                    <p:anim calcmode="lin" valueType="num">
                                      <p:cBhvr>
                                        <p:cTn id="81" dur="1000" fill="hold"/>
                                        <p:tgtEl>
                                          <p:spTgt spid="85">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85">
                                            <p:txEl>
                                              <p:pRg st="1" end="1"/>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42" presetClass="entr" presetSubtype="0" fill="hold" grpId="0" nodeType="afterEffect">
                                  <p:stCondLst>
                                    <p:cond delay="0"/>
                                  </p:stCondLst>
                                  <p:childTnLst>
                                    <p:set>
                                      <p:cBhvr>
                                        <p:cTn id="85" dur="1" fill="hold">
                                          <p:stCondLst>
                                            <p:cond delay="0"/>
                                          </p:stCondLst>
                                        </p:cTn>
                                        <p:tgtEl>
                                          <p:spTgt spid="85">
                                            <p:txEl>
                                              <p:pRg st="2" end="2"/>
                                            </p:txEl>
                                          </p:spTgt>
                                        </p:tgtEl>
                                        <p:attrNameLst>
                                          <p:attrName>style.visibility</p:attrName>
                                        </p:attrNameLst>
                                      </p:cBhvr>
                                      <p:to>
                                        <p:strVal val="visible"/>
                                      </p:to>
                                    </p:set>
                                    <p:animEffect transition="in" filter="fade">
                                      <p:cBhvr>
                                        <p:cTn id="86" dur="1000"/>
                                        <p:tgtEl>
                                          <p:spTgt spid="85">
                                            <p:txEl>
                                              <p:pRg st="2" end="2"/>
                                            </p:txEl>
                                          </p:spTgt>
                                        </p:tgtEl>
                                      </p:cBhvr>
                                    </p:animEffect>
                                    <p:anim calcmode="lin" valueType="num">
                                      <p:cBhvr>
                                        <p:cTn id="87" dur="10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88" dur="10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000"/>
                            </p:stCondLst>
                            <p:childTnLst>
                              <p:par>
                                <p:cTn id="90" presetID="31" presetClass="entr" presetSubtype="0" fill="hold" nodeType="afterEffect">
                                  <p:stCondLst>
                                    <p:cond delay="0"/>
                                  </p:stCondLst>
                                  <p:childTnLst>
                                    <p:set>
                                      <p:cBhvr>
                                        <p:cTn id="91" dur="1" fill="hold">
                                          <p:stCondLst>
                                            <p:cond delay="0"/>
                                          </p:stCondLst>
                                        </p:cTn>
                                        <p:tgtEl>
                                          <p:spTgt spid="94"/>
                                        </p:tgtEl>
                                        <p:attrNameLst>
                                          <p:attrName>style.visibility</p:attrName>
                                        </p:attrNameLst>
                                      </p:cBhvr>
                                      <p:to>
                                        <p:strVal val="visible"/>
                                      </p:to>
                                    </p:set>
                                    <p:anim calcmode="lin" valueType="num">
                                      <p:cBhvr>
                                        <p:cTn id="92" dur="1000" fill="hold"/>
                                        <p:tgtEl>
                                          <p:spTgt spid="94"/>
                                        </p:tgtEl>
                                        <p:attrNameLst>
                                          <p:attrName>ppt_w</p:attrName>
                                        </p:attrNameLst>
                                      </p:cBhvr>
                                      <p:tavLst>
                                        <p:tav tm="0">
                                          <p:val>
                                            <p:fltVal val="0"/>
                                          </p:val>
                                        </p:tav>
                                        <p:tav tm="100000">
                                          <p:val>
                                            <p:strVal val="#ppt_w"/>
                                          </p:val>
                                        </p:tav>
                                      </p:tavLst>
                                    </p:anim>
                                    <p:anim calcmode="lin" valueType="num">
                                      <p:cBhvr>
                                        <p:cTn id="93" dur="1000" fill="hold"/>
                                        <p:tgtEl>
                                          <p:spTgt spid="94"/>
                                        </p:tgtEl>
                                        <p:attrNameLst>
                                          <p:attrName>ppt_h</p:attrName>
                                        </p:attrNameLst>
                                      </p:cBhvr>
                                      <p:tavLst>
                                        <p:tav tm="0">
                                          <p:val>
                                            <p:fltVal val="0"/>
                                          </p:val>
                                        </p:tav>
                                        <p:tav tm="100000">
                                          <p:val>
                                            <p:strVal val="#ppt_h"/>
                                          </p:val>
                                        </p:tav>
                                      </p:tavLst>
                                    </p:anim>
                                    <p:anim calcmode="lin" valueType="num">
                                      <p:cBhvr>
                                        <p:cTn id="94" dur="1000" fill="hold"/>
                                        <p:tgtEl>
                                          <p:spTgt spid="94"/>
                                        </p:tgtEl>
                                        <p:attrNameLst>
                                          <p:attrName>style.rotation</p:attrName>
                                        </p:attrNameLst>
                                      </p:cBhvr>
                                      <p:tavLst>
                                        <p:tav tm="0">
                                          <p:val>
                                            <p:fltVal val="90"/>
                                          </p:val>
                                        </p:tav>
                                        <p:tav tm="100000">
                                          <p:val>
                                            <p:fltVal val="0"/>
                                          </p:val>
                                        </p:tav>
                                      </p:tavLst>
                                    </p:anim>
                                    <p:animEffect transition="in" filter="fade">
                                      <p:cBhvr>
                                        <p:cTn id="95" dur="1000"/>
                                        <p:tgtEl>
                                          <p:spTgt spid="94"/>
                                        </p:tgtEl>
                                      </p:cBhvr>
                                    </p:animEffect>
                                  </p:childTnLst>
                                </p:cTn>
                              </p:par>
                              <p:par>
                                <p:cTn id="96" presetID="47" presetClass="entr" presetSubtype="0" fill="hold" nodeType="with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13000"/>
                            </p:stCondLst>
                            <p:childTnLst>
                              <p:par>
                                <p:cTn id="102" presetID="42" presetClass="entr" presetSubtype="0" fill="hold" grpId="0" nodeType="afterEffect">
                                  <p:stCondLst>
                                    <p:cond delay="0"/>
                                  </p:stCondLst>
                                  <p:childTnLst>
                                    <p:set>
                                      <p:cBhvr>
                                        <p:cTn id="103" dur="1" fill="hold">
                                          <p:stCondLst>
                                            <p:cond delay="0"/>
                                          </p:stCondLst>
                                        </p:cTn>
                                        <p:tgtEl>
                                          <p:spTgt spid="97"/>
                                        </p:tgtEl>
                                        <p:attrNameLst>
                                          <p:attrName>style.visibility</p:attrName>
                                        </p:attrNameLst>
                                      </p:cBhvr>
                                      <p:to>
                                        <p:strVal val="visible"/>
                                      </p:to>
                                    </p:set>
                                    <p:animEffect transition="in" filter="fade">
                                      <p:cBhvr>
                                        <p:cTn id="104" dur="1000"/>
                                        <p:tgtEl>
                                          <p:spTgt spid="97"/>
                                        </p:tgtEl>
                                      </p:cBhvr>
                                    </p:animEffect>
                                    <p:anim calcmode="lin" valueType="num">
                                      <p:cBhvr>
                                        <p:cTn id="105" dur="1000" fill="hold"/>
                                        <p:tgtEl>
                                          <p:spTgt spid="97"/>
                                        </p:tgtEl>
                                        <p:attrNameLst>
                                          <p:attrName>ppt_x</p:attrName>
                                        </p:attrNameLst>
                                      </p:cBhvr>
                                      <p:tavLst>
                                        <p:tav tm="0">
                                          <p:val>
                                            <p:strVal val="#ppt_x"/>
                                          </p:val>
                                        </p:tav>
                                        <p:tav tm="100000">
                                          <p:val>
                                            <p:strVal val="#ppt_x"/>
                                          </p:val>
                                        </p:tav>
                                      </p:tavLst>
                                    </p:anim>
                                    <p:anim calcmode="lin" valueType="num">
                                      <p:cBhvr>
                                        <p:cTn id="106" dur="1000" fill="hold"/>
                                        <p:tgtEl>
                                          <p:spTgt spid="97"/>
                                        </p:tgtEl>
                                        <p:attrNameLst>
                                          <p:attrName>ppt_y</p:attrName>
                                        </p:attrNameLst>
                                      </p:cBhvr>
                                      <p:tavLst>
                                        <p:tav tm="0">
                                          <p:val>
                                            <p:strVal val="#ppt_y+.1"/>
                                          </p:val>
                                        </p:tav>
                                        <p:tav tm="100000">
                                          <p:val>
                                            <p:strVal val="#ppt_y"/>
                                          </p:val>
                                        </p:tav>
                                      </p:tavLst>
                                    </p:anim>
                                  </p:childTnLst>
                                </p:cTn>
                              </p:par>
                            </p:childTnLst>
                          </p:cTn>
                        </p:par>
                        <p:par>
                          <p:cTn id="107" fill="hold">
                            <p:stCondLst>
                              <p:cond delay="14000"/>
                            </p:stCondLst>
                            <p:childTnLst>
                              <p:par>
                                <p:cTn id="108" presetID="42" presetClass="entr" presetSubtype="0" fill="hold" grpId="0" nodeType="afterEffect">
                                  <p:stCondLst>
                                    <p:cond delay="0"/>
                                  </p:stCondLst>
                                  <p:childTnLst>
                                    <p:set>
                                      <p:cBhvr>
                                        <p:cTn id="109" dur="1" fill="hold">
                                          <p:stCondLst>
                                            <p:cond delay="0"/>
                                          </p:stCondLst>
                                        </p:cTn>
                                        <p:tgtEl>
                                          <p:spTgt spid="96">
                                            <p:txEl>
                                              <p:pRg st="0" end="0"/>
                                            </p:txEl>
                                          </p:spTgt>
                                        </p:tgtEl>
                                        <p:attrNameLst>
                                          <p:attrName>style.visibility</p:attrName>
                                        </p:attrNameLst>
                                      </p:cBhvr>
                                      <p:to>
                                        <p:strVal val="visible"/>
                                      </p:to>
                                    </p:set>
                                    <p:animEffect transition="in" filter="fade">
                                      <p:cBhvr>
                                        <p:cTn id="110" dur="1000"/>
                                        <p:tgtEl>
                                          <p:spTgt spid="96">
                                            <p:txEl>
                                              <p:pRg st="0" end="0"/>
                                            </p:txEl>
                                          </p:spTgt>
                                        </p:tgtEl>
                                      </p:cBhvr>
                                    </p:animEffect>
                                    <p:anim calcmode="lin" valueType="num">
                                      <p:cBhvr>
                                        <p:cTn id="111" dur="1000" fill="hold"/>
                                        <p:tgtEl>
                                          <p:spTgt spid="96">
                                            <p:txEl>
                                              <p:pRg st="0" end="0"/>
                                            </p:txEl>
                                          </p:spTgt>
                                        </p:tgtEl>
                                        <p:attrNameLst>
                                          <p:attrName>ppt_x</p:attrName>
                                        </p:attrNameLst>
                                      </p:cBhvr>
                                      <p:tavLst>
                                        <p:tav tm="0">
                                          <p:val>
                                            <p:strVal val="#ppt_x"/>
                                          </p:val>
                                        </p:tav>
                                        <p:tav tm="100000">
                                          <p:val>
                                            <p:strVal val="#ppt_x"/>
                                          </p:val>
                                        </p:tav>
                                      </p:tavLst>
                                    </p:anim>
                                    <p:anim calcmode="lin" valueType="num">
                                      <p:cBhvr>
                                        <p:cTn id="112" dur="1000" fill="hold"/>
                                        <p:tgtEl>
                                          <p:spTgt spid="96">
                                            <p:txEl>
                                              <p:pRg st="0" end="0"/>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5000"/>
                            </p:stCondLst>
                            <p:childTnLst>
                              <p:par>
                                <p:cTn id="114" presetID="42" presetClass="entr" presetSubtype="0" fill="hold" grpId="0" nodeType="afterEffect">
                                  <p:stCondLst>
                                    <p:cond delay="0"/>
                                  </p:stCondLst>
                                  <p:childTnLst>
                                    <p:set>
                                      <p:cBhvr>
                                        <p:cTn id="115" dur="1" fill="hold">
                                          <p:stCondLst>
                                            <p:cond delay="0"/>
                                          </p:stCondLst>
                                        </p:cTn>
                                        <p:tgtEl>
                                          <p:spTgt spid="96">
                                            <p:txEl>
                                              <p:pRg st="1" end="1"/>
                                            </p:txEl>
                                          </p:spTgt>
                                        </p:tgtEl>
                                        <p:attrNameLst>
                                          <p:attrName>style.visibility</p:attrName>
                                        </p:attrNameLst>
                                      </p:cBhvr>
                                      <p:to>
                                        <p:strVal val="visible"/>
                                      </p:to>
                                    </p:set>
                                    <p:animEffect transition="in" filter="fade">
                                      <p:cBhvr>
                                        <p:cTn id="116" dur="1000"/>
                                        <p:tgtEl>
                                          <p:spTgt spid="96">
                                            <p:txEl>
                                              <p:pRg st="1" end="1"/>
                                            </p:txEl>
                                          </p:spTgt>
                                        </p:tgtEl>
                                      </p:cBhvr>
                                    </p:animEffect>
                                    <p:anim calcmode="lin" valueType="num">
                                      <p:cBhvr>
                                        <p:cTn id="117" dur="1000" fill="hold"/>
                                        <p:tgtEl>
                                          <p:spTgt spid="96">
                                            <p:txEl>
                                              <p:pRg st="1" end="1"/>
                                            </p:txEl>
                                          </p:spTgt>
                                        </p:tgtEl>
                                        <p:attrNameLst>
                                          <p:attrName>ppt_x</p:attrName>
                                        </p:attrNameLst>
                                      </p:cBhvr>
                                      <p:tavLst>
                                        <p:tav tm="0">
                                          <p:val>
                                            <p:strVal val="#ppt_x"/>
                                          </p:val>
                                        </p:tav>
                                        <p:tav tm="100000">
                                          <p:val>
                                            <p:strVal val="#ppt_x"/>
                                          </p:val>
                                        </p:tav>
                                      </p:tavLst>
                                    </p:anim>
                                    <p:anim calcmode="lin" valueType="num">
                                      <p:cBhvr>
                                        <p:cTn id="118" dur="1000" fill="hold"/>
                                        <p:tgtEl>
                                          <p:spTgt spid="96">
                                            <p:txEl>
                                              <p:pRg st="1" end="1"/>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6000"/>
                            </p:stCondLst>
                            <p:childTnLst>
                              <p:par>
                                <p:cTn id="120" presetID="42" presetClass="entr" presetSubtype="0" fill="hold" grpId="0" nodeType="afterEffect">
                                  <p:stCondLst>
                                    <p:cond delay="0"/>
                                  </p:stCondLst>
                                  <p:childTnLst>
                                    <p:set>
                                      <p:cBhvr>
                                        <p:cTn id="121" dur="1" fill="hold">
                                          <p:stCondLst>
                                            <p:cond delay="0"/>
                                          </p:stCondLst>
                                        </p:cTn>
                                        <p:tgtEl>
                                          <p:spTgt spid="96">
                                            <p:txEl>
                                              <p:pRg st="2" end="2"/>
                                            </p:txEl>
                                          </p:spTgt>
                                        </p:tgtEl>
                                        <p:attrNameLst>
                                          <p:attrName>style.visibility</p:attrName>
                                        </p:attrNameLst>
                                      </p:cBhvr>
                                      <p:to>
                                        <p:strVal val="visible"/>
                                      </p:to>
                                    </p:set>
                                    <p:animEffect transition="in" filter="fade">
                                      <p:cBhvr>
                                        <p:cTn id="122" dur="1000"/>
                                        <p:tgtEl>
                                          <p:spTgt spid="96">
                                            <p:txEl>
                                              <p:pRg st="2" end="2"/>
                                            </p:txEl>
                                          </p:spTgt>
                                        </p:tgtEl>
                                      </p:cBhvr>
                                    </p:animEffect>
                                    <p:anim calcmode="lin" valueType="num">
                                      <p:cBhvr>
                                        <p:cTn id="123" dur="1000" fill="hold"/>
                                        <p:tgtEl>
                                          <p:spTgt spid="96">
                                            <p:txEl>
                                              <p:pRg st="2" end="2"/>
                                            </p:txEl>
                                          </p:spTgt>
                                        </p:tgtEl>
                                        <p:attrNameLst>
                                          <p:attrName>ppt_x</p:attrName>
                                        </p:attrNameLst>
                                      </p:cBhvr>
                                      <p:tavLst>
                                        <p:tav tm="0">
                                          <p:val>
                                            <p:strVal val="#ppt_x"/>
                                          </p:val>
                                        </p:tav>
                                        <p:tav tm="100000">
                                          <p:val>
                                            <p:strVal val="#ppt_x"/>
                                          </p:val>
                                        </p:tav>
                                      </p:tavLst>
                                    </p:anim>
                                    <p:anim calcmode="lin" valueType="num">
                                      <p:cBhvr>
                                        <p:cTn id="124" dur="1000" fill="hold"/>
                                        <p:tgtEl>
                                          <p:spTgt spid="96">
                                            <p:txEl>
                                              <p:pRg st="2" end="2"/>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7000"/>
                            </p:stCondLst>
                            <p:childTnLst>
                              <p:par>
                                <p:cTn id="126" presetID="31" presetClass="entr" presetSubtype="0" fill="hold" nodeType="afterEffect">
                                  <p:stCondLst>
                                    <p:cond delay="0"/>
                                  </p:stCondLst>
                                  <p:childTnLst>
                                    <p:set>
                                      <p:cBhvr>
                                        <p:cTn id="127" dur="1" fill="hold">
                                          <p:stCondLst>
                                            <p:cond delay="0"/>
                                          </p:stCondLst>
                                        </p:cTn>
                                        <p:tgtEl>
                                          <p:spTgt spid="105"/>
                                        </p:tgtEl>
                                        <p:attrNameLst>
                                          <p:attrName>style.visibility</p:attrName>
                                        </p:attrNameLst>
                                      </p:cBhvr>
                                      <p:to>
                                        <p:strVal val="visible"/>
                                      </p:to>
                                    </p:set>
                                    <p:anim calcmode="lin" valueType="num">
                                      <p:cBhvr>
                                        <p:cTn id="128" dur="1000" fill="hold"/>
                                        <p:tgtEl>
                                          <p:spTgt spid="105"/>
                                        </p:tgtEl>
                                        <p:attrNameLst>
                                          <p:attrName>ppt_w</p:attrName>
                                        </p:attrNameLst>
                                      </p:cBhvr>
                                      <p:tavLst>
                                        <p:tav tm="0">
                                          <p:val>
                                            <p:fltVal val="0"/>
                                          </p:val>
                                        </p:tav>
                                        <p:tav tm="100000">
                                          <p:val>
                                            <p:strVal val="#ppt_w"/>
                                          </p:val>
                                        </p:tav>
                                      </p:tavLst>
                                    </p:anim>
                                    <p:anim calcmode="lin" valueType="num">
                                      <p:cBhvr>
                                        <p:cTn id="129" dur="1000" fill="hold"/>
                                        <p:tgtEl>
                                          <p:spTgt spid="105"/>
                                        </p:tgtEl>
                                        <p:attrNameLst>
                                          <p:attrName>ppt_h</p:attrName>
                                        </p:attrNameLst>
                                      </p:cBhvr>
                                      <p:tavLst>
                                        <p:tav tm="0">
                                          <p:val>
                                            <p:fltVal val="0"/>
                                          </p:val>
                                        </p:tav>
                                        <p:tav tm="100000">
                                          <p:val>
                                            <p:strVal val="#ppt_h"/>
                                          </p:val>
                                        </p:tav>
                                      </p:tavLst>
                                    </p:anim>
                                    <p:anim calcmode="lin" valueType="num">
                                      <p:cBhvr>
                                        <p:cTn id="130" dur="1000" fill="hold"/>
                                        <p:tgtEl>
                                          <p:spTgt spid="105"/>
                                        </p:tgtEl>
                                        <p:attrNameLst>
                                          <p:attrName>style.rotation</p:attrName>
                                        </p:attrNameLst>
                                      </p:cBhvr>
                                      <p:tavLst>
                                        <p:tav tm="0">
                                          <p:val>
                                            <p:fltVal val="90"/>
                                          </p:val>
                                        </p:tav>
                                        <p:tav tm="100000">
                                          <p:val>
                                            <p:fltVal val="0"/>
                                          </p:val>
                                        </p:tav>
                                      </p:tavLst>
                                    </p:anim>
                                    <p:animEffect transition="in" filter="fade">
                                      <p:cBhvr>
                                        <p:cTn id="131" dur="1000"/>
                                        <p:tgtEl>
                                          <p:spTgt spid="105"/>
                                        </p:tgtEl>
                                      </p:cBhvr>
                                    </p:animEffect>
                                  </p:childTnLst>
                                </p:cTn>
                              </p:par>
                              <p:par>
                                <p:cTn id="132" presetID="47" presetClass="entr" presetSubtype="0" fill="hold" nodeType="with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1000" fill="hold"/>
                                        <p:tgtEl>
                                          <p:spTgt spid="106"/>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108"/>
                                        </p:tgtEl>
                                        <p:attrNameLst>
                                          <p:attrName>style.visibility</p:attrName>
                                        </p:attrNameLst>
                                      </p:cBhvr>
                                      <p:to>
                                        <p:strVal val="visible"/>
                                      </p:to>
                                    </p:set>
                                    <p:animEffect transition="in" filter="fade">
                                      <p:cBhvr>
                                        <p:cTn id="140" dur="1000"/>
                                        <p:tgtEl>
                                          <p:spTgt spid="108"/>
                                        </p:tgtEl>
                                      </p:cBhvr>
                                    </p:animEffect>
                                    <p:anim calcmode="lin" valueType="num">
                                      <p:cBhvr>
                                        <p:cTn id="141" dur="1000" fill="hold"/>
                                        <p:tgtEl>
                                          <p:spTgt spid="108"/>
                                        </p:tgtEl>
                                        <p:attrNameLst>
                                          <p:attrName>ppt_x</p:attrName>
                                        </p:attrNameLst>
                                      </p:cBhvr>
                                      <p:tavLst>
                                        <p:tav tm="0">
                                          <p:val>
                                            <p:strVal val="#ppt_x"/>
                                          </p:val>
                                        </p:tav>
                                        <p:tav tm="100000">
                                          <p:val>
                                            <p:strVal val="#ppt_x"/>
                                          </p:val>
                                        </p:tav>
                                      </p:tavLst>
                                    </p:anim>
                                    <p:anim calcmode="lin" valueType="num">
                                      <p:cBhvr>
                                        <p:cTn id="142" dur="1000" fill="hold"/>
                                        <p:tgtEl>
                                          <p:spTgt spid="108"/>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107">
                                            <p:txEl>
                                              <p:pRg st="0" end="0"/>
                                            </p:txEl>
                                          </p:spTgt>
                                        </p:tgtEl>
                                        <p:attrNameLst>
                                          <p:attrName>style.visibility</p:attrName>
                                        </p:attrNameLst>
                                      </p:cBhvr>
                                      <p:to>
                                        <p:strVal val="visible"/>
                                      </p:to>
                                    </p:set>
                                    <p:animEffect transition="in" filter="fade">
                                      <p:cBhvr>
                                        <p:cTn id="146" dur="1000"/>
                                        <p:tgtEl>
                                          <p:spTgt spid="107">
                                            <p:txEl>
                                              <p:pRg st="0" end="0"/>
                                            </p:txEl>
                                          </p:spTgt>
                                        </p:tgtEl>
                                      </p:cBhvr>
                                    </p:animEffect>
                                    <p:anim calcmode="lin" valueType="num">
                                      <p:cBhvr>
                                        <p:cTn id="147" dur="1000" fill="hold"/>
                                        <p:tgtEl>
                                          <p:spTgt spid="107">
                                            <p:txEl>
                                              <p:pRg st="0" end="0"/>
                                            </p:txEl>
                                          </p:spTgt>
                                        </p:tgtEl>
                                        <p:attrNameLst>
                                          <p:attrName>ppt_x</p:attrName>
                                        </p:attrNameLst>
                                      </p:cBhvr>
                                      <p:tavLst>
                                        <p:tav tm="0">
                                          <p:val>
                                            <p:strVal val="#ppt_x"/>
                                          </p:val>
                                        </p:tav>
                                        <p:tav tm="100000">
                                          <p:val>
                                            <p:strVal val="#ppt_x"/>
                                          </p:val>
                                        </p:tav>
                                      </p:tavLst>
                                    </p:anim>
                                    <p:anim calcmode="lin" valueType="num">
                                      <p:cBhvr>
                                        <p:cTn id="148" dur="1000" fill="hold"/>
                                        <p:tgtEl>
                                          <p:spTgt spid="107">
                                            <p:txEl>
                                              <p:pRg st="0" end="0"/>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107">
                                            <p:txEl>
                                              <p:pRg st="1" end="1"/>
                                            </p:txEl>
                                          </p:spTgt>
                                        </p:tgtEl>
                                        <p:attrNameLst>
                                          <p:attrName>style.visibility</p:attrName>
                                        </p:attrNameLst>
                                      </p:cBhvr>
                                      <p:to>
                                        <p:strVal val="visible"/>
                                      </p:to>
                                    </p:set>
                                    <p:animEffect transition="in" filter="fade">
                                      <p:cBhvr>
                                        <p:cTn id="152" dur="1000"/>
                                        <p:tgtEl>
                                          <p:spTgt spid="107">
                                            <p:txEl>
                                              <p:pRg st="1" end="1"/>
                                            </p:txEl>
                                          </p:spTgt>
                                        </p:tgtEl>
                                      </p:cBhvr>
                                    </p:animEffect>
                                    <p:anim calcmode="lin" valueType="num">
                                      <p:cBhvr>
                                        <p:cTn id="153" dur="1000" fill="hold"/>
                                        <p:tgtEl>
                                          <p:spTgt spid="107">
                                            <p:txEl>
                                              <p:pRg st="1" end="1"/>
                                            </p:txEl>
                                          </p:spTgt>
                                        </p:tgtEl>
                                        <p:attrNameLst>
                                          <p:attrName>ppt_x</p:attrName>
                                        </p:attrNameLst>
                                      </p:cBhvr>
                                      <p:tavLst>
                                        <p:tav tm="0">
                                          <p:val>
                                            <p:strVal val="#ppt_x"/>
                                          </p:val>
                                        </p:tav>
                                        <p:tav tm="100000">
                                          <p:val>
                                            <p:strVal val="#ppt_x"/>
                                          </p:val>
                                        </p:tav>
                                      </p:tavLst>
                                    </p:anim>
                                    <p:anim calcmode="lin" valueType="num">
                                      <p:cBhvr>
                                        <p:cTn id="154" dur="1000" fill="hold"/>
                                        <p:tgtEl>
                                          <p:spTgt spid="107">
                                            <p:txEl>
                                              <p:pRg st="1" end="1"/>
                                            </p:txEl>
                                          </p:spTgt>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2" presetClass="entr" presetSubtype="0" fill="hold" grpId="0" nodeType="afterEffect">
                                  <p:stCondLst>
                                    <p:cond delay="0"/>
                                  </p:stCondLst>
                                  <p:childTnLst>
                                    <p:set>
                                      <p:cBhvr>
                                        <p:cTn id="157" dur="1" fill="hold">
                                          <p:stCondLst>
                                            <p:cond delay="0"/>
                                          </p:stCondLst>
                                        </p:cTn>
                                        <p:tgtEl>
                                          <p:spTgt spid="107">
                                            <p:txEl>
                                              <p:pRg st="2" end="2"/>
                                            </p:txEl>
                                          </p:spTgt>
                                        </p:tgtEl>
                                        <p:attrNameLst>
                                          <p:attrName>style.visibility</p:attrName>
                                        </p:attrNameLst>
                                      </p:cBhvr>
                                      <p:to>
                                        <p:strVal val="visible"/>
                                      </p:to>
                                    </p:set>
                                    <p:animEffect transition="in" filter="fade">
                                      <p:cBhvr>
                                        <p:cTn id="158" dur="1000"/>
                                        <p:tgtEl>
                                          <p:spTgt spid="107">
                                            <p:txEl>
                                              <p:pRg st="2" end="2"/>
                                            </p:txEl>
                                          </p:spTgt>
                                        </p:tgtEl>
                                      </p:cBhvr>
                                    </p:animEffect>
                                    <p:anim calcmode="lin" valueType="num">
                                      <p:cBhvr>
                                        <p:cTn id="159" dur="1000" fill="hold"/>
                                        <p:tgtEl>
                                          <p:spTgt spid="107">
                                            <p:txEl>
                                              <p:pRg st="2" end="2"/>
                                            </p:txEl>
                                          </p:spTgt>
                                        </p:tgtEl>
                                        <p:attrNameLst>
                                          <p:attrName>ppt_x</p:attrName>
                                        </p:attrNameLst>
                                      </p:cBhvr>
                                      <p:tavLst>
                                        <p:tav tm="0">
                                          <p:val>
                                            <p:strVal val="#ppt_x"/>
                                          </p:val>
                                        </p:tav>
                                        <p:tav tm="100000">
                                          <p:val>
                                            <p:strVal val="#ppt_x"/>
                                          </p:val>
                                        </p:tav>
                                      </p:tavLst>
                                    </p:anim>
                                    <p:anim calcmode="lin" valueType="num">
                                      <p:cBhvr>
                                        <p:cTn id="160" dur="1000" fill="hold"/>
                                        <p:tgtEl>
                                          <p:spTgt spid="107">
                                            <p:txEl>
                                              <p:pRg st="2" end="2"/>
                                            </p:txEl>
                                          </p:spTgt>
                                        </p:tgtEl>
                                        <p:attrNameLst>
                                          <p:attrName>ppt_y</p:attrName>
                                        </p:attrNameLst>
                                      </p:cBhvr>
                                      <p:tavLst>
                                        <p:tav tm="0">
                                          <p:val>
                                            <p:strVal val="#ppt_y+.1"/>
                                          </p:val>
                                        </p:tav>
                                        <p:tav tm="100000">
                                          <p:val>
                                            <p:strVal val="#ppt_y"/>
                                          </p:val>
                                        </p:tav>
                                      </p:tavLst>
                                    </p:anim>
                                  </p:childTnLst>
                                </p:cTn>
                              </p:par>
                            </p:childTnLst>
                          </p:cTn>
                        </p:par>
                        <p:par>
                          <p:cTn id="161" fill="hold">
                            <p:stCondLst>
                              <p:cond delay="22000"/>
                            </p:stCondLst>
                            <p:childTnLst>
                              <p:par>
                                <p:cTn id="162" presetID="31" presetClass="entr" presetSubtype="0" fill="hold" nodeType="afterEffect">
                                  <p:stCondLst>
                                    <p:cond delay="0"/>
                                  </p:stCondLst>
                                  <p:childTnLst>
                                    <p:set>
                                      <p:cBhvr>
                                        <p:cTn id="163" dur="1" fill="hold">
                                          <p:stCondLst>
                                            <p:cond delay="0"/>
                                          </p:stCondLst>
                                        </p:cTn>
                                        <p:tgtEl>
                                          <p:spTgt spid="72"/>
                                        </p:tgtEl>
                                        <p:attrNameLst>
                                          <p:attrName>style.visibility</p:attrName>
                                        </p:attrNameLst>
                                      </p:cBhvr>
                                      <p:to>
                                        <p:strVal val="visible"/>
                                      </p:to>
                                    </p:set>
                                    <p:anim calcmode="lin" valueType="num">
                                      <p:cBhvr>
                                        <p:cTn id="164" dur="1000" fill="hold"/>
                                        <p:tgtEl>
                                          <p:spTgt spid="72"/>
                                        </p:tgtEl>
                                        <p:attrNameLst>
                                          <p:attrName>ppt_w</p:attrName>
                                        </p:attrNameLst>
                                      </p:cBhvr>
                                      <p:tavLst>
                                        <p:tav tm="0">
                                          <p:val>
                                            <p:fltVal val="0"/>
                                          </p:val>
                                        </p:tav>
                                        <p:tav tm="100000">
                                          <p:val>
                                            <p:strVal val="#ppt_w"/>
                                          </p:val>
                                        </p:tav>
                                      </p:tavLst>
                                    </p:anim>
                                    <p:anim calcmode="lin" valueType="num">
                                      <p:cBhvr>
                                        <p:cTn id="165" dur="1000" fill="hold"/>
                                        <p:tgtEl>
                                          <p:spTgt spid="72"/>
                                        </p:tgtEl>
                                        <p:attrNameLst>
                                          <p:attrName>ppt_h</p:attrName>
                                        </p:attrNameLst>
                                      </p:cBhvr>
                                      <p:tavLst>
                                        <p:tav tm="0">
                                          <p:val>
                                            <p:fltVal val="0"/>
                                          </p:val>
                                        </p:tav>
                                        <p:tav tm="100000">
                                          <p:val>
                                            <p:strVal val="#ppt_h"/>
                                          </p:val>
                                        </p:tav>
                                      </p:tavLst>
                                    </p:anim>
                                    <p:anim calcmode="lin" valueType="num">
                                      <p:cBhvr>
                                        <p:cTn id="166" dur="1000" fill="hold"/>
                                        <p:tgtEl>
                                          <p:spTgt spid="72"/>
                                        </p:tgtEl>
                                        <p:attrNameLst>
                                          <p:attrName>style.rotation</p:attrName>
                                        </p:attrNameLst>
                                      </p:cBhvr>
                                      <p:tavLst>
                                        <p:tav tm="0">
                                          <p:val>
                                            <p:fltVal val="90"/>
                                          </p:val>
                                        </p:tav>
                                        <p:tav tm="100000">
                                          <p:val>
                                            <p:fltVal val="0"/>
                                          </p:val>
                                        </p:tav>
                                      </p:tavLst>
                                    </p:anim>
                                    <p:animEffect transition="in" filter="fade">
                                      <p:cBhvr>
                                        <p:cTn id="167" dur="1000"/>
                                        <p:tgtEl>
                                          <p:spTgt spid="72"/>
                                        </p:tgtEl>
                                      </p:cBhvr>
                                    </p:animEffect>
                                  </p:childTnLst>
                                </p:cTn>
                              </p:par>
                              <p:par>
                                <p:cTn id="168" presetID="47" presetClass="entr" presetSubtype="0" fill="hold" nodeType="withEffect">
                                  <p:stCondLst>
                                    <p:cond delay="0"/>
                                  </p:stCondLst>
                                  <p:childTnLst>
                                    <p:set>
                                      <p:cBhvr>
                                        <p:cTn id="169" dur="1" fill="hold">
                                          <p:stCondLst>
                                            <p:cond delay="0"/>
                                          </p:stCondLst>
                                        </p:cTn>
                                        <p:tgtEl>
                                          <p:spTgt spid="73"/>
                                        </p:tgtEl>
                                        <p:attrNameLst>
                                          <p:attrName>style.visibility</p:attrName>
                                        </p:attrNameLst>
                                      </p:cBhvr>
                                      <p:to>
                                        <p:strVal val="visible"/>
                                      </p:to>
                                    </p:set>
                                    <p:animEffect transition="in" filter="fade">
                                      <p:cBhvr>
                                        <p:cTn id="170" dur="1000"/>
                                        <p:tgtEl>
                                          <p:spTgt spid="73"/>
                                        </p:tgtEl>
                                      </p:cBhvr>
                                    </p:animEffect>
                                    <p:anim calcmode="lin" valueType="num">
                                      <p:cBhvr>
                                        <p:cTn id="171" dur="1000" fill="hold"/>
                                        <p:tgtEl>
                                          <p:spTgt spid="73"/>
                                        </p:tgtEl>
                                        <p:attrNameLst>
                                          <p:attrName>ppt_x</p:attrName>
                                        </p:attrNameLst>
                                      </p:cBhvr>
                                      <p:tavLst>
                                        <p:tav tm="0">
                                          <p:val>
                                            <p:strVal val="#ppt_x"/>
                                          </p:val>
                                        </p:tav>
                                        <p:tav tm="100000">
                                          <p:val>
                                            <p:strVal val="#ppt_x"/>
                                          </p:val>
                                        </p:tav>
                                      </p:tavLst>
                                    </p:anim>
                                    <p:anim calcmode="lin" valueType="num">
                                      <p:cBhvr>
                                        <p:cTn id="172" dur="1000" fill="hold"/>
                                        <p:tgtEl>
                                          <p:spTgt spid="73"/>
                                        </p:tgtEl>
                                        <p:attrNameLst>
                                          <p:attrName>ppt_y</p:attrName>
                                        </p:attrNameLst>
                                      </p:cBhvr>
                                      <p:tavLst>
                                        <p:tav tm="0">
                                          <p:val>
                                            <p:strVal val="#ppt_y-.1"/>
                                          </p:val>
                                        </p:tav>
                                        <p:tav tm="100000">
                                          <p:val>
                                            <p:strVal val="#ppt_y"/>
                                          </p:val>
                                        </p:tav>
                                      </p:tavLst>
                                    </p:anim>
                                  </p:childTnLst>
                                </p:cTn>
                              </p:par>
                            </p:childTnLst>
                          </p:cTn>
                        </p:par>
                        <p:par>
                          <p:cTn id="173" fill="hold">
                            <p:stCondLst>
                              <p:cond delay="23000"/>
                            </p:stCondLst>
                            <p:childTnLst>
                              <p:par>
                                <p:cTn id="174" presetID="42" presetClass="entr" presetSubtype="0" fill="hold" grpId="0" nodeType="afterEffect">
                                  <p:stCondLst>
                                    <p:cond delay="0"/>
                                  </p:stCondLst>
                                  <p:childTnLst>
                                    <p:set>
                                      <p:cBhvr>
                                        <p:cTn id="175" dur="1" fill="hold">
                                          <p:stCondLst>
                                            <p:cond delay="0"/>
                                          </p:stCondLst>
                                        </p:cTn>
                                        <p:tgtEl>
                                          <p:spTgt spid="75"/>
                                        </p:tgtEl>
                                        <p:attrNameLst>
                                          <p:attrName>style.visibility</p:attrName>
                                        </p:attrNameLst>
                                      </p:cBhvr>
                                      <p:to>
                                        <p:strVal val="visible"/>
                                      </p:to>
                                    </p:set>
                                    <p:animEffect transition="in" filter="fade">
                                      <p:cBhvr>
                                        <p:cTn id="176" dur="1000"/>
                                        <p:tgtEl>
                                          <p:spTgt spid="75"/>
                                        </p:tgtEl>
                                      </p:cBhvr>
                                    </p:animEffect>
                                    <p:anim calcmode="lin" valueType="num">
                                      <p:cBhvr>
                                        <p:cTn id="177" dur="1000" fill="hold"/>
                                        <p:tgtEl>
                                          <p:spTgt spid="75"/>
                                        </p:tgtEl>
                                        <p:attrNameLst>
                                          <p:attrName>ppt_x</p:attrName>
                                        </p:attrNameLst>
                                      </p:cBhvr>
                                      <p:tavLst>
                                        <p:tav tm="0">
                                          <p:val>
                                            <p:strVal val="#ppt_x"/>
                                          </p:val>
                                        </p:tav>
                                        <p:tav tm="100000">
                                          <p:val>
                                            <p:strVal val="#ppt_x"/>
                                          </p:val>
                                        </p:tav>
                                      </p:tavLst>
                                    </p:anim>
                                    <p:anim calcmode="lin" valueType="num">
                                      <p:cBhvr>
                                        <p:cTn id="178" dur="1000" fill="hold"/>
                                        <p:tgtEl>
                                          <p:spTgt spid="75"/>
                                        </p:tgtEl>
                                        <p:attrNameLst>
                                          <p:attrName>ppt_y</p:attrName>
                                        </p:attrNameLst>
                                      </p:cBhvr>
                                      <p:tavLst>
                                        <p:tav tm="0">
                                          <p:val>
                                            <p:strVal val="#ppt_y+.1"/>
                                          </p:val>
                                        </p:tav>
                                        <p:tav tm="100000">
                                          <p:val>
                                            <p:strVal val="#ppt_y"/>
                                          </p:val>
                                        </p:tav>
                                      </p:tavLst>
                                    </p:anim>
                                  </p:childTnLst>
                                </p:cTn>
                              </p:par>
                            </p:childTnLst>
                          </p:cTn>
                        </p:par>
                        <p:par>
                          <p:cTn id="179" fill="hold">
                            <p:stCondLst>
                              <p:cond delay="24000"/>
                            </p:stCondLst>
                            <p:childTnLst>
                              <p:par>
                                <p:cTn id="180" presetID="42" presetClass="entr" presetSubtype="0" fill="hold" grpId="0" nodeType="afterEffect">
                                  <p:stCondLst>
                                    <p:cond delay="0"/>
                                  </p:stCondLst>
                                  <p:childTnLst>
                                    <p:set>
                                      <p:cBhvr>
                                        <p:cTn id="181" dur="1" fill="hold">
                                          <p:stCondLst>
                                            <p:cond delay="0"/>
                                          </p:stCondLst>
                                        </p:cTn>
                                        <p:tgtEl>
                                          <p:spTgt spid="74">
                                            <p:txEl>
                                              <p:pRg st="0" end="0"/>
                                            </p:txEl>
                                          </p:spTgt>
                                        </p:tgtEl>
                                        <p:attrNameLst>
                                          <p:attrName>style.visibility</p:attrName>
                                        </p:attrNameLst>
                                      </p:cBhvr>
                                      <p:to>
                                        <p:strVal val="visible"/>
                                      </p:to>
                                    </p:set>
                                    <p:animEffect transition="in" filter="fade">
                                      <p:cBhvr>
                                        <p:cTn id="182" dur="1000"/>
                                        <p:tgtEl>
                                          <p:spTgt spid="74">
                                            <p:txEl>
                                              <p:pRg st="0" end="0"/>
                                            </p:txEl>
                                          </p:spTgt>
                                        </p:tgtEl>
                                      </p:cBhvr>
                                    </p:animEffect>
                                    <p:anim calcmode="lin" valueType="num">
                                      <p:cBhvr>
                                        <p:cTn id="183"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84"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85" fill="hold">
                            <p:stCondLst>
                              <p:cond delay="25000"/>
                            </p:stCondLst>
                            <p:childTnLst>
                              <p:par>
                                <p:cTn id="186" presetID="42" presetClass="entr" presetSubtype="0" fill="hold" grpId="0" nodeType="afterEffect">
                                  <p:stCondLst>
                                    <p:cond delay="0"/>
                                  </p:stCondLst>
                                  <p:childTnLst>
                                    <p:set>
                                      <p:cBhvr>
                                        <p:cTn id="187" dur="1" fill="hold">
                                          <p:stCondLst>
                                            <p:cond delay="0"/>
                                          </p:stCondLst>
                                        </p:cTn>
                                        <p:tgtEl>
                                          <p:spTgt spid="74">
                                            <p:txEl>
                                              <p:pRg st="1" end="1"/>
                                            </p:txEl>
                                          </p:spTgt>
                                        </p:tgtEl>
                                        <p:attrNameLst>
                                          <p:attrName>style.visibility</p:attrName>
                                        </p:attrNameLst>
                                      </p:cBhvr>
                                      <p:to>
                                        <p:strVal val="visible"/>
                                      </p:to>
                                    </p:set>
                                    <p:animEffect transition="in" filter="fade">
                                      <p:cBhvr>
                                        <p:cTn id="188" dur="1000"/>
                                        <p:tgtEl>
                                          <p:spTgt spid="74">
                                            <p:txEl>
                                              <p:pRg st="1" end="1"/>
                                            </p:txEl>
                                          </p:spTgt>
                                        </p:tgtEl>
                                      </p:cBhvr>
                                    </p:animEffect>
                                    <p:anim calcmode="lin" valueType="num">
                                      <p:cBhvr>
                                        <p:cTn id="189" dur="1000" fill="hold"/>
                                        <p:tgtEl>
                                          <p:spTgt spid="74">
                                            <p:txEl>
                                              <p:pRg st="1" end="1"/>
                                            </p:txEl>
                                          </p:spTgt>
                                        </p:tgtEl>
                                        <p:attrNameLst>
                                          <p:attrName>ppt_x</p:attrName>
                                        </p:attrNameLst>
                                      </p:cBhvr>
                                      <p:tavLst>
                                        <p:tav tm="0">
                                          <p:val>
                                            <p:strVal val="#ppt_x"/>
                                          </p:val>
                                        </p:tav>
                                        <p:tav tm="100000">
                                          <p:val>
                                            <p:strVal val="#ppt_x"/>
                                          </p:val>
                                        </p:tav>
                                      </p:tavLst>
                                    </p:anim>
                                    <p:anim calcmode="lin" valueType="num">
                                      <p:cBhvr>
                                        <p:cTn id="190" dur="1000" fill="hold"/>
                                        <p:tgtEl>
                                          <p:spTgt spid="74">
                                            <p:txEl>
                                              <p:pRg st="1" end="1"/>
                                            </p:txEl>
                                          </p:spTgt>
                                        </p:tgtEl>
                                        <p:attrNameLst>
                                          <p:attrName>ppt_y</p:attrName>
                                        </p:attrNameLst>
                                      </p:cBhvr>
                                      <p:tavLst>
                                        <p:tav tm="0">
                                          <p:val>
                                            <p:strVal val="#ppt_y+.1"/>
                                          </p:val>
                                        </p:tav>
                                        <p:tav tm="100000">
                                          <p:val>
                                            <p:strVal val="#ppt_y"/>
                                          </p:val>
                                        </p:tav>
                                      </p:tavLst>
                                    </p:anim>
                                  </p:childTnLst>
                                </p:cTn>
                              </p:par>
                            </p:childTnLst>
                          </p:cTn>
                        </p:par>
                        <p:par>
                          <p:cTn id="191" fill="hold">
                            <p:stCondLst>
                              <p:cond delay="26000"/>
                            </p:stCondLst>
                            <p:childTnLst>
                              <p:par>
                                <p:cTn id="192" presetID="42" presetClass="entr" presetSubtype="0" fill="hold" grpId="0" nodeType="afterEffect">
                                  <p:stCondLst>
                                    <p:cond delay="0"/>
                                  </p:stCondLst>
                                  <p:childTnLst>
                                    <p:set>
                                      <p:cBhvr>
                                        <p:cTn id="193" dur="1" fill="hold">
                                          <p:stCondLst>
                                            <p:cond delay="0"/>
                                          </p:stCondLst>
                                        </p:cTn>
                                        <p:tgtEl>
                                          <p:spTgt spid="74">
                                            <p:txEl>
                                              <p:pRg st="2" end="2"/>
                                            </p:txEl>
                                          </p:spTgt>
                                        </p:tgtEl>
                                        <p:attrNameLst>
                                          <p:attrName>style.visibility</p:attrName>
                                        </p:attrNameLst>
                                      </p:cBhvr>
                                      <p:to>
                                        <p:strVal val="visible"/>
                                      </p:to>
                                    </p:set>
                                    <p:animEffect transition="in" filter="fade">
                                      <p:cBhvr>
                                        <p:cTn id="194" dur="1000"/>
                                        <p:tgtEl>
                                          <p:spTgt spid="74">
                                            <p:txEl>
                                              <p:pRg st="2" end="2"/>
                                            </p:txEl>
                                          </p:spTgt>
                                        </p:tgtEl>
                                      </p:cBhvr>
                                    </p:animEffect>
                                    <p:anim calcmode="lin" valueType="num">
                                      <p:cBhvr>
                                        <p:cTn id="195" dur="1000" fill="hold"/>
                                        <p:tgtEl>
                                          <p:spTgt spid="74">
                                            <p:txEl>
                                              <p:pRg st="2" end="2"/>
                                            </p:txEl>
                                          </p:spTgt>
                                        </p:tgtEl>
                                        <p:attrNameLst>
                                          <p:attrName>ppt_x</p:attrName>
                                        </p:attrNameLst>
                                      </p:cBhvr>
                                      <p:tavLst>
                                        <p:tav tm="0">
                                          <p:val>
                                            <p:strVal val="#ppt_x"/>
                                          </p:val>
                                        </p:tav>
                                        <p:tav tm="100000">
                                          <p:val>
                                            <p:strVal val="#ppt_x"/>
                                          </p:val>
                                        </p:tav>
                                      </p:tavLst>
                                    </p:anim>
                                    <p:anim calcmode="lin" valueType="num">
                                      <p:cBhvr>
                                        <p:cTn id="196" dur="1000" fill="hold"/>
                                        <p:tgtEl>
                                          <p:spTgt spid="7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2" grpId="0"/>
      <p:bldP spid="74" grpId="0" build="p"/>
      <p:bldP spid="75" grpId="0"/>
      <p:bldP spid="85" grpId="0" build="p"/>
      <p:bldP spid="86" grpId="0"/>
      <p:bldP spid="96" grpId="0" build="p"/>
      <p:bldP spid="97" grpId="0"/>
      <p:bldP spid="107" grpId="0" build="p"/>
      <p:bldP spid="108"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20"/>
          <p:cNvGrpSpPr/>
          <p:nvPr/>
        </p:nvGrpSpPr>
        <p:grpSpPr>
          <a:xfrm>
            <a:off x="4799770" y="3438145"/>
            <a:ext cx="3049878" cy="2874815"/>
            <a:chOff x="3567113" y="2694321"/>
            <a:chExt cx="1997075" cy="1882442"/>
          </a:xfrm>
          <a:solidFill>
            <a:srgbClr val="7A7A7A"/>
          </a:solidFill>
        </p:grpSpPr>
        <p:sp>
          <p:nvSpPr>
            <p:cNvPr id="10245" name="Freeform 5"/>
            <p:cNvSpPr>
              <a:spLocks/>
            </p:cNvSpPr>
            <p:nvPr/>
          </p:nvSpPr>
          <p:spPr bwMode="auto">
            <a:xfrm>
              <a:off x="3567113" y="3463925"/>
              <a:ext cx="1003300" cy="1112838"/>
            </a:xfrm>
            <a:custGeom>
              <a:avLst/>
              <a:gdLst/>
              <a:ahLst/>
              <a:cxnLst>
                <a:cxn ang="0">
                  <a:pos x="632" y="504"/>
                </a:cxn>
                <a:cxn ang="0">
                  <a:pos x="0" y="0"/>
                </a:cxn>
                <a:cxn ang="0">
                  <a:pos x="632" y="701"/>
                </a:cxn>
                <a:cxn ang="0">
                  <a:pos x="632" y="504"/>
                </a:cxn>
                <a:cxn ang="0">
                  <a:pos x="632" y="504"/>
                </a:cxn>
                <a:cxn ang="0">
                  <a:pos x="632" y="504"/>
                </a:cxn>
              </a:cxnLst>
              <a:rect l="0" t="0" r="r" b="b"/>
              <a:pathLst>
                <a:path w="632" h="701">
                  <a:moveTo>
                    <a:pt x="632" y="504"/>
                  </a:moveTo>
                  <a:lnTo>
                    <a:pt x="0" y="0"/>
                  </a:lnTo>
                  <a:lnTo>
                    <a:pt x="632" y="701"/>
                  </a:lnTo>
                  <a:lnTo>
                    <a:pt x="632" y="504"/>
                  </a:lnTo>
                  <a:lnTo>
                    <a:pt x="632" y="504"/>
                  </a:lnTo>
                  <a:lnTo>
                    <a:pt x="632" y="5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4570413" y="3473450"/>
              <a:ext cx="993775" cy="1103313"/>
            </a:xfrm>
            <a:custGeom>
              <a:avLst/>
              <a:gdLst/>
              <a:ahLst/>
              <a:cxnLst>
                <a:cxn ang="0">
                  <a:pos x="0" y="498"/>
                </a:cxn>
                <a:cxn ang="0">
                  <a:pos x="626" y="0"/>
                </a:cxn>
                <a:cxn ang="0">
                  <a:pos x="0" y="695"/>
                </a:cxn>
                <a:cxn ang="0">
                  <a:pos x="0" y="498"/>
                </a:cxn>
                <a:cxn ang="0">
                  <a:pos x="0" y="498"/>
                </a:cxn>
                <a:cxn ang="0">
                  <a:pos x="0" y="498"/>
                </a:cxn>
              </a:cxnLst>
              <a:rect l="0" t="0" r="r" b="b"/>
              <a:pathLst>
                <a:path w="626" h="695">
                  <a:moveTo>
                    <a:pt x="0" y="498"/>
                  </a:moveTo>
                  <a:lnTo>
                    <a:pt x="626" y="0"/>
                  </a:lnTo>
                  <a:lnTo>
                    <a:pt x="0" y="695"/>
                  </a:lnTo>
                  <a:lnTo>
                    <a:pt x="0" y="498"/>
                  </a:lnTo>
                  <a:lnTo>
                    <a:pt x="0" y="498"/>
                  </a:lnTo>
                  <a:lnTo>
                    <a:pt x="0" y="498"/>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3567113" y="2694321"/>
              <a:ext cx="1997075" cy="1577975"/>
            </a:xfrm>
            <a:custGeom>
              <a:avLst/>
              <a:gdLst/>
              <a:ahLst/>
              <a:cxnLst>
                <a:cxn ang="0">
                  <a:pos x="0" y="490"/>
                </a:cxn>
                <a:cxn ang="0">
                  <a:pos x="632" y="0"/>
                </a:cxn>
                <a:cxn ang="0">
                  <a:pos x="1258" y="496"/>
                </a:cxn>
                <a:cxn ang="0">
                  <a:pos x="632" y="994"/>
                </a:cxn>
                <a:cxn ang="0">
                  <a:pos x="33" y="518"/>
                </a:cxn>
                <a:cxn ang="0">
                  <a:pos x="0" y="490"/>
                </a:cxn>
              </a:cxnLst>
              <a:rect l="0" t="0" r="r" b="b"/>
              <a:pathLst>
                <a:path w="1258" h="994">
                  <a:moveTo>
                    <a:pt x="0" y="490"/>
                  </a:moveTo>
                  <a:lnTo>
                    <a:pt x="632" y="0"/>
                  </a:lnTo>
                  <a:lnTo>
                    <a:pt x="1258" y="496"/>
                  </a:lnTo>
                  <a:lnTo>
                    <a:pt x="632" y="994"/>
                  </a:lnTo>
                  <a:lnTo>
                    <a:pt x="33" y="518"/>
                  </a:lnTo>
                  <a:lnTo>
                    <a:pt x="0" y="49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19"/>
          <p:cNvGrpSpPr/>
          <p:nvPr/>
        </p:nvGrpSpPr>
        <p:grpSpPr>
          <a:xfrm>
            <a:off x="4523390" y="3315011"/>
            <a:ext cx="3617185" cy="2252256"/>
            <a:chOff x="3386138" y="2730500"/>
            <a:chExt cx="2368550" cy="1474788"/>
          </a:xfrm>
          <a:solidFill>
            <a:srgbClr val="44546B"/>
          </a:solidFill>
          <a:effectLst>
            <a:outerShdw blurRad="50800" dist="38100" dir="5400000" algn="t" rotWithShape="0">
              <a:prstClr val="black">
                <a:alpha val="40000"/>
              </a:prstClr>
            </a:outerShdw>
          </a:effectLst>
        </p:grpSpPr>
        <p:sp>
          <p:nvSpPr>
            <p:cNvPr id="10248" name="Freeform 8"/>
            <p:cNvSpPr>
              <a:spLocks/>
            </p:cNvSpPr>
            <p:nvPr/>
          </p:nvSpPr>
          <p:spPr bwMode="auto">
            <a:xfrm>
              <a:off x="3386138" y="2730500"/>
              <a:ext cx="2368550" cy="1135063"/>
            </a:xfrm>
            <a:custGeom>
              <a:avLst/>
              <a:gdLst/>
              <a:ahLst/>
              <a:cxnLst>
                <a:cxn ang="0">
                  <a:pos x="1492" y="214"/>
                </a:cxn>
                <a:cxn ang="0">
                  <a:pos x="745" y="0"/>
                </a:cxn>
                <a:cxn ang="0">
                  <a:pos x="0" y="215"/>
                </a:cxn>
                <a:cxn ang="0">
                  <a:pos x="746" y="715"/>
                </a:cxn>
                <a:cxn ang="0">
                  <a:pos x="1492" y="214"/>
                </a:cxn>
                <a:cxn ang="0">
                  <a:pos x="1492" y="214"/>
                </a:cxn>
                <a:cxn ang="0">
                  <a:pos x="1492" y="214"/>
                </a:cxn>
              </a:cxnLst>
              <a:rect l="0" t="0" r="r" b="b"/>
              <a:pathLst>
                <a:path w="1492" h="715">
                  <a:moveTo>
                    <a:pt x="1492" y="214"/>
                  </a:moveTo>
                  <a:lnTo>
                    <a:pt x="745" y="0"/>
                  </a:lnTo>
                  <a:lnTo>
                    <a:pt x="0" y="215"/>
                  </a:lnTo>
                  <a:lnTo>
                    <a:pt x="746" y="715"/>
                  </a:lnTo>
                  <a:lnTo>
                    <a:pt x="1492" y="214"/>
                  </a:lnTo>
                  <a:lnTo>
                    <a:pt x="1492" y="214"/>
                  </a:lnTo>
                  <a:lnTo>
                    <a:pt x="1492" y="214"/>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9" name="Freeform 9"/>
            <p:cNvSpPr>
              <a:spLocks/>
            </p:cNvSpPr>
            <p:nvPr/>
          </p:nvSpPr>
          <p:spPr bwMode="auto">
            <a:xfrm>
              <a:off x="3386138" y="3071813"/>
              <a:ext cx="1195388" cy="1133475"/>
            </a:xfrm>
            <a:custGeom>
              <a:avLst/>
              <a:gdLst/>
              <a:ahLst/>
              <a:cxnLst>
                <a:cxn ang="0">
                  <a:pos x="746" y="714"/>
                </a:cxn>
                <a:cxn ang="0">
                  <a:pos x="753" y="451"/>
                </a:cxn>
                <a:cxn ang="0">
                  <a:pos x="0" y="0"/>
                </a:cxn>
                <a:cxn ang="0">
                  <a:pos x="101" y="201"/>
                </a:cxn>
                <a:cxn ang="0">
                  <a:pos x="746" y="714"/>
                </a:cxn>
                <a:cxn ang="0">
                  <a:pos x="746" y="714"/>
                </a:cxn>
                <a:cxn ang="0">
                  <a:pos x="746" y="714"/>
                </a:cxn>
              </a:cxnLst>
              <a:rect l="0" t="0" r="r" b="b"/>
              <a:pathLst>
                <a:path w="753" h="714">
                  <a:moveTo>
                    <a:pt x="746" y="714"/>
                  </a:moveTo>
                  <a:lnTo>
                    <a:pt x="753" y="451"/>
                  </a:lnTo>
                  <a:lnTo>
                    <a:pt x="0" y="0"/>
                  </a:lnTo>
                  <a:lnTo>
                    <a:pt x="101" y="201"/>
                  </a:lnTo>
                  <a:lnTo>
                    <a:pt x="746" y="714"/>
                  </a:lnTo>
                  <a:lnTo>
                    <a:pt x="746" y="714"/>
                  </a:lnTo>
                  <a:lnTo>
                    <a:pt x="746" y="7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50" name="Freeform 10"/>
            <p:cNvSpPr>
              <a:spLocks/>
            </p:cNvSpPr>
            <p:nvPr/>
          </p:nvSpPr>
          <p:spPr bwMode="auto">
            <a:xfrm>
              <a:off x="4570413" y="3071813"/>
              <a:ext cx="1184275" cy="1133475"/>
            </a:xfrm>
            <a:custGeom>
              <a:avLst/>
              <a:gdLst/>
              <a:ahLst/>
              <a:cxnLst>
                <a:cxn ang="0">
                  <a:pos x="0" y="714"/>
                </a:cxn>
                <a:cxn ang="0">
                  <a:pos x="7" y="451"/>
                </a:cxn>
                <a:cxn ang="0">
                  <a:pos x="746" y="0"/>
                </a:cxn>
                <a:cxn ang="0">
                  <a:pos x="644" y="195"/>
                </a:cxn>
                <a:cxn ang="0">
                  <a:pos x="0" y="714"/>
                </a:cxn>
                <a:cxn ang="0">
                  <a:pos x="0" y="714"/>
                </a:cxn>
                <a:cxn ang="0">
                  <a:pos x="0" y="714"/>
                </a:cxn>
              </a:cxnLst>
              <a:rect l="0" t="0" r="r" b="b"/>
              <a:pathLst>
                <a:path w="746" h="714">
                  <a:moveTo>
                    <a:pt x="0" y="714"/>
                  </a:moveTo>
                  <a:lnTo>
                    <a:pt x="7" y="451"/>
                  </a:lnTo>
                  <a:lnTo>
                    <a:pt x="746" y="0"/>
                  </a:lnTo>
                  <a:lnTo>
                    <a:pt x="644" y="195"/>
                  </a:lnTo>
                  <a:lnTo>
                    <a:pt x="0" y="714"/>
                  </a:lnTo>
                  <a:lnTo>
                    <a:pt x="0" y="714"/>
                  </a:lnTo>
                  <a:lnTo>
                    <a:pt x="0" y="714"/>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18"/>
          <p:cNvGrpSpPr/>
          <p:nvPr/>
        </p:nvGrpSpPr>
        <p:grpSpPr>
          <a:xfrm>
            <a:off x="4523390" y="2359152"/>
            <a:ext cx="3617185" cy="2256223"/>
            <a:chOff x="3386138" y="2156402"/>
            <a:chExt cx="2368550" cy="1477386"/>
          </a:xfrm>
          <a:solidFill>
            <a:srgbClr val="5C9AD3"/>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56402"/>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105243" y="1283759"/>
            <a:ext cx="2453481" cy="2068002"/>
            <a:chOff x="3767138" y="1466850"/>
            <a:chExt cx="1606551" cy="1354138"/>
          </a:xfrm>
          <a:solidFill>
            <a:srgbClr val="FE4A1E"/>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a:extLst>
              <a:ext uri="{FF2B5EF4-FFF2-40B4-BE49-F238E27FC236}">
                <a16:creationId xmlns:a16="http://schemas.microsoft.com/office/drawing/2014/main" id="{EB4C9B60-EDC9-4F4E-90DA-6EC21E6CB587}"/>
              </a:ext>
            </a:extLst>
          </p:cNvPr>
          <p:cNvSpPr txBox="1"/>
          <p:nvPr/>
        </p:nvSpPr>
        <p:spPr>
          <a:xfrm>
            <a:off x="387495" y="305067"/>
            <a:ext cx="6013305"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
        <p:nvSpPr>
          <p:cNvPr id="62" name="TextBox 61">
            <a:extLst>
              <a:ext uri="{FF2B5EF4-FFF2-40B4-BE49-F238E27FC236}">
                <a16:creationId xmlns:a16="http://schemas.microsoft.com/office/drawing/2014/main" id="{214F631A-E2A6-4947-864D-F674CAED06AB}"/>
              </a:ext>
            </a:extLst>
          </p:cNvPr>
          <p:cNvSpPr txBox="1"/>
          <p:nvPr/>
        </p:nvSpPr>
        <p:spPr>
          <a:xfrm>
            <a:off x="8098855" y="1676400"/>
            <a:ext cx="3810166" cy="1308050"/>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D2F6D2FF-1F58-4B4B-96C0-A186FB683F0E}"/>
              </a:ext>
            </a:extLst>
          </p:cNvPr>
          <p:cNvSpPr txBox="1"/>
          <p:nvPr/>
        </p:nvSpPr>
        <p:spPr>
          <a:xfrm>
            <a:off x="457200" y="4191000"/>
            <a:ext cx="3726773" cy="1308050"/>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16E4C0EA-004D-4EB9-B6C0-846B31E8CB27}"/>
              </a:ext>
            </a:extLst>
          </p:cNvPr>
          <p:cNvSpPr txBox="1"/>
          <p:nvPr/>
        </p:nvSpPr>
        <p:spPr>
          <a:xfrm>
            <a:off x="8078236" y="4940350"/>
            <a:ext cx="3765917" cy="1308050"/>
          </a:xfrm>
          <a:prstGeom prst="rect">
            <a:avLst/>
          </a:prstGeom>
          <a:noFill/>
        </p:spPr>
        <p:txBody>
          <a:bodyPr wrap="square" rtlCol="0">
            <a:spAutoFit/>
          </a:bodyPr>
          <a:lstStyle/>
          <a:p>
            <a:r>
              <a:rPr lang="en-US" sz="1600" dirty="0">
                <a:solidFill>
                  <a:srgbClr val="7A7A7A"/>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5" name="TextBox 64">
            <a:extLst>
              <a:ext uri="{FF2B5EF4-FFF2-40B4-BE49-F238E27FC236}">
                <a16:creationId xmlns:a16="http://schemas.microsoft.com/office/drawing/2014/main" id="{76D25AF9-6BB3-462E-9C9B-8D2BEDF640B9}"/>
              </a:ext>
            </a:extLst>
          </p:cNvPr>
          <p:cNvSpPr txBox="1"/>
          <p:nvPr/>
        </p:nvSpPr>
        <p:spPr>
          <a:xfrm>
            <a:off x="457200" y="2317760"/>
            <a:ext cx="3726773" cy="1308050"/>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 25%</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721686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wipe(left)">
                                      <p:cBhvr>
                                        <p:cTn id="7" dur="1000"/>
                                        <p:tgtEl>
                                          <p:spTgt spid="6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 presetClass="entr" presetSubtype="8" fill="hold" grpId="0"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additive="base">
                                        <p:cTn id="18" dur="750" fill="hold"/>
                                        <p:tgtEl>
                                          <p:spTgt spid="65"/>
                                        </p:tgtEl>
                                        <p:attrNameLst>
                                          <p:attrName>ppt_x</p:attrName>
                                        </p:attrNameLst>
                                      </p:cBhvr>
                                      <p:tavLst>
                                        <p:tav tm="0">
                                          <p:val>
                                            <p:strVal val="0-#ppt_w/2"/>
                                          </p:val>
                                        </p:tav>
                                        <p:tav tm="100000">
                                          <p:val>
                                            <p:strVal val="#ppt_x"/>
                                          </p:val>
                                        </p:tav>
                                      </p:tavLst>
                                    </p:anim>
                                    <p:anim calcmode="lin" valueType="num">
                                      <p:cBhvr additive="base">
                                        <p:cTn id="19" dur="750" fill="hold"/>
                                        <p:tgtEl>
                                          <p:spTgt spid="65"/>
                                        </p:tgtEl>
                                        <p:attrNameLst>
                                          <p:attrName>ppt_y</p:attrName>
                                        </p:attrNameLst>
                                      </p:cBhvr>
                                      <p:tavLst>
                                        <p:tav tm="0">
                                          <p:val>
                                            <p:strVal val="#ppt_y"/>
                                          </p:val>
                                        </p:tav>
                                        <p:tav tm="100000">
                                          <p:val>
                                            <p:strVal val="#ppt_y"/>
                                          </p:val>
                                        </p:tav>
                                      </p:tavLst>
                                    </p:anim>
                                  </p:childTnLst>
                                </p:cTn>
                              </p:par>
                            </p:childTnLst>
                          </p:cTn>
                        </p:par>
                        <p:par>
                          <p:cTn id="20" fill="hold">
                            <p:stCondLst>
                              <p:cond delay="2750"/>
                            </p:stCondLst>
                            <p:childTnLst>
                              <p:par>
                                <p:cTn id="21" presetID="37"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900" decel="100000" fill="hold"/>
                                        <p:tgtEl>
                                          <p:spTgt spid="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7" fill="hold">
                            <p:stCondLst>
                              <p:cond delay="3750"/>
                            </p:stCondLst>
                            <p:childTnLst>
                              <p:par>
                                <p:cTn id="28" presetID="2" presetClass="entr" presetSubtype="2" fill="hold" grpId="0" nodeType="afterEffect">
                                  <p:stCondLst>
                                    <p:cond delay="0"/>
                                  </p:stCondLst>
                                  <p:childTnLst>
                                    <p:set>
                                      <p:cBhvr>
                                        <p:cTn id="29" dur="1" fill="hold">
                                          <p:stCondLst>
                                            <p:cond delay="0"/>
                                          </p:stCondLst>
                                        </p:cTn>
                                        <p:tgtEl>
                                          <p:spTgt spid="62"/>
                                        </p:tgtEl>
                                        <p:attrNameLst>
                                          <p:attrName>style.visibility</p:attrName>
                                        </p:attrNameLst>
                                      </p:cBhvr>
                                      <p:to>
                                        <p:strVal val="visible"/>
                                      </p:to>
                                    </p:set>
                                    <p:anim calcmode="lin" valueType="num">
                                      <p:cBhvr additive="base">
                                        <p:cTn id="30" dur="750" fill="hold"/>
                                        <p:tgtEl>
                                          <p:spTgt spid="62"/>
                                        </p:tgtEl>
                                        <p:attrNameLst>
                                          <p:attrName>ppt_x</p:attrName>
                                        </p:attrNameLst>
                                      </p:cBhvr>
                                      <p:tavLst>
                                        <p:tav tm="0">
                                          <p:val>
                                            <p:strVal val="1+#ppt_w/2"/>
                                          </p:val>
                                        </p:tav>
                                        <p:tav tm="100000">
                                          <p:val>
                                            <p:strVal val="#ppt_x"/>
                                          </p:val>
                                        </p:tav>
                                      </p:tavLst>
                                    </p:anim>
                                    <p:anim calcmode="lin" valueType="num">
                                      <p:cBhvr additive="base">
                                        <p:cTn id="31" dur="750" fill="hold"/>
                                        <p:tgtEl>
                                          <p:spTgt spid="62"/>
                                        </p:tgtEl>
                                        <p:attrNameLst>
                                          <p:attrName>ppt_y</p:attrName>
                                        </p:attrNameLst>
                                      </p:cBhvr>
                                      <p:tavLst>
                                        <p:tav tm="0">
                                          <p:val>
                                            <p:strVal val="#ppt_y"/>
                                          </p:val>
                                        </p:tav>
                                        <p:tav tm="100000">
                                          <p:val>
                                            <p:strVal val="#ppt_y"/>
                                          </p:val>
                                        </p:tav>
                                      </p:tavLst>
                                    </p:anim>
                                  </p:childTnLst>
                                </p:cTn>
                              </p:par>
                            </p:childTnLst>
                          </p:cTn>
                        </p:par>
                        <p:par>
                          <p:cTn id="32" fill="hold">
                            <p:stCondLst>
                              <p:cond delay="4500"/>
                            </p:stCondLst>
                            <p:childTnLst>
                              <p:par>
                                <p:cTn id="33" presetID="37" presetClass="entr" presetSubtype="0" fill="hold" nodeType="after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1000"/>
                                        <p:tgtEl>
                                          <p:spTgt spid="5"/>
                                        </p:tgtEl>
                                      </p:cBhvr>
                                    </p:animEffect>
                                    <p:anim calcmode="lin" valueType="num">
                                      <p:cBhvr>
                                        <p:cTn id="36" dur="1000" fill="hold"/>
                                        <p:tgtEl>
                                          <p:spTgt spid="5"/>
                                        </p:tgtEl>
                                        <p:attrNameLst>
                                          <p:attrName>ppt_x</p:attrName>
                                        </p:attrNameLst>
                                      </p:cBhvr>
                                      <p:tavLst>
                                        <p:tav tm="0">
                                          <p:val>
                                            <p:strVal val="#ppt_x"/>
                                          </p:val>
                                        </p:tav>
                                        <p:tav tm="100000">
                                          <p:val>
                                            <p:strVal val="#ppt_x"/>
                                          </p:val>
                                        </p:tav>
                                      </p:tavLst>
                                    </p:anim>
                                    <p:anim calcmode="lin" valueType="num">
                                      <p:cBhvr>
                                        <p:cTn id="37" dur="900" decel="100000" fill="hold"/>
                                        <p:tgtEl>
                                          <p:spTgt spid="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39" fill="hold">
                            <p:stCondLst>
                              <p:cond delay="5500"/>
                            </p:stCondLst>
                            <p:childTnLst>
                              <p:par>
                                <p:cTn id="40" presetID="2" presetClass="entr" presetSubtype="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additive="base">
                                        <p:cTn id="42" dur="750" fill="hold"/>
                                        <p:tgtEl>
                                          <p:spTgt spid="63"/>
                                        </p:tgtEl>
                                        <p:attrNameLst>
                                          <p:attrName>ppt_x</p:attrName>
                                        </p:attrNameLst>
                                      </p:cBhvr>
                                      <p:tavLst>
                                        <p:tav tm="0">
                                          <p:val>
                                            <p:strVal val="0-#ppt_w/2"/>
                                          </p:val>
                                        </p:tav>
                                        <p:tav tm="100000">
                                          <p:val>
                                            <p:strVal val="#ppt_x"/>
                                          </p:val>
                                        </p:tav>
                                      </p:tavLst>
                                    </p:anim>
                                    <p:anim calcmode="lin" valueType="num">
                                      <p:cBhvr additive="base">
                                        <p:cTn id="43" dur="750" fill="hold"/>
                                        <p:tgtEl>
                                          <p:spTgt spid="63"/>
                                        </p:tgtEl>
                                        <p:attrNameLst>
                                          <p:attrName>ppt_y</p:attrName>
                                        </p:attrNameLst>
                                      </p:cBhvr>
                                      <p:tavLst>
                                        <p:tav tm="0">
                                          <p:val>
                                            <p:strVal val="#ppt_y"/>
                                          </p:val>
                                        </p:tav>
                                        <p:tav tm="100000">
                                          <p:val>
                                            <p:strVal val="#ppt_y"/>
                                          </p:val>
                                        </p:tav>
                                      </p:tavLst>
                                    </p:anim>
                                  </p:childTnLst>
                                </p:cTn>
                              </p:par>
                            </p:childTnLst>
                          </p:cTn>
                        </p:par>
                        <p:par>
                          <p:cTn id="44" fill="hold">
                            <p:stCondLst>
                              <p:cond delay="6250"/>
                            </p:stCondLst>
                            <p:childTnLst>
                              <p:par>
                                <p:cTn id="45" presetID="37" presetClass="entr" presetSubtype="0"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1000"/>
                                        <p:tgtEl>
                                          <p:spTgt spid="4"/>
                                        </p:tgtEl>
                                      </p:cBhvr>
                                    </p:animEffect>
                                    <p:anim calcmode="lin" valueType="num">
                                      <p:cBhvr>
                                        <p:cTn id="48" dur="1000" fill="hold"/>
                                        <p:tgtEl>
                                          <p:spTgt spid="4"/>
                                        </p:tgtEl>
                                        <p:attrNameLst>
                                          <p:attrName>ppt_x</p:attrName>
                                        </p:attrNameLst>
                                      </p:cBhvr>
                                      <p:tavLst>
                                        <p:tav tm="0">
                                          <p:val>
                                            <p:strVal val="#ppt_x"/>
                                          </p:val>
                                        </p:tav>
                                        <p:tav tm="100000">
                                          <p:val>
                                            <p:strVal val="#ppt_x"/>
                                          </p:val>
                                        </p:tav>
                                      </p:tavLst>
                                    </p:anim>
                                    <p:anim calcmode="lin" valueType="num">
                                      <p:cBhvr>
                                        <p:cTn id="49" dur="900" decel="100000" fill="hold"/>
                                        <p:tgtEl>
                                          <p:spTgt spid="4"/>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51" fill="hold">
                            <p:stCondLst>
                              <p:cond delay="7250"/>
                            </p:stCondLst>
                            <p:childTnLst>
                              <p:par>
                                <p:cTn id="52" presetID="2" presetClass="entr" presetSubtype="2"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 calcmode="lin" valueType="num">
                                      <p:cBhvr additive="base">
                                        <p:cTn id="54" dur="750" fill="hold"/>
                                        <p:tgtEl>
                                          <p:spTgt spid="64"/>
                                        </p:tgtEl>
                                        <p:attrNameLst>
                                          <p:attrName>ppt_x</p:attrName>
                                        </p:attrNameLst>
                                      </p:cBhvr>
                                      <p:tavLst>
                                        <p:tav tm="0">
                                          <p:val>
                                            <p:strVal val="1+#ppt_w/2"/>
                                          </p:val>
                                        </p:tav>
                                        <p:tav tm="100000">
                                          <p:val>
                                            <p:strVal val="#ppt_x"/>
                                          </p:val>
                                        </p:tav>
                                      </p:tavLst>
                                    </p:anim>
                                    <p:anim calcmode="lin" valueType="num">
                                      <p:cBhvr additive="base">
                                        <p:cTn id="55" dur="750" fill="hold"/>
                                        <p:tgtEl>
                                          <p:spTgt spid="6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4"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BB91325-FAE4-44F0-B4D5-7A067D31C177}"/>
              </a:ext>
            </a:extLst>
          </p:cNvPr>
          <p:cNvSpPr>
            <a:spLocks/>
          </p:cNvSpPr>
          <p:nvPr/>
        </p:nvSpPr>
        <p:spPr>
          <a:xfrm>
            <a:off x="595883"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45DE01D-E15D-43CA-82F7-96727F45C2A1}"/>
              </a:ext>
            </a:extLst>
          </p:cNvPr>
          <p:cNvSpPr>
            <a:spLocks/>
          </p:cNvSpPr>
          <p:nvPr/>
        </p:nvSpPr>
        <p:spPr>
          <a:xfrm>
            <a:off x="685800"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6CA1DE-83FD-458E-A252-1897DE848488}"/>
              </a:ext>
            </a:extLst>
          </p:cNvPr>
          <p:cNvSpPr>
            <a:spLocks noChangeAspect="1"/>
          </p:cNvSpPr>
          <p:nvPr/>
        </p:nvSpPr>
        <p:spPr>
          <a:xfrm>
            <a:off x="3749449"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9205F68-0F35-42FF-A135-5DD99C453126}"/>
              </a:ext>
            </a:extLst>
          </p:cNvPr>
          <p:cNvSpPr txBox="1"/>
          <p:nvPr/>
        </p:nvSpPr>
        <p:spPr>
          <a:xfrm>
            <a:off x="1213104"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0" name="Group 19">
            <a:extLst>
              <a:ext uri="{FF2B5EF4-FFF2-40B4-BE49-F238E27FC236}">
                <a16:creationId xmlns:a16="http://schemas.microsoft.com/office/drawing/2014/main" id="{5CFAA63D-8B49-4A11-AB03-CA441C2B1880}"/>
              </a:ext>
            </a:extLst>
          </p:cNvPr>
          <p:cNvGrpSpPr/>
          <p:nvPr/>
        </p:nvGrpSpPr>
        <p:grpSpPr>
          <a:xfrm>
            <a:off x="4156841" y="1741933"/>
            <a:ext cx="1709980" cy="1371601"/>
            <a:chOff x="6982337" y="1904999"/>
            <a:chExt cx="1709980" cy="1371601"/>
          </a:xfrm>
        </p:grpSpPr>
        <p:sp>
          <p:nvSpPr>
            <p:cNvPr id="13" name="Freeform: Shape 12">
              <a:extLst>
                <a:ext uri="{FF2B5EF4-FFF2-40B4-BE49-F238E27FC236}">
                  <a16:creationId xmlns:a16="http://schemas.microsoft.com/office/drawing/2014/main" id="{8B8E9AD4-10DF-410A-854A-4C1290908A20}"/>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7928B3D-BBD9-43DE-AFAC-6B6088C2937A}"/>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sp>
        <p:nvSpPr>
          <p:cNvPr id="21" name="TextBox 20">
            <a:extLst>
              <a:ext uri="{FF2B5EF4-FFF2-40B4-BE49-F238E27FC236}">
                <a16:creationId xmlns:a16="http://schemas.microsoft.com/office/drawing/2014/main" id="{3F933FA0-5EB8-4A20-A576-5D5095FCBDF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7138040B-A885-485E-AD49-DF514760ADC6}"/>
              </a:ext>
            </a:extLst>
          </p:cNvPr>
          <p:cNvSpPr>
            <a:spLocks/>
          </p:cNvSpPr>
          <p:nvPr/>
        </p:nvSpPr>
        <p:spPr>
          <a:xfrm>
            <a:off x="6246877" y="1655064"/>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928D7408-5867-4E1D-BCFD-85707E0C18CC}"/>
              </a:ext>
            </a:extLst>
          </p:cNvPr>
          <p:cNvSpPr>
            <a:spLocks/>
          </p:cNvSpPr>
          <p:nvPr/>
        </p:nvSpPr>
        <p:spPr>
          <a:xfrm>
            <a:off x="6336794" y="1741933"/>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5B1F416-58CC-4C49-9157-75E8856BE4A8}"/>
              </a:ext>
            </a:extLst>
          </p:cNvPr>
          <p:cNvSpPr>
            <a:spLocks noChangeAspect="1"/>
          </p:cNvSpPr>
          <p:nvPr/>
        </p:nvSpPr>
        <p:spPr>
          <a:xfrm>
            <a:off x="9400443" y="1741933"/>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E36904E2-AFC9-4911-B651-5BC925B80485}"/>
              </a:ext>
            </a:extLst>
          </p:cNvPr>
          <p:cNvSpPr txBox="1"/>
          <p:nvPr/>
        </p:nvSpPr>
        <p:spPr>
          <a:xfrm>
            <a:off x="6864098" y="1839880"/>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6" name="Group 25">
            <a:extLst>
              <a:ext uri="{FF2B5EF4-FFF2-40B4-BE49-F238E27FC236}">
                <a16:creationId xmlns:a16="http://schemas.microsoft.com/office/drawing/2014/main" id="{65550D27-D39D-4B4D-9659-02BC1E242496}"/>
              </a:ext>
            </a:extLst>
          </p:cNvPr>
          <p:cNvGrpSpPr/>
          <p:nvPr/>
        </p:nvGrpSpPr>
        <p:grpSpPr>
          <a:xfrm>
            <a:off x="9807835" y="1741933"/>
            <a:ext cx="1709980" cy="1371601"/>
            <a:chOff x="6982337" y="1904999"/>
            <a:chExt cx="1709980" cy="1371601"/>
          </a:xfrm>
        </p:grpSpPr>
        <p:sp>
          <p:nvSpPr>
            <p:cNvPr id="27" name="Freeform: Shape 26">
              <a:extLst>
                <a:ext uri="{FF2B5EF4-FFF2-40B4-BE49-F238E27FC236}">
                  <a16:creationId xmlns:a16="http://schemas.microsoft.com/office/drawing/2014/main" id="{16C52184-0672-4FB0-AD91-AF5538EDE6D7}"/>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1B2F596C-D49F-449C-885D-38D4DA6B1EBC}"/>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sp>
        <p:nvSpPr>
          <p:cNvPr id="29" name="Freeform: Shape 28">
            <a:extLst>
              <a:ext uri="{FF2B5EF4-FFF2-40B4-BE49-F238E27FC236}">
                <a16:creationId xmlns:a16="http://schemas.microsoft.com/office/drawing/2014/main" id="{7315B5D2-70D2-44AA-8840-2EAFC1197AFD}"/>
              </a:ext>
            </a:extLst>
          </p:cNvPr>
          <p:cNvSpPr>
            <a:spLocks/>
          </p:cNvSpPr>
          <p:nvPr/>
        </p:nvSpPr>
        <p:spPr>
          <a:xfrm>
            <a:off x="595883"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85A99C4-3956-46FE-98A9-66652118B664}"/>
              </a:ext>
            </a:extLst>
          </p:cNvPr>
          <p:cNvSpPr>
            <a:spLocks/>
          </p:cNvSpPr>
          <p:nvPr/>
        </p:nvSpPr>
        <p:spPr>
          <a:xfrm>
            <a:off x="685800"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B2A9CE2-005F-4C98-A44A-5016C615F701}"/>
              </a:ext>
            </a:extLst>
          </p:cNvPr>
          <p:cNvSpPr>
            <a:spLocks noChangeAspect="1"/>
          </p:cNvSpPr>
          <p:nvPr/>
        </p:nvSpPr>
        <p:spPr>
          <a:xfrm>
            <a:off x="3749449"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475D1DB-332B-4238-8DA5-08EEDDD78499}"/>
              </a:ext>
            </a:extLst>
          </p:cNvPr>
          <p:cNvSpPr txBox="1"/>
          <p:nvPr/>
        </p:nvSpPr>
        <p:spPr>
          <a:xfrm>
            <a:off x="1213104"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61A30856-FBC3-4766-9979-26486E48C679}"/>
              </a:ext>
            </a:extLst>
          </p:cNvPr>
          <p:cNvGrpSpPr/>
          <p:nvPr/>
        </p:nvGrpSpPr>
        <p:grpSpPr>
          <a:xfrm>
            <a:off x="4156841" y="3462090"/>
            <a:ext cx="1709980" cy="1371601"/>
            <a:chOff x="6982337" y="1904999"/>
            <a:chExt cx="1709980" cy="1371601"/>
          </a:xfrm>
        </p:grpSpPr>
        <p:sp>
          <p:nvSpPr>
            <p:cNvPr id="34" name="Freeform: Shape 33">
              <a:extLst>
                <a:ext uri="{FF2B5EF4-FFF2-40B4-BE49-F238E27FC236}">
                  <a16:creationId xmlns:a16="http://schemas.microsoft.com/office/drawing/2014/main" id="{49D3594C-E99C-4515-8CD9-49348ACEB5AB}"/>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7CA9C0F-3127-4AAE-81BE-F8D188FD7A25}"/>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
        <p:nvSpPr>
          <p:cNvPr id="36" name="Freeform: Shape 35">
            <a:extLst>
              <a:ext uri="{FF2B5EF4-FFF2-40B4-BE49-F238E27FC236}">
                <a16:creationId xmlns:a16="http://schemas.microsoft.com/office/drawing/2014/main" id="{256222C2-3930-460E-9A8D-322A6D9264A2}"/>
              </a:ext>
            </a:extLst>
          </p:cNvPr>
          <p:cNvSpPr>
            <a:spLocks/>
          </p:cNvSpPr>
          <p:nvPr/>
        </p:nvSpPr>
        <p:spPr>
          <a:xfrm>
            <a:off x="6246877" y="337522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050B3BE6-D478-4D1C-AD92-EA3CC5473DC1}"/>
              </a:ext>
            </a:extLst>
          </p:cNvPr>
          <p:cNvSpPr>
            <a:spLocks/>
          </p:cNvSpPr>
          <p:nvPr/>
        </p:nvSpPr>
        <p:spPr>
          <a:xfrm>
            <a:off x="6336794" y="346209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9397AF37-A000-4D68-8140-3AE527798176}"/>
              </a:ext>
            </a:extLst>
          </p:cNvPr>
          <p:cNvSpPr>
            <a:spLocks noChangeAspect="1"/>
          </p:cNvSpPr>
          <p:nvPr/>
        </p:nvSpPr>
        <p:spPr>
          <a:xfrm>
            <a:off x="9400443" y="346209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F331C58-593C-4774-ACC1-F7EE8A5CDFE4}"/>
              </a:ext>
            </a:extLst>
          </p:cNvPr>
          <p:cNvSpPr txBox="1"/>
          <p:nvPr/>
        </p:nvSpPr>
        <p:spPr>
          <a:xfrm>
            <a:off x="6864098" y="356003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0" name="Group 39">
            <a:extLst>
              <a:ext uri="{FF2B5EF4-FFF2-40B4-BE49-F238E27FC236}">
                <a16:creationId xmlns:a16="http://schemas.microsoft.com/office/drawing/2014/main" id="{1B56490E-6476-43F4-8E5C-6B6ACA5C808C}"/>
              </a:ext>
            </a:extLst>
          </p:cNvPr>
          <p:cNvGrpSpPr/>
          <p:nvPr/>
        </p:nvGrpSpPr>
        <p:grpSpPr>
          <a:xfrm>
            <a:off x="9807835" y="3462090"/>
            <a:ext cx="1709980" cy="1371601"/>
            <a:chOff x="6982337" y="1904999"/>
            <a:chExt cx="1709980" cy="1371601"/>
          </a:xfrm>
        </p:grpSpPr>
        <p:sp>
          <p:nvSpPr>
            <p:cNvPr id="41" name="Freeform: Shape 40">
              <a:extLst>
                <a:ext uri="{FF2B5EF4-FFF2-40B4-BE49-F238E27FC236}">
                  <a16:creationId xmlns:a16="http://schemas.microsoft.com/office/drawing/2014/main" id="{71D1A8EC-BC27-4C32-81D5-EE7F3A807B98}"/>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6D79E307-C75C-4933-9E7D-A8C7BF3ED46F}"/>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sp>
        <p:nvSpPr>
          <p:cNvPr id="43" name="Freeform: Shape 42">
            <a:extLst>
              <a:ext uri="{FF2B5EF4-FFF2-40B4-BE49-F238E27FC236}">
                <a16:creationId xmlns:a16="http://schemas.microsoft.com/office/drawing/2014/main" id="{5C63C925-E82D-45FB-8E6C-F4C8C48FC90D}"/>
              </a:ext>
            </a:extLst>
          </p:cNvPr>
          <p:cNvSpPr>
            <a:spLocks/>
          </p:cNvSpPr>
          <p:nvPr/>
        </p:nvSpPr>
        <p:spPr>
          <a:xfrm>
            <a:off x="595883" y="5105400"/>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88AD353-A8A8-49D2-B28D-41D4B66683B4}"/>
              </a:ext>
            </a:extLst>
          </p:cNvPr>
          <p:cNvSpPr>
            <a:spLocks/>
          </p:cNvSpPr>
          <p:nvPr/>
        </p:nvSpPr>
        <p:spPr>
          <a:xfrm>
            <a:off x="685800" y="5192269"/>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27A608EF-29B8-4322-BA2B-BB51318C5680}"/>
              </a:ext>
            </a:extLst>
          </p:cNvPr>
          <p:cNvSpPr>
            <a:spLocks noChangeAspect="1"/>
          </p:cNvSpPr>
          <p:nvPr/>
        </p:nvSpPr>
        <p:spPr>
          <a:xfrm>
            <a:off x="3749449" y="5192269"/>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3358ADE-C850-428E-AD7B-0A66372852D2}"/>
              </a:ext>
            </a:extLst>
          </p:cNvPr>
          <p:cNvSpPr txBox="1"/>
          <p:nvPr/>
        </p:nvSpPr>
        <p:spPr>
          <a:xfrm>
            <a:off x="1213104" y="5290216"/>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47" name="Group 46">
            <a:extLst>
              <a:ext uri="{FF2B5EF4-FFF2-40B4-BE49-F238E27FC236}">
                <a16:creationId xmlns:a16="http://schemas.microsoft.com/office/drawing/2014/main" id="{CC0D9AA3-0B8D-4D67-BA33-FAFB80D45E98}"/>
              </a:ext>
            </a:extLst>
          </p:cNvPr>
          <p:cNvGrpSpPr/>
          <p:nvPr/>
        </p:nvGrpSpPr>
        <p:grpSpPr>
          <a:xfrm>
            <a:off x="4156841" y="5192269"/>
            <a:ext cx="1709980" cy="1371601"/>
            <a:chOff x="6982337" y="1904999"/>
            <a:chExt cx="1709980" cy="1371601"/>
          </a:xfrm>
        </p:grpSpPr>
        <p:sp>
          <p:nvSpPr>
            <p:cNvPr id="48" name="Freeform: Shape 47">
              <a:extLst>
                <a:ext uri="{FF2B5EF4-FFF2-40B4-BE49-F238E27FC236}">
                  <a16:creationId xmlns:a16="http://schemas.microsoft.com/office/drawing/2014/main" id="{9D9921FC-0276-4232-B05E-0A98E5A9B8E1}"/>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3260C03A-94A4-43EE-8282-77912CA2E7ED}"/>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0" name="Freeform: Shape 49">
            <a:extLst>
              <a:ext uri="{FF2B5EF4-FFF2-40B4-BE49-F238E27FC236}">
                <a16:creationId xmlns:a16="http://schemas.microsoft.com/office/drawing/2014/main" id="{368DB30A-B6DB-4460-B27E-6A0E40E7593D}"/>
              </a:ext>
            </a:extLst>
          </p:cNvPr>
          <p:cNvSpPr>
            <a:spLocks/>
          </p:cNvSpPr>
          <p:nvPr/>
        </p:nvSpPr>
        <p:spPr>
          <a:xfrm>
            <a:off x="6246877" y="5115331"/>
            <a:ext cx="5349240" cy="1545336"/>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E8B083B2-4627-443D-84F6-C380716633FF}"/>
              </a:ext>
            </a:extLst>
          </p:cNvPr>
          <p:cNvSpPr>
            <a:spLocks/>
          </p:cNvSpPr>
          <p:nvPr/>
        </p:nvSpPr>
        <p:spPr>
          <a:xfrm>
            <a:off x="6336794" y="5202200"/>
            <a:ext cx="5138928" cy="1371601"/>
          </a:xfrm>
          <a:custGeom>
            <a:avLst/>
            <a:gdLst>
              <a:gd name="connsiteX0" fmla="*/ 691315 w 5192632"/>
              <a:gd name="connsiteY0" fmla="*/ 0 h 1371601"/>
              <a:gd name="connsiteX1" fmla="*/ 4501315 w 5192632"/>
              <a:gd name="connsiteY1" fmla="*/ 0 h 1371601"/>
              <a:gd name="connsiteX2" fmla="*/ 4501315 w 5192632"/>
              <a:gd name="connsiteY2" fmla="*/ 557 h 1371601"/>
              <a:gd name="connsiteX3" fmla="*/ 4506832 w 5192632"/>
              <a:gd name="connsiteY3" fmla="*/ 1 h 1371601"/>
              <a:gd name="connsiteX4" fmla="*/ 5192632 w 5192632"/>
              <a:gd name="connsiteY4" fmla="*/ 685801 h 1371601"/>
              <a:gd name="connsiteX5" fmla="*/ 4506832 w 5192632"/>
              <a:gd name="connsiteY5" fmla="*/ 1371601 h 1371601"/>
              <a:gd name="connsiteX6" fmla="*/ 4501315 w 5192632"/>
              <a:gd name="connsiteY6" fmla="*/ 1371045 h 1371601"/>
              <a:gd name="connsiteX7" fmla="*/ 4501315 w 5192632"/>
              <a:gd name="connsiteY7" fmla="*/ 1371601 h 1371601"/>
              <a:gd name="connsiteX8" fmla="*/ 691315 w 5192632"/>
              <a:gd name="connsiteY8" fmla="*/ 1371601 h 1371601"/>
              <a:gd name="connsiteX9" fmla="*/ 691315 w 5192632"/>
              <a:gd name="connsiteY9" fmla="*/ 1371045 h 1371601"/>
              <a:gd name="connsiteX10" fmla="*/ 685800 w 5192632"/>
              <a:gd name="connsiteY10" fmla="*/ 1371601 h 1371601"/>
              <a:gd name="connsiteX11" fmla="*/ 0 w 5192632"/>
              <a:gd name="connsiteY11" fmla="*/ 685801 h 1371601"/>
              <a:gd name="connsiteX12" fmla="*/ 685800 w 5192632"/>
              <a:gd name="connsiteY12" fmla="*/ 1 h 1371601"/>
              <a:gd name="connsiteX13" fmla="*/ 691315 w 5192632"/>
              <a:gd name="connsiteY13" fmla="*/ 5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192632" h="1371601">
                <a:moveTo>
                  <a:pt x="691315" y="0"/>
                </a:moveTo>
                <a:lnTo>
                  <a:pt x="4501315" y="0"/>
                </a:lnTo>
                <a:lnTo>
                  <a:pt x="4501315" y="557"/>
                </a:lnTo>
                <a:lnTo>
                  <a:pt x="4506832" y="1"/>
                </a:lnTo>
                <a:cubicBezTo>
                  <a:pt x="4885589" y="1"/>
                  <a:pt x="5192632" y="307044"/>
                  <a:pt x="5192632" y="685801"/>
                </a:cubicBezTo>
                <a:cubicBezTo>
                  <a:pt x="5192632" y="1064558"/>
                  <a:pt x="4885589" y="1371601"/>
                  <a:pt x="4506832" y="1371601"/>
                </a:cubicBezTo>
                <a:lnTo>
                  <a:pt x="4501315" y="1371045"/>
                </a:lnTo>
                <a:lnTo>
                  <a:pt x="4501315" y="1371601"/>
                </a:lnTo>
                <a:lnTo>
                  <a:pt x="691315" y="1371601"/>
                </a:lnTo>
                <a:lnTo>
                  <a:pt x="691315" y="1371045"/>
                </a:lnTo>
                <a:lnTo>
                  <a:pt x="685800" y="1371601"/>
                </a:lnTo>
                <a:cubicBezTo>
                  <a:pt x="307043" y="1371601"/>
                  <a:pt x="0" y="1064558"/>
                  <a:pt x="0" y="685801"/>
                </a:cubicBezTo>
                <a:cubicBezTo>
                  <a:pt x="0" y="307044"/>
                  <a:pt x="307043" y="1"/>
                  <a:pt x="685800" y="1"/>
                </a:cubicBezTo>
                <a:lnTo>
                  <a:pt x="691315" y="557"/>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CA29CFFB-81C1-4BD9-84F3-9D5E827F14E5}"/>
              </a:ext>
            </a:extLst>
          </p:cNvPr>
          <p:cNvSpPr>
            <a:spLocks noChangeAspect="1"/>
          </p:cNvSpPr>
          <p:nvPr/>
        </p:nvSpPr>
        <p:spPr>
          <a:xfrm>
            <a:off x="9400443" y="5202200"/>
            <a:ext cx="2117373" cy="1371601"/>
          </a:xfrm>
          <a:custGeom>
            <a:avLst/>
            <a:gdLst>
              <a:gd name="connsiteX0" fmla="*/ 428466 w 2117373"/>
              <a:gd name="connsiteY0" fmla="*/ 0 h 1371601"/>
              <a:gd name="connsiteX1" fmla="*/ 1426056 w 2117373"/>
              <a:gd name="connsiteY1" fmla="*/ 0 h 1371601"/>
              <a:gd name="connsiteX2" fmla="*/ 1426056 w 2117373"/>
              <a:gd name="connsiteY2" fmla="*/ 557 h 1371601"/>
              <a:gd name="connsiteX3" fmla="*/ 1431573 w 2117373"/>
              <a:gd name="connsiteY3" fmla="*/ 1 h 1371601"/>
              <a:gd name="connsiteX4" fmla="*/ 2117373 w 2117373"/>
              <a:gd name="connsiteY4" fmla="*/ 685801 h 1371601"/>
              <a:gd name="connsiteX5" fmla="*/ 1431573 w 2117373"/>
              <a:gd name="connsiteY5" fmla="*/ 1371601 h 1371601"/>
              <a:gd name="connsiteX6" fmla="*/ 1426056 w 2117373"/>
              <a:gd name="connsiteY6" fmla="*/ 1371045 h 1371601"/>
              <a:gd name="connsiteX7" fmla="*/ 1426056 w 2117373"/>
              <a:gd name="connsiteY7" fmla="*/ 1371601 h 1371601"/>
              <a:gd name="connsiteX8" fmla="*/ 443524 w 2117373"/>
              <a:gd name="connsiteY8" fmla="*/ 1371601 h 1371601"/>
              <a:gd name="connsiteX9" fmla="*/ 0 w 2117373"/>
              <a:gd name="connsiteY9" fmla="*/ 673957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17373" h="1371601">
                <a:moveTo>
                  <a:pt x="428466" y="0"/>
                </a:moveTo>
                <a:lnTo>
                  <a:pt x="1426056" y="0"/>
                </a:lnTo>
                <a:lnTo>
                  <a:pt x="1426056" y="557"/>
                </a:lnTo>
                <a:lnTo>
                  <a:pt x="1431573" y="1"/>
                </a:lnTo>
                <a:cubicBezTo>
                  <a:pt x="1810330" y="1"/>
                  <a:pt x="2117373" y="307044"/>
                  <a:pt x="2117373" y="685801"/>
                </a:cubicBezTo>
                <a:cubicBezTo>
                  <a:pt x="2117373" y="1064558"/>
                  <a:pt x="1810330" y="1371601"/>
                  <a:pt x="1431573" y="1371601"/>
                </a:cubicBezTo>
                <a:lnTo>
                  <a:pt x="1426056" y="1371045"/>
                </a:lnTo>
                <a:lnTo>
                  <a:pt x="1426056" y="1371601"/>
                </a:lnTo>
                <a:lnTo>
                  <a:pt x="443524" y="1371601"/>
                </a:lnTo>
                <a:lnTo>
                  <a:pt x="0" y="673957"/>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389211C7-49D7-4115-9793-A6978CA63D14}"/>
              </a:ext>
            </a:extLst>
          </p:cNvPr>
          <p:cNvSpPr txBox="1"/>
          <p:nvPr/>
        </p:nvSpPr>
        <p:spPr>
          <a:xfrm>
            <a:off x="6864098" y="5300147"/>
            <a:ext cx="2689150" cy="1175706"/>
          </a:xfrm>
          <a:prstGeom prst="rect">
            <a:avLst/>
          </a:prstGeom>
          <a:noFill/>
        </p:spPr>
        <p:txBody>
          <a:bodyPr wrap="square" rtlCol="0">
            <a:spAutoFit/>
          </a:bodyPr>
          <a:lstStyle/>
          <a:p>
            <a:pPr defTabSz="1219170">
              <a:spcBef>
                <a:spcPct val="20000"/>
              </a:spcBef>
              <a:defRPr/>
            </a:pPr>
            <a:r>
              <a:rPr lang="en-US" sz="1600" dirty="0">
                <a:solidFill>
                  <a:srgbClr val="4D4D4D"/>
                </a:solidFill>
                <a:latin typeface="Bernard MT Condensed" panose="02050806060905020404" pitchFamily="18" charset="0"/>
              </a:rPr>
              <a:t>LOREM IPSUM DOLOR</a:t>
            </a:r>
          </a:p>
          <a:p>
            <a:pPr defTabSz="1219170">
              <a:spcBef>
                <a:spcPct val="20000"/>
              </a:spcBef>
              <a:defRPr/>
            </a:pPr>
            <a:endParaRPr lang="en-US" sz="200" b="1" dirty="0">
              <a:solidFill>
                <a:srgbClr val="4D4D4D"/>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54" name="Group 53">
            <a:extLst>
              <a:ext uri="{FF2B5EF4-FFF2-40B4-BE49-F238E27FC236}">
                <a16:creationId xmlns:a16="http://schemas.microsoft.com/office/drawing/2014/main" id="{5574D150-C787-4961-82E1-FEFADA8CF0E6}"/>
              </a:ext>
            </a:extLst>
          </p:cNvPr>
          <p:cNvGrpSpPr/>
          <p:nvPr/>
        </p:nvGrpSpPr>
        <p:grpSpPr>
          <a:xfrm>
            <a:off x="9807835" y="5202200"/>
            <a:ext cx="1709980" cy="1371601"/>
            <a:chOff x="6982337" y="1904999"/>
            <a:chExt cx="1709980" cy="1371601"/>
          </a:xfrm>
        </p:grpSpPr>
        <p:sp>
          <p:nvSpPr>
            <p:cNvPr id="55" name="Freeform: Shape 54">
              <a:extLst>
                <a:ext uri="{FF2B5EF4-FFF2-40B4-BE49-F238E27FC236}">
                  <a16:creationId xmlns:a16="http://schemas.microsoft.com/office/drawing/2014/main" id="{8F8136B6-D23C-4361-9BD1-E11455A170F4}"/>
                </a:ext>
              </a:extLst>
            </p:cNvPr>
            <p:cNvSpPr>
              <a:spLocks noChangeAspect="1"/>
            </p:cNvSpPr>
            <p:nvPr/>
          </p:nvSpPr>
          <p:spPr>
            <a:xfrm>
              <a:off x="6982337" y="1904999"/>
              <a:ext cx="1709980" cy="1371601"/>
            </a:xfrm>
            <a:custGeom>
              <a:avLst/>
              <a:gdLst>
                <a:gd name="connsiteX0" fmla="*/ 435994 w 1709980"/>
                <a:gd name="connsiteY0" fmla="*/ 0 h 1371601"/>
                <a:gd name="connsiteX1" fmla="*/ 1018663 w 1709980"/>
                <a:gd name="connsiteY1" fmla="*/ 0 h 1371601"/>
                <a:gd name="connsiteX2" fmla="*/ 1018663 w 1709980"/>
                <a:gd name="connsiteY2" fmla="*/ 557 h 1371601"/>
                <a:gd name="connsiteX3" fmla="*/ 1024180 w 1709980"/>
                <a:gd name="connsiteY3" fmla="*/ 1 h 1371601"/>
                <a:gd name="connsiteX4" fmla="*/ 1709980 w 1709980"/>
                <a:gd name="connsiteY4" fmla="*/ 685801 h 1371601"/>
                <a:gd name="connsiteX5" fmla="*/ 1024180 w 1709980"/>
                <a:gd name="connsiteY5" fmla="*/ 1371601 h 1371601"/>
                <a:gd name="connsiteX6" fmla="*/ 1018663 w 1709980"/>
                <a:gd name="connsiteY6" fmla="*/ 1371045 h 1371601"/>
                <a:gd name="connsiteX7" fmla="*/ 1018663 w 1709980"/>
                <a:gd name="connsiteY7" fmla="*/ 1371601 h 1371601"/>
                <a:gd name="connsiteX8" fmla="*/ 435996 w 1709980"/>
                <a:gd name="connsiteY8" fmla="*/ 1371601 h 1371601"/>
                <a:gd name="connsiteX9" fmla="*/ 0 w 1709980"/>
                <a:gd name="connsiteY9" fmla="*/ 685799 h 1371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09980" h="1371601">
                  <a:moveTo>
                    <a:pt x="435994" y="0"/>
                  </a:moveTo>
                  <a:lnTo>
                    <a:pt x="1018663" y="0"/>
                  </a:lnTo>
                  <a:lnTo>
                    <a:pt x="1018663" y="557"/>
                  </a:lnTo>
                  <a:lnTo>
                    <a:pt x="1024180" y="1"/>
                  </a:lnTo>
                  <a:cubicBezTo>
                    <a:pt x="1402937" y="1"/>
                    <a:pt x="1709980" y="307044"/>
                    <a:pt x="1709980" y="685801"/>
                  </a:cubicBezTo>
                  <a:cubicBezTo>
                    <a:pt x="1709980" y="1064558"/>
                    <a:pt x="1402937" y="1371601"/>
                    <a:pt x="1024180" y="1371601"/>
                  </a:cubicBezTo>
                  <a:lnTo>
                    <a:pt x="1018663" y="1371045"/>
                  </a:lnTo>
                  <a:lnTo>
                    <a:pt x="1018663" y="1371601"/>
                  </a:lnTo>
                  <a:lnTo>
                    <a:pt x="435996" y="1371601"/>
                  </a:lnTo>
                  <a:lnTo>
                    <a:pt x="0" y="68579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009892B2-A1D7-4C16-9400-1B8C25D268E0}"/>
                </a:ext>
              </a:extLst>
            </p:cNvPr>
            <p:cNvSpPr txBox="1"/>
            <p:nvPr/>
          </p:nvSpPr>
          <p:spPr>
            <a:xfrm>
              <a:off x="7266665" y="2113745"/>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06</a:t>
              </a:r>
            </a:p>
            <a:p>
              <a:pPr algn="ctr"/>
              <a:r>
                <a:rPr lang="en-US" sz="1400" b="1" dirty="0">
                  <a:solidFill>
                    <a:srgbClr val="4D4D4D"/>
                  </a:solidFill>
                </a:rPr>
                <a:t>OPTION</a:t>
              </a:r>
            </a:p>
          </p:txBody>
        </p:sp>
      </p:grpSp>
    </p:spTree>
    <p:extLst>
      <p:ext uri="{BB962C8B-B14F-4D97-AF65-F5344CB8AC3E}">
        <p14:creationId xmlns:p14="http://schemas.microsoft.com/office/powerpoint/2010/main" val="272545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500"/>
                                        <p:tgtEl>
                                          <p:spTgt spid="2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750"/>
                                        <p:tgtEl>
                                          <p:spTgt spid="16"/>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right)">
                                      <p:cBhvr>
                                        <p:cTn id="23" dur="1250"/>
                                        <p:tgtEl>
                                          <p:spTgt spid="17"/>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fltVal val="0"/>
                                          </p:val>
                                        </p:tav>
                                        <p:tav tm="100000">
                                          <p:val>
                                            <p:strVal val="#ppt_h"/>
                                          </p:val>
                                        </p:tav>
                                      </p:tavLst>
                                    </p:anim>
                                    <p:animEffect transition="in" filter="fade">
                                      <p:cBhvr>
                                        <p:cTn id="33" dur="500"/>
                                        <p:tgtEl>
                                          <p:spTgt spid="22"/>
                                        </p:tgtEl>
                                      </p:cBhvr>
                                    </p:animEffect>
                                  </p:childTnLst>
                                </p:cTn>
                              </p:par>
                            </p:childTnLst>
                          </p:cTn>
                        </p:par>
                        <p:par>
                          <p:cTn id="34" fill="hold">
                            <p:stCondLst>
                              <p:cond delay="375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750"/>
                                        <p:tgtEl>
                                          <p:spTgt spid="24"/>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right)">
                                      <p:cBhvr>
                                        <p:cTn id="43" dur="1250"/>
                                        <p:tgtEl>
                                          <p:spTgt spid="23"/>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wipe(right)">
                                      <p:cBhvr>
                                        <p:cTn id="57" dur="500"/>
                                        <p:tgtEl>
                                          <p:spTgt spid="3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wipe(right)">
                                      <p:cBhvr>
                                        <p:cTn id="60" dur="750"/>
                                        <p:tgtEl>
                                          <p:spTgt spid="31"/>
                                        </p:tgtEl>
                                      </p:cBhvr>
                                    </p:animEffect>
                                  </p:childTnLst>
                                </p:cTn>
                              </p:par>
                              <p:par>
                                <p:cTn id="61" presetID="22" presetClass="entr" presetSubtype="2"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wipe(right)">
                                      <p:cBhvr>
                                        <p:cTn id="63" dur="1250"/>
                                        <p:tgtEl>
                                          <p:spTgt spid="30"/>
                                        </p:tgtEl>
                                      </p:cBhvr>
                                    </p:animEffect>
                                  </p:childTnLst>
                                </p:cTn>
                              </p:par>
                            </p:childTnLst>
                          </p:cTn>
                        </p:par>
                        <p:par>
                          <p:cTn id="64" fill="hold">
                            <p:stCondLst>
                              <p:cond delay="725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p:cTn id="71" dur="500" fill="hold"/>
                                        <p:tgtEl>
                                          <p:spTgt spid="36"/>
                                        </p:tgtEl>
                                        <p:attrNameLst>
                                          <p:attrName>ppt_w</p:attrName>
                                        </p:attrNameLst>
                                      </p:cBhvr>
                                      <p:tavLst>
                                        <p:tav tm="0">
                                          <p:val>
                                            <p:fltVal val="0"/>
                                          </p:val>
                                        </p:tav>
                                        <p:tav tm="100000">
                                          <p:val>
                                            <p:strVal val="#ppt_w"/>
                                          </p:val>
                                        </p:tav>
                                      </p:tavLst>
                                    </p:anim>
                                    <p:anim calcmode="lin" valueType="num">
                                      <p:cBhvr>
                                        <p:cTn id="72" dur="500" fill="hold"/>
                                        <p:tgtEl>
                                          <p:spTgt spid="36"/>
                                        </p:tgtEl>
                                        <p:attrNameLst>
                                          <p:attrName>ppt_h</p:attrName>
                                        </p:attrNameLst>
                                      </p:cBhvr>
                                      <p:tavLst>
                                        <p:tav tm="0">
                                          <p:val>
                                            <p:fltVal val="0"/>
                                          </p:val>
                                        </p:tav>
                                        <p:tav tm="100000">
                                          <p:val>
                                            <p:strVal val="#ppt_h"/>
                                          </p:val>
                                        </p:tav>
                                      </p:tavLst>
                                    </p:anim>
                                    <p:animEffect transition="in" filter="fade">
                                      <p:cBhvr>
                                        <p:cTn id="73" dur="500"/>
                                        <p:tgtEl>
                                          <p:spTgt spid="36"/>
                                        </p:tgtEl>
                                      </p:cBhvr>
                                    </p:animEffect>
                                  </p:childTnLst>
                                </p:cTn>
                              </p:par>
                            </p:childTnLst>
                          </p:cTn>
                        </p:par>
                        <p:par>
                          <p:cTn id="74" fill="hold">
                            <p:stCondLst>
                              <p:cond delay="8250"/>
                            </p:stCondLst>
                            <p:childTnLst>
                              <p:par>
                                <p:cTn id="75" presetID="22" presetClass="entr" presetSubtype="2"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right)">
                                      <p:cBhvr>
                                        <p:cTn id="77" dur="500"/>
                                        <p:tgtEl>
                                          <p:spTgt spid="40"/>
                                        </p:tgtEl>
                                      </p:cBhvr>
                                    </p:animEffect>
                                  </p:childTnLst>
                                </p:cTn>
                              </p:par>
                              <p:par>
                                <p:cTn id="78" presetID="22" presetClass="entr" presetSubtype="2"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750"/>
                                        <p:tgtEl>
                                          <p:spTgt spid="38"/>
                                        </p:tgtEl>
                                      </p:cBhvr>
                                    </p:animEffect>
                                  </p:childTnLst>
                                </p:cTn>
                              </p:par>
                              <p:par>
                                <p:cTn id="81" presetID="22" presetClass="entr" presetSubtype="2"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right)">
                                      <p:cBhvr>
                                        <p:cTn id="83" dur="1250"/>
                                        <p:tgtEl>
                                          <p:spTgt spid="37"/>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wipe(left)">
                                      <p:cBhvr>
                                        <p:cTn id="87" dur="500"/>
                                        <p:tgtEl>
                                          <p:spTgt spid="39"/>
                                        </p:tgtEl>
                                      </p:cBhvr>
                                    </p:animEffect>
                                  </p:childTnLst>
                                </p:cTn>
                              </p:par>
                            </p:childTnLst>
                          </p:cTn>
                        </p:par>
                        <p:par>
                          <p:cTn id="88" fill="hold">
                            <p:stCondLst>
                              <p:cond delay="10000"/>
                            </p:stCondLst>
                            <p:childTnLst>
                              <p:par>
                                <p:cTn id="89" presetID="53" presetClass="entr" presetSubtype="16"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p:cTn id="91" dur="500" fill="hold"/>
                                        <p:tgtEl>
                                          <p:spTgt spid="43"/>
                                        </p:tgtEl>
                                        <p:attrNameLst>
                                          <p:attrName>ppt_w</p:attrName>
                                        </p:attrNameLst>
                                      </p:cBhvr>
                                      <p:tavLst>
                                        <p:tav tm="0">
                                          <p:val>
                                            <p:fltVal val="0"/>
                                          </p:val>
                                        </p:tav>
                                        <p:tav tm="100000">
                                          <p:val>
                                            <p:strVal val="#ppt_w"/>
                                          </p:val>
                                        </p:tav>
                                      </p:tavLst>
                                    </p:anim>
                                    <p:anim calcmode="lin" valueType="num">
                                      <p:cBhvr>
                                        <p:cTn id="92" dur="500" fill="hold"/>
                                        <p:tgtEl>
                                          <p:spTgt spid="43"/>
                                        </p:tgtEl>
                                        <p:attrNameLst>
                                          <p:attrName>ppt_h</p:attrName>
                                        </p:attrNameLst>
                                      </p:cBhvr>
                                      <p:tavLst>
                                        <p:tav tm="0">
                                          <p:val>
                                            <p:fltVal val="0"/>
                                          </p:val>
                                        </p:tav>
                                        <p:tav tm="100000">
                                          <p:val>
                                            <p:strVal val="#ppt_h"/>
                                          </p:val>
                                        </p:tav>
                                      </p:tavLst>
                                    </p:anim>
                                    <p:animEffect transition="in" filter="fade">
                                      <p:cBhvr>
                                        <p:cTn id="93" dur="500"/>
                                        <p:tgtEl>
                                          <p:spTgt spid="43"/>
                                        </p:tgtEl>
                                      </p:cBhvr>
                                    </p:animEffect>
                                  </p:childTnLst>
                                </p:cTn>
                              </p:par>
                            </p:childTnLst>
                          </p:cTn>
                        </p:par>
                        <p:par>
                          <p:cTn id="94" fill="hold">
                            <p:stCondLst>
                              <p:cond delay="10500"/>
                            </p:stCondLst>
                            <p:childTnLst>
                              <p:par>
                                <p:cTn id="95" presetID="22" presetClass="entr" presetSubtype="2"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right)">
                                      <p:cBhvr>
                                        <p:cTn id="97" dur="500"/>
                                        <p:tgtEl>
                                          <p:spTgt spid="47"/>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wipe(right)">
                                      <p:cBhvr>
                                        <p:cTn id="100" dur="750"/>
                                        <p:tgtEl>
                                          <p:spTgt spid="45"/>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right)">
                                      <p:cBhvr>
                                        <p:cTn id="103" dur="1250"/>
                                        <p:tgtEl>
                                          <p:spTgt spid="44"/>
                                        </p:tgtEl>
                                      </p:cBhvr>
                                    </p:animEffect>
                                  </p:childTnLst>
                                </p:cTn>
                              </p:par>
                            </p:childTnLst>
                          </p:cTn>
                        </p:par>
                        <p:par>
                          <p:cTn id="104" fill="hold">
                            <p:stCondLst>
                              <p:cond delay="11750"/>
                            </p:stCondLst>
                            <p:childTnLst>
                              <p:par>
                                <p:cTn id="105" presetID="22" presetClass="entr" presetSubtype="8"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left)">
                                      <p:cBhvr>
                                        <p:cTn id="107" dur="500"/>
                                        <p:tgtEl>
                                          <p:spTgt spid="46"/>
                                        </p:tgtEl>
                                      </p:cBhvr>
                                    </p:animEffect>
                                  </p:childTnLst>
                                </p:cTn>
                              </p:par>
                            </p:childTnLst>
                          </p:cTn>
                        </p:par>
                        <p:par>
                          <p:cTn id="108" fill="hold">
                            <p:stCondLst>
                              <p:cond delay="12250"/>
                            </p:stCondLst>
                            <p:childTnLst>
                              <p:par>
                                <p:cTn id="109" presetID="5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animEffect transition="in" filter="fade">
                                      <p:cBhvr>
                                        <p:cTn id="113" dur="500"/>
                                        <p:tgtEl>
                                          <p:spTgt spid="50"/>
                                        </p:tgtEl>
                                      </p:cBhvr>
                                    </p:animEffect>
                                  </p:childTnLst>
                                </p:cTn>
                              </p:par>
                            </p:childTnLst>
                          </p:cTn>
                        </p:par>
                        <p:par>
                          <p:cTn id="114" fill="hold">
                            <p:stCondLst>
                              <p:cond delay="12750"/>
                            </p:stCondLst>
                            <p:childTnLst>
                              <p:par>
                                <p:cTn id="115" presetID="22" presetClass="entr" presetSubtype="2" fill="hold" nodeType="afterEffect">
                                  <p:stCondLst>
                                    <p:cond delay="0"/>
                                  </p:stCondLst>
                                  <p:childTnLst>
                                    <p:set>
                                      <p:cBhvr>
                                        <p:cTn id="116" dur="1" fill="hold">
                                          <p:stCondLst>
                                            <p:cond delay="0"/>
                                          </p:stCondLst>
                                        </p:cTn>
                                        <p:tgtEl>
                                          <p:spTgt spid="54"/>
                                        </p:tgtEl>
                                        <p:attrNameLst>
                                          <p:attrName>style.visibility</p:attrName>
                                        </p:attrNameLst>
                                      </p:cBhvr>
                                      <p:to>
                                        <p:strVal val="visible"/>
                                      </p:to>
                                    </p:set>
                                    <p:animEffect transition="in" filter="wipe(right)">
                                      <p:cBhvr>
                                        <p:cTn id="117" dur="500"/>
                                        <p:tgtEl>
                                          <p:spTgt spid="54"/>
                                        </p:tgtEl>
                                      </p:cBhvr>
                                    </p:animEffect>
                                  </p:childTnLst>
                                </p:cTn>
                              </p:par>
                              <p:par>
                                <p:cTn id="118" presetID="22" presetClass="entr" presetSubtype="2" fill="hold" grpId="0" nodeType="withEffect">
                                  <p:stCondLst>
                                    <p:cond delay="0"/>
                                  </p:stCondLst>
                                  <p:childTnLst>
                                    <p:set>
                                      <p:cBhvr>
                                        <p:cTn id="119" dur="1" fill="hold">
                                          <p:stCondLst>
                                            <p:cond delay="0"/>
                                          </p:stCondLst>
                                        </p:cTn>
                                        <p:tgtEl>
                                          <p:spTgt spid="52"/>
                                        </p:tgtEl>
                                        <p:attrNameLst>
                                          <p:attrName>style.visibility</p:attrName>
                                        </p:attrNameLst>
                                      </p:cBhvr>
                                      <p:to>
                                        <p:strVal val="visible"/>
                                      </p:to>
                                    </p:set>
                                    <p:animEffect transition="in" filter="wipe(right)">
                                      <p:cBhvr>
                                        <p:cTn id="120" dur="750"/>
                                        <p:tgtEl>
                                          <p:spTgt spid="5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51"/>
                                        </p:tgtEl>
                                        <p:attrNameLst>
                                          <p:attrName>style.visibility</p:attrName>
                                        </p:attrNameLst>
                                      </p:cBhvr>
                                      <p:to>
                                        <p:strVal val="visible"/>
                                      </p:to>
                                    </p:set>
                                    <p:animEffect transition="in" filter="wipe(right)">
                                      <p:cBhvr>
                                        <p:cTn id="123" dur="1250"/>
                                        <p:tgtEl>
                                          <p:spTgt spid="51"/>
                                        </p:tgtEl>
                                      </p:cBhvr>
                                    </p:animEffect>
                                  </p:childTnLst>
                                </p:cTn>
                              </p:par>
                            </p:childTnLst>
                          </p:cTn>
                        </p:par>
                        <p:par>
                          <p:cTn id="124" fill="hold">
                            <p:stCondLst>
                              <p:cond delay="14000"/>
                            </p:stCondLst>
                            <p:childTnLst>
                              <p:par>
                                <p:cTn id="125" presetID="22" presetClass="entr" presetSubtype="8"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left)">
                                      <p:cBhvr>
                                        <p:cTn id="12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16" grpId="0" animBg="1"/>
      <p:bldP spid="18" grpId="0"/>
      <p:bldP spid="21" grpId="0"/>
      <p:bldP spid="22" grpId="0" animBg="1"/>
      <p:bldP spid="23" grpId="0" animBg="1"/>
      <p:bldP spid="24" grpId="0" animBg="1"/>
      <p:bldP spid="25" grpId="0"/>
      <p:bldP spid="29" grpId="0" animBg="1"/>
      <p:bldP spid="30" grpId="0" animBg="1"/>
      <p:bldP spid="31" grpId="0" animBg="1"/>
      <p:bldP spid="32" grpId="0"/>
      <p:bldP spid="36" grpId="0" animBg="1"/>
      <p:bldP spid="37" grpId="0" animBg="1"/>
      <p:bldP spid="38" grpId="0" animBg="1"/>
      <p:bldP spid="39" grpId="0"/>
      <p:bldP spid="43" grpId="0" animBg="1"/>
      <p:bldP spid="44" grpId="0" animBg="1"/>
      <p:bldP spid="45" grpId="0" animBg="1"/>
      <p:bldP spid="46" grpId="0"/>
      <p:bldP spid="50" grpId="0" animBg="1"/>
      <p:bldP spid="51" grpId="0" animBg="1"/>
      <p:bldP spid="52" grpId="0" animBg="1"/>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84C2F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BFBFB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9393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7A7A7A"/>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44546B"/>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5C9AD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E4A1E"/>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939393"/>
                </a:solidFill>
                <a:latin typeface="Bernard MT Condensed" panose="02050806060905020404" pitchFamily="18" charset="0"/>
              </a:rPr>
              <a:t>$1,234</a:t>
            </a:r>
          </a:p>
          <a:p>
            <a:pPr algn="r" defTabSz="1219170">
              <a:spcBef>
                <a:spcPct val="20000"/>
              </a:spcBef>
              <a:defRPr/>
            </a:pPr>
            <a:r>
              <a:rPr lang="en-US" sz="1400" dirty="0">
                <a:solidFill>
                  <a:srgbClr val="939393"/>
                </a:solidFill>
                <a:latin typeface="Bernard MT Condensed" panose="02050806060905020404" pitchFamily="18" charset="0"/>
              </a:rPr>
              <a:t>LOREM IPSUM</a:t>
            </a:r>
            <a:endParaRPr lang="en-US" sz="400" dirty="0">
              <a:solidFill>
                <a:srgbClr val="939393"/>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6C7C93"/>
                </a:solidFill>
                <a:latin typeface="Bernard MT Condensed" panose="02050806060905020404" pitchFamily="18" charset="0"/>
              </a:rPr>
              <a:t>$1,234</a:t>
            </a:r>
          </a:p>
          <a:p>
            <a:pPr defTabSz="1219170">
              <a:spcBef>
                <a:spcPct val="20000"/>
              </a:spcBef>
              <a:defRPr/>
            </a:pPr>
            <a:r>
              <a:rPr lang="en-US" sz="1400" dirty="0">
                <a:solidFill>
                  <a:srgbClr val="6C7C93"/>
                </a:solidFill>
                <a:latin typeface="Bernard MT Condensed" panose="02050806060905020404" pitchFamily="18" charset="0"/>
              </a:rPr>
              <a:t>LOREM IPSUM</a:t>
            </a:r>
            <a:endParaRPr lang="en-US" sz="400" dirty="0">
              <a:solidFill>
                <a:srgbClr val="6C7C9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$1,234</a:t>
            </a:r>
          </a:p>
          <a:p>
            <a:pPr defTabSz="1219170">
              <a:spcBef>
                <a:spcPct val="20000"/>
              </a:spcBef>
              <a:defRPr/>
            </a:pPr>
            <a:r>
              <a:rPr lang="en-US" sz="1400" dirty="0">
                <a:solidFill>
                  <a:srgbClr val="FE4A1E"/>
                </a:solidFill>
                <a:latin typeface="Bernard MT Condensed" panose="02050806060905020404" pitchFamily="18" charset="0"/>
              </a:rPr>
              <a:t>LOREM IPSUM</a:t>
            </a:r>
            <a:endParaRPr lang="en-US" sz="400" dirty="0">
              <a:solidFill>
                <a:srgbClr val="FE4A1E"/>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$1,234</a:t>
            </a:r>
          </a:p>
          <a:p>
            <a:pPr defTabSz="1219170">
              <a:spcBef>
                <a:spcPct val="20000"/>
              </a:spcBef>
              <a:defRPr/>
            </a:pPr>
            <a:r>
              <a:rPr lang="en-US" sz="1400" dirty="0">
                <a:solidFill>
                  <a:srgbClr val="5C9AD3"/>
                </a:solidFill>
                <a:latin typeface="Bernard MT Condensed" panose="02050806060905020404" pitchFamily="18" charset="0"/>
              </a:rPr>
              <a:t>LOREM IPSUM</a:t>
            </a:r>
            <a:endParaRPr lang="en-US" sz="400" dirty="0">
              <a:solidFill>
                <a:srgbClr val="5C9AD3"/>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7A7A7A"/>
                </a:solidFill>
                <a:latin typeface="Bernard MT Condensed" panose="02050806060905020404" pitchFamily="18" charset="0"/>
              </a:rPr>
              <a:t>$1,234</a:t>
            </a:r>
          </a:p>
          <a:p>
            <a:pPr algn="r" defTabSz="1219170">
              <a:spcBef>
                <a:spcPct val="20000"/>
              </a:spcBef>
              <a:defRPr/>
            </a:pPr>
            <a:r>
              <a:rPr lang="en-US" sz="1400" dirty="0">
                <a:solidFill>
                  <a:srgbClr val="7A7A7A"/>
                </a:solidFill>
                <a:latin typeface="Bernard MT Condensed" panose="02050806060905020404" pitchFamily="18" charset="0"/>
              </a:rPr>
              <a:t>LOREM IPSUM</a:t>
            </a:r>
            <a:endParaRPr lang="en-US" sz="400" dirty="0">
              <a:solidFill>
                <a:srgbClr val="7A7A7A"/>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$1,234</a:t>
            </a:r>
          </a:p>
          <a:p>
            <a:pPr defTabSz="1219170">
              <a:spcBef>
                <a:spcPct val="20000"/>
              </a:spcBef>
              <a:defRPr/>
            </a:pPr>
            <a:r>
              <a:rPr lang="en-US" sz="1400" dirty="0">
                <a:solidFill>
                  <a:srgbClr val="BFBFBF"/>
                </a:solidFill>
                <a:latin typeface="Bernard MT Condensed" panose="02050806060905020404" pitchFamily="18" charset="0"/>
              </a:rPr>
              <a:t>LOREM IPSUM</a:t>
            </a:r>
            <a:endParaRPr lang="en-US" sz="400" dirty="0">
              <a:solidFill>
                <a:srgbClr val="BFBFB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84C2FB"/>
                </a:solidFill>
                <a:latin typeface="Bernard MT Condensed" panose="02050806060905020404" pitchFamily="18" charset="0"/>
              </a:rPr>
              <a:t>$1,234</a:t>
            </a:r>
          </a:p>
          <a:p>
            <a:pPr defTabSz="1219170">
              <a:spcBef>
                <a:spcPct val="20000"/>
              </a:spcBef>
              <a:defRPr/>
            </a:pPr>
            <a:r>
              <a:rPr lang="en-US" sz="1400" dirty="0">
                <a:solidFill>
                  <a:srgbClr val="84C2FB"/>
                </a:solidFill>
                <a:latin typeface="Bernard MT Condensed" panose="02050806060905020404" pitchFamily="18" charset="0"/>
              </a:rPr>
              <a:t>LOREM IPSUM</a:t>
            </a:r>
            <a:endParaRPr lang="en-US" sz="400" dirty="0">
              <a:solidFill>
                <a:srgbClr val="84C2F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$1,234</a:t>
            </a:r>
          </a:p>
          <a:p>
            <a:pPr defTabSz="1219170">
              <a:spcBef>
                <a:spcPct val="20000"/>
              </a:spcBef>
              <a:defRPr/>
            </a:pPr>
            <a:r>
              <a:rPr lang="en-US" sz="1400" dirty="0">
                <a:solidFill>
                  <a:srgbClr val="44546B"/>
                </a:solidFill>
                <a:latin typeface="Bernard MT Condensed" panose="02050806060905020404" pitchFamily="18" charset="0"/>
              </a:rPr>
              <a:t>LOREM IPSUM</a:t>
            </a:r>
            <a:endParaRPr lang="en-US" sz="400" dirty="0">
              <a:solidFill>
                <a:srgbClr val="44546B"/>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6C7C93"/>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4" name="Group 93">
            <a:extLst>
              <a:ext uri="{FF2B5EF4-FFF2-40B4-BE49-F238E27FC236}">
                <a16:creationId xmlns:a16="http://schemas.microsoft.com/office/drawing/2014/main" id="{F98C3AA1-A457-4CAE-BD07-F12C88EBB070}"/>
              </a:ext>
            </a:extLst>
          </p:cNvPr>
          <p:cNvGrpSpPr/>
          <p:nvPr/>
        </p:nvGrpSpPr>
        <p:grpSpPr>
          <a:xfrm>
            <a:off x="984135" y="1828800"/>
            <a:ext cx="1280160" cy="2385761"/>
            <a:chOff x="984135" y="1828800"/>
            <a:chExt cx="1280160" cy="2385761"/>
          </a:xfrm>
        </p:grpSpPr>
        <p:sp>
          <p:nvSpPr>
            <p:cNvPr id="89" name="Rectangle 88">
              <a:extLst>
                <a:ext uri="{FF2B5EF4-FFF2-40B4-BE49-F238E27FC236}">
                  <a16:creationId xmlns:a16="http://schemas.microsoft.com/office/drawing/2014/main" id="{9F53715C-F202-4293-82B5-F631B796CA6E}"/>
                </a:ext>
              </a:extLst>
            </p:cNvPr>
            <p:cNvSpPr/>
            <p:nvPr/>
          </p:nvSpPr>
          <p:spPr>
            <a:xfrm>
              <a:off x="1019764" y="2022665"/>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9C8E92A4-73CF-4614-9A99-7B0252269A14}"/>
                </a:ext>
              </a:extLst>
            </p:cNvPr>
            <p:cNvSpPr/>
            <p:nvPr/>
          </p:nvSpPr>
          <p:spPr>
            <a:xfrm>
              <a:off x="984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6515A158-BD98-4798-AA76-73BDB6CBD8B9}"/>
              </a:ext>
            </a:extLst>
          </p:cNvPr>
          <p:cNvGrpSpPr/>
          <p:nvPr/>
        </p:nvGrpSpPr>
        <p:grpSpPr>
          <a:xfrm>
            <a:off x="1130980" y="2108835"/>
            <a:ext cx="1000125" cy="2003161"/>
            <a:chOff x="1130980" y="2108835"/>
            <a:chExt cx="1000125" cy="2003161"/>
          </a:xfrm>
        </p:grpSpPr>
        <p:sp>
          <p:nvSpPr>
            <p:cNvPr id="11" name="Rectangle 10">
              <a:extLst>
                <a:ext uri="{FF2B5EF4-FFF2-40B4-BE49-F238E27FC236}">
                  <a16:creationId xmlns:a16="http://schemas.microsoft.com/office/drawing/2014/main" id="{6E764FCF-561E-4B1E-9A72-CBB21AEF3859}"/>
                </a:ext>
              </a:extLst>
            </p:cNvPr>
            <p:cNvSpPr>
              <a:spLocks/>
            </p:cNvSpPr>
            <p:nvPr/>
          </p:nvSpPr>
          <p:spPr>
            <a:xfrm>
              <a:off x="1131705" y="3941728"/>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607FD1-5DA3-4CFC-BD26-8B952D6A7AE5}"/>
                </a:ext>
              </a:extLst>
            </p:cNvPr>
            <p:cNvSpPr>
              <a:spLocks/>
            </p:cNvSpPr>
            <p:nvPr/>
          </p:nvSpPr>
          <p:spPr>
            <a:xfrm>
              <a:off x="1131705" y="3737407"/>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7181120-1D10-464B-87C9-58AE30F5432B}"/>
                </a:ext>
              </a:extLst>
            </p:cNvPr>
            <p:cNvSpPr>
              <a:spLocks/>
            </p:cNvSpPr>
            <p:nvPr/>
          </p:nvSpPr>
          <p:spPr>
            <a:xfrm>
              <a:off x="1131705" y="3533085"/>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EBF583-AFDD-49B5-956D-7CC063B7C9D5}"/>
                </a:ext>
              </a:extLst>
            </p:cNvPr>
            <p:cNvSpPr>
              <a:spLocks/>
            </p:cNvSpPr>
            <p:nvPr/>
          </p:nvSpPr>
          <p:spPr>
            <a:xfrm>
              <a:off x="1131705" y="3328764"/>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E12A9C7-BA74-4A79-8DF8-CEAADB49F7EC}"/>
                </a:ext>
              </a:extLst>
            </p:cNvPr>
            <p:cNvSpPr>
              <a:spLocks/>
            </p:cNvSpPr>
            <p:nvPr/>
          </p:nvSpPr>
          <p:spPr>
            <a:xfrm>
              <a:off x="1131342" y="3124442"/>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51D7E7-9A36-4F48-9F53-7B144D546D0B}"/>
                </a:ext>
              </a:extLst>
            </p:cNvPr>
            <p:cNvSpPr>
              <a:spLocks/>
            </p:cNvSpPr>
            <p:nvPr/>
          </p:nvSpPr>
          <p:spPr>
            <a:xfrm>
              <a:off x="1131342" y="2926120"/>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64ED5FE-3D2C-4991-B212-12C40FEC3132}"/>
                </a:ext>
              </a:extLst>
            </p:cNvPr>
            <p:cNvSpPr>
              <a:spLocks/>
            </p:cNvSpPr>
            <p:nvPr/>
          </p:nvSpPr>
          <p:spPr>
            <a:xfrm>
              <a:off x="1131342" y="2721799"/>
              <a:ext cx="999400" cy="17026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94B368D-C456-4903-A8E5-3B0654B6FB70}"/>
                </a:ext>
              </a:extLst>
            </p:cNvPr>
            <p:cNvSpPr>
              <a:spLocks/>
            </p:cNvSpPr>
            <p:nvPr/>
          </p:nvSpPr>
          <p:spPr>
            <a:xfrm>
              <a:off x="1131342" y="2517477"/>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49AC42A-23F8-4B74-B8BC-2F2B2268F2BB}"/>
                </a:ext>
              </a:extLst>
            </p:cNvPr>
            <p:cNvSpPr>
              <a:spLocks/>
            </p:cNvSpPr>
            <p:nvPr/>
          </p:nvSpPr>
          <p:spPr>
            <a:xfrm>
              <a:off x="1131342" y="2313156"/>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8A630D8-BBB2-4DA9-9627-0C3F19078427}"/>
                </a:ext>
              </a:extLst>
            </p:cNvPr>
            <p:cNvSpPr>
              <a:spLocks/>
            </p:cNvSpPr>
            <p:nvPr/>
          </p:nvSpPr>
          <p:spPr>
            <a:xfrm>
              <a:off x="1130980" y="2108835"/>
              <a:ext cx="999400" cy="170268"/>
            </a:xfrm>
            <a:prstGeom prst="rect">
              <a:avLst/>
            </a:prstGeom>
            <a:solidFill>
              <a:srgbClr val="FE4A1E">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C2B0CF73-EB0F-4E7E-949D-AF05EEFE964A}"/>
              </a:ext>
            </a:extLst>
          </p:cNvPr>
          <p:cNvSpPr txBox="1"/>
          <p:nvPr/>
        </p:nvSpPr>
        <p:spPr>
          <a:xfrm>
            <a:off x="457200" y="4372309"/>
            <a:ext cx="2346960" cy="210312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a:t>
            </a:r>
            <a:r>
              <a:rPr lang="en-US" dirty="0">
                <a:solidFill>
                  <a:srgbClr val="FE4A1E"/>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5" name="Group 94">
            <a:extLst>
              <a:ext uri="{FF2B5EF4-FFF2-40B4-BE49-F238E27FC236}">
                <a16:creationId xmlns:a16="http://schemas.microsoft.com/office/drawing/2014/main" id="{8B886040-EA14-45C7-96CB-50F2DBA03F7B}"/>
              </a:ext>
            </a:extLst>
          </p:cNvPr>
          <p:cNvGrpSpPr/>
          <p:nvPr/>
        </p:nvGrpSpPr>
        <p:grpSpPr>
          <a:xfrm>
            <a:off x="3200400" y="3922006"/>
            <a:ext cx="1280160" cy="2385761"/>
            <a:chOff x="3200400" y="3922006"/>
            <a:chExt cx="1280160" cy="2385761"/>
          </a:xfrm>
        </p:grpSpPr>
        <p:sp>
          <p:nvSpPr>
            <p:cNvPr id="90" name="Rectangle 89">
              <a:extLst>
                <a:ext uri="{FF2B5EF4-FFF2-40B4-BE49-F238E27FC236}">
                  <a16:creationId xmlns:a16="http://schemas.microsoft.com/office/drawing/2014/main" id="{A0101EC4-F3D9-45C1-8999-64F6670083A9}"/>
                </a:ext>
              </a:extLst>
            </p:cNvPr>
            <p:cNvSpPr/>
            <p:nvPr/>
          </p:nvSpPr>
          <p:spPr>
            <a:xfrm>
              <a:off x="3241178"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FCCD0A8F-48FD-4BAA-BF0C-072776BED709}"/>
                </a:ext>
              </a:extLst>
            </p:cNvPr>
            <p:cNvSpPr/>
            <p:nvPr/>
          </p:nvSpPr>
          <p:spPr>
            <a:xfrm>
              <a:off x="3200400"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5" name="Group 84">
            <a:extLst>
              <a:ext uri="{FF2B5EF4-FFF2-40B4-BE49-F238E27FC236}">
                <a16:creationId xmlns:a16="http://schemas.microsoft.com/office/drawing/2014/main" id="{522E7091-9184-44A5-90A8-C032E6CE026A}"/>
              </a:ext>
            </a:extLst>
          </p:cNvPr>
          <p:cNvGrpSpPr/>
          <p:nvPr/>
        </p:nvGrpSpPr>
        <p:grpSpPr>
          <a:xfrm>
            <a:off x="3347245" y="4202041"/>
            <a:ext cx="1000125" cy="2003161"/>
            <a:chOff x="3347245" y="4202041"/>
            <a:chExt cx="1000125" cy="2003161"/>
          </a:xfrm>
        </p:grpSpPr>
        <p:sp>
          <p:nvSpPr>
            <p:cNvPr id="28" name="Rectangle 27">
              <a:extLst>
                <a:ext uri="{FF2B5EF4-FFF2-40B4-BE49-F238E27FC236}">
                  <a16:creationId xmlns:a16="http://schemas.microsoft.com/office/drawing/2014/main" id="{21EF654B-7C53-4CD6-9E80-A781AD441E05}"/>
                </a:ext>
              </a:extLst>
            </p:cNvPr>
            <p:cNvSpPr>
              <a:spLocks/>
            </p:cNvSpPr>
            <p:nvPr/>
          </p:nvSpPr>
          <p:spPr>
            <a:xfrm>
              <a:off x="3347970" y="6034934"/>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1DAB9591-83A8-4329-AAFD-BCC923470DFE}"/>
                </a:ext>
              </a:extLst>
            </p:cNvPr>
            <p:cNvSpPr>
              <a:spLocks/>
            </p:cNvSpPr>
            <p:nvPr/>
          </p:nvSpPr>
          <p:spPr>
            <a:xfrm>
              <a:off x="3347970" y="5830613"/>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A34809B-13D8-475B-98C3-265CD2D941DF}"/>
                </a:ext>
              </a:extLst>
            </p:cNvPr>
            <p:cNvSpPr>
              <a:spLocks/>
            </p:cNvSpPr>
            <p:nvPr/>
          </p:nvSpPr>
          <p:spPr>
            <a:xfrm>
              <a:off x="3347970" y="5626291"/>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8D541CB-938F-434F-A535-120B87630853}"/>
                </a:ext>
              </a:extLst>
            </p:cNvPr>
            <p:cNvSpPr>
              <a:spLocks/>
            </p:cNvSpPr>
            <p:nvPr/>
          </p:nvSpPr>
          <p:spPr>
            <a:xfrm>
              <a:off x="3347970" y="5421970"/>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DEF5B69-9B4B-44AC-B413-DF25A578535C}"/>
                </a:ext>
              </a:extLst>
            </p:cNvPr>
            <p:cNvSpPr>
              <a:spLocks/>
            </p:cNvSpPr>
            <p:nvPr/>
          </p:nvSpPr>
          <p:spPr>
            <a:xfrm>
              <a:off x="3347607" y="5217648"/>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985686-0BE0-4E91-B9A8-CE7ACE9AE3D5}"/>
                </a:ext>
              </a:extLst>
            </p:cNvPr>
            <p:cNvSpPr>
              <a:spLocks/>
            </p:cNvSpPr>
            <p:nvPr/>
          </p:nvSpPr>
          <p:spPr>
            <a:xfrm>
              <a:off x="3347607" y="5019326"/>
              <a:ext cx="999400" cy="170268"/>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92D15772-82D0-4974-B3CC-191D6215D707}"/>
                </a:ext>
              </a:extLst>
            </p:cNvPr>
            <p:cNvSpPr>
              <a:spLocks/>
            </p:cNvSpPr>
            <p:nvPr/>
          </p:nvSpPr>
          <p:spPr>
            <a:xfrm>
              <a:off x="3347607" y="4815005"/>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591361B-185E-4F26-BAE6-55E58C3AB144}"/>
                </a:ext>
              </a:extLst>
            </p:cNvPr>
            <p:cNvSpPr>
              <a:spLocks/>
            </p:cNvSpPr>
            <p:nvPr/>
          </p:nvSpPr>
          <p:spPr>
            <a:xfrm>
              <a:off x="3347607" y="4610683"/>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591294D-9AEC-4FAB-95DD-0A631C04B759}"/>
                </a:ext>
              </a:extLst>
            </p:cNvPr>
            <p:cNvSpPr>
              <a:spLocks/>
            </p:cNvSpPr>
            <p:nvPr/>
          </p:nvSpPr>
          <p:spPr>
            <a:xfrm>
              <a:off x="3347607" y="4406362"/>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CBB7367-FC2F-4D3C-B1C5-2C65DE531724}"/>
                </a:ext>
              </a:extLst>
            </p:cNvPr>
            <p:cNvSpPr>
              <a:spLocks/>
            </p:cNvSpPr>
            <p:nvPr/>
          </p:nvSpPr>
          <p:spPr>
            <a:xfrm>
              <a:off x="3347245" y="4202041"/>
              <a:ext cx="999400" cy="170268"/>
            </a:xfrm>
            <a:prstGeom prst="rect">
              <a:avLst/>
            </a:prstGeom>
            <a:solidFill>
              <a:srgbClr val="5C9AD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E488C800-279D-410A-99EC-03A2159F49EB}"/>
              </a:ext>
            </a:extLst>
          </p:cNvPr>
          <p:cNvSpPr txBox="1"/>
          <p:nvPr/>
        </p:nvSpPr>
        <p:spPr>
          <a:xfrm>
            <a:off x="2743200" y="1755373"/>
            <a:ext cx="2350008" cy="210312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a:t>
            </a:r>
            <a:r>
              <a:rPr lang="en-US" dirty="0">
                <a:solidFill>
                  <a:srgbClr val="5C9AD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6" name="Group 95">
            <a:extLst>
              <a:ext uri="{FF2B5EF4-FFF2-40B4-BE49-F238E27FC236}">
                <a16:creationId xmlns:a16="http://schemas.microsoft.com/office/drawing/2014/main" id="{A844AD69-991D-4CC1-9EAA-7A3E41EB4450}"/>
              </a:ext>
            </a:extLst>
          </p:cNvPr>
          <p:cNvGrpSpPr/>
          <p:nvPr/>
        </p:nvGrpSpPr>
        <p:grpSpPr>
          <a:xfrm>
            <a:off x="5556135" y="1828800"/>
            <a:ext cx="1280160" cy="2385761"/>
            <a:chOff x="5556135" y="1828800"/>
            <a:chExt cx="1280160" cy="2385761"/>
          </a:xfrm>
        </p:grpSpPr>
        <p:sp>
          <p:nvSpPr>
            <p:cNvPr id="91" name="Rectangle 90">
              <a:extLst>
                <a:ext uri="{FF2B5EF4-FFF2-40B4-BE49-F238E27FC236}">
                  <a16:creationId xmlns:a16="http://schemas.microsoft.com/office/drawing/2014/main" id="{DB6E1011-600E-4980-B32C-175030E5F934}"/>
                </a:ext>
              </a:extLst>
            </p:cNvPr>
            <p:cNvSpPr/>
            <p:nvPr/>
          </p:nvSpPr>
          <p:spPr>
            <a:xfrm>
              <a:off x="5591764" y="203403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F96A0378-72F9-4A6F-90B6-C48DD9F90EAF}"/>
                </a:ext>
              </a:extLst>
            </p:cNvPr>
            <p:cNvSpPr/>
            <p:nvPr/>
          </p:nvSpPr>
          <p:spPr>
            <a:xfrm>
              <a:off x="5556135" y="1828800"/>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6" name="Group 85">
            <a:extLst>
              <a:ext uri="{FF2B5EF4-FFF2-40B4-BE49-F238E27FC236}">
                <a16:creationId xmlns:a16="http://schemas.microsoft.com/office/drawing/2014/main" id="{5DF0EE07-0914-4DF1-A3E4-369361F05CDF}"/>
              </a:ext>
            </a:extLst>
          </p:cNvPr>
          <p:cNvGrpSpPr/>
          <p:nvPr/>
        </p:nvGrpSpPr>
        <p:grpSpPr>
          <a:xfrm>
            <a:off x="5702980" y="2108835"/>
            <a:ext cx="1000125" cy="2003161"/>
            <a:chOff x="5702980" y="2108835"/>
            <a:chExt cx="1000125" cy="2003161"/>
          </a:xfrm>
        </p:grpSpPr>
        <p:sp>
          <p:nvSpPr>
            <p:cNvPr id="41" name="Rectangle 40">
              <a:extLst>
                <a:ext uri="{FF2B5EF4-FFF2-40B4-BE49-F238E27FC236}">
                  <a16:creationId xmlns:a16="http://schemas.microsoft.com/office/drawing/2014/main" id="{77FE2F38-761D-426D-AD1C-8C1394F377FA}"/>
                </a:ext>
              </a:extLst>
            </p:cNvPr>
            <p:cNvSpPr>
              <a:spLocks/>
            </p:cNvSpPr>
            <p:nvPr/>
          </p:nvSpPr>
          <p:spPr>
            <a:xfrm>
              <a:off x="5703705" y="3941728"/>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C45E25B4-80D6-4D9E-8530-F1B499063053}"/>
                </a:ext>
              </a:extLst>
            </p:cNvPr>
            <p:cNvSpPr>
              <a:spLocks/>
            </p:cNvSpPr>
            <p:nvPr/>
          </p:nvSpPr>
          <p:spPr>
            <a:xfrm>
              <a:off x="5703705" y="373740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2B795F48-D60E-41F4-B806-1B2F4ADE024A}"/>
                </a:ext>
              </a:extLst>
            </p:cNvPr>
            <p:cNvSpPr>
              <a:spLocks/>
            </p:cNvSpPr>
            <p:nvPr/>
          </p:nvSpPr>
          <p:spPr>
            <a:xfrm>
              <a:off x="5703705" y="3533085"/>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6C502B-7426-4B77-B239-6D713CA70C57}"/>
                </a:ext>
              </a:extLst>
            </p:cNvPr>
            <p:cNvSpPr>
              <a:spLocks/>
            </p:cNvSpPr>
            <p:nvPr/>
          </p:nvSpPr>
          <p:spPr>
            <a:xfrm>
              <a:off x="5703705" y="3328764"/>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FBCBCCEA-21CC-48E9-93BC-9D4CC23664CA}"/>
                </a:ext>
              </a:extLst>
            </p:cNvPr>
            <p:cNvSpPr>
              <a:spLocks/>
            </p:cNvSpPr>
            <p:nvPr/>
          </p:nvSpPr>
          <p:spPr>
            <a:xfrm>
              <a:off x="5703342" y="3124442"/>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137A96A-011C-47FF-99EB-52CFB31D42D6}"/>
                </a:ext>
              </a:extLst>
            </p:cNvPr>
            <p:cNvSpPr>
              <a:spLocks/>
            </p:cNvSpPr>
            <p:nvPr/>
          </p:nvSpPr>
          <p:spPr>
            <a:xfrm>
              <a:off x="5703342" y="2926120"/>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49C1076-350B-4C53-8722-61482CA40D37}"/>
                </a:ext>
              </a:extLst>
            </p:cNvPr>
            <p:cNvSpPr>
              <a:spLocks/>
            </p:cNvSpPr>
            <p:nvPr/>
          </p:nvSpPr>
          <p:spPr>
            <a:xfrm>
              <a:off x="5703342" y="2721799"/>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9A40F25-B748-40D9-9DF0-BFD68D5D161D}"/>
                </a:ext>
              </a:extLst>
            </p:cNvPr>
            <p:cNvSpPr>
              <a:spLocks/>
            </p:cNvSpPr>
            <p:nvPr/>
          </p:nvSpPr>
          <p:spPr>
            <a:xfrm>
              <a:off x="5703342" y="2517477"/>
              <a:ext cx="999400" cy="17026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A52B4FDE-88BE-4897-B944-EEE829C2661E}"/>
                </a:ext>
              </a:extLst>
            </p:cNvPr>
            <p:cNvSpPr>
              <a:spLocks/>
            </p:cNvSpPr>
            <p:nvPr/>
          </p:nvSpPr>
          <p:spPr>
            <a:xfrm>
              <a:off x="5703342" y="2313156"/>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9D98D024-B383-46AD-A24F-C622D5C7003F}"/>
                </a:ext>
              </a:extLst>
            </p:cNvPr>
            <p:cNvSpPr>
              <a:spLocks/>
            </p:cNvSpPr>
            <p:nvPr/>
          </p:nvSpPr>
          <p:spPr>
            <a:xfrm>
              <a:off x="5702980" y="2108835"/>
              <a:ext cx="999400" cy="170268"/>
            </a:xfrm>
            <a:prstGeom prst="rect">
              <a:avLst/>
            </a:prstGeom>
            <a:solidFill>
              <a:srgbClr val="44546B">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77145222-8781-407B-B31D-1C9E59E73369}"/>
              </a:ext>
            </a:extLst>
          </p:cNvPr>
          <p:cNvSpPr txBox="1"/>
          <p:nvPr/>
        </p:nvSpPr>
        <p:spPr>
          <a:xfrm>
            <a:off x="5029200" y="4372309"/>
            <a:ext cx="2346960" cy="210312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a:t>
            </a:r>
            <a:r>
              <a:rPr lang="en-US" dirty="0">
                <a:solidFill>
                  <a:srgbClr val="44546B"/>
                </a:solidFill>
                <a:latin typeface="Bernard MT Condensed" panose="02050806060905020404" pitchFamily="18" charset="0"/>
              </a:rPr>
              <a:t>80%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7" name="Group 96">
            <a:extLst>
              <a:ext uri="{FF2B5EF4-FFF2-40B4-BE49-F238E27FC236}">
                <a16:creationId xmlns:a16="http://schemas.microsoft.com/office/drawing/2014/main" id="{4648EB83-CF78-472D-9663-5730D1E9E0AF}"/>
              </a:ext>
            </a:extLst>
          </p:cNvPr>
          <p:cNvGrpSpPr/>
          <p:nvPr/>
        </p:nvGrpSpPr>
        <p:grpSpPr>
          <a:xfrm>
            <a:off x="7843659" y="3922006"/>
            <a:ext cx="1280160" cy="2385761"/>
            <a:chOff x="7843659" y="3922006"/>
            <a:chExt cx="1280160" cy="2385761"/>
          </a:xfrm>
        </p:grpSpPr>
        <p:sp>
          <p:nvSpPr>
            <p:cNvPr id="92" name="Rectangle 91">
              <a:extLst>
                <a:ext uri="{FF2B5EF4-FFF2-40B4-BE49-F238E27FC236}">
                  <a16:creationId xmlns:a16="http://schemas.microsoft.com/office/drawing/2014/main" id="{CF16C378-218F-40EE-A79D-157944277BF3}"/>
                </a:ext>
              </a:extLst>
            </p:cNvPr>
            <p:cNvSpPr/>
            <p:nvPr/>
          </p:nvSpPr>
          <p:spPr>
            <a:xfrm>
              <a:off x="7884229" y="41119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2A6DEC82-45DD-4B67-94BC-A0146CFC03BF}"/>
                </a:ext>
              </a:extLst>
            </p:cNvPr>
            <p:cNvSpPr/>
            <p:nvPr/>
          </p:nvSpPr>
          <p:spPr>
            <a:xfrm>
              <a:off x="7843659" y="3922006"/>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7" name="Group 86">
            <a:extLst>
              <a:ext uri="{FF2B5EF4-FFF2-40B4-BE49-F238E27FC236}">
                <a16:creationId xmlns:a16="http://schemas.microsoft.com/office/drawing/2014/main" id="{DC4C6808-F0BD-4D65-A864-6B4E77E99C5D}"/>
              </a:ext>
            </a:extLst>
          </p:cNvPr>
          <p:cNvGrpSpPr/>
          <p:nvPr/>
        </p:nvGrpSpPr>
        <p:grpSpPr>
          <a:xfrm>
            <a:off x="7990504" y="4202041"/>
            <a:ext cx="1000125" cy="2003161"/>
            <a:chOff x="7990504" y="4202041"/>
            <a:chExt cx="1000125" cy="2003161"/>
          </a:xfrm>
        </p:grpSpPr>
        <p:sp>
          <p:nvSpPr>
            <p:cNvPr id="54" name="Rectangle 53">
              <a:extLst>
                <a:ext uri="{FF2B5EF4-FFF2-40B4-BE49-F238E27FC236}">
                  <a16:creationId xmlns:a16="http://schemas.microsoft.com/office/drawing/2014/main" id="{276DEBC6-C672-4A43-A4B7-1DBDF175701B}"/>
                </a:ext>
              </a:extLst>
            </p:cNvPr>
            <p:cNvSpPr>
              <a:spLocks/>
            </p:cNvSpPr>
            <p:nvPr/>
          </p:nvSpPr>
          <p:spPr>
            <a:xfrm>
              <a:off x="7991229" y="6034934"/>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3CAB09-2C80-49ED-BC52-951A28C8CB8F}"/>
                </a:ext>
              </a:extLst>
            </p:cNvPr>
            <p:cNvSpPr>
              <a:spLocks/>
            </p:cNvSpPr>
            <p:nvPr/>
          </p:nvSpPr>
          <p:spPr>
            <a:xfrm>
              <a:off x="7991229" y="5830613"/>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81FF851-E566-4C2A-AF5F-B4FAB098CD7C}"/>
                </a:ext>
              </a:extLst>
            </p:cNvPr>
            <p:cNvSpPr>
              <a:spLocks/>
            </p:cNvSpPr>
            <p:nvPr/>
          </p:nvSpPr>
          <p:spPr>
            <a:xfrm>
              <a:off x="7991229" y="5626291"/>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5F87582-77C5-422F-AF61-16F9A194F1FE}"/>
                </a:ext>
              </a:extLst>
            </p:cNvPr>
            <p:cNvSpPr>
              <a:spLocks/>
            </p:cNvSpPr>
            <p:nvPr/>
          </p:nvSpPr>
          <p:spPr>
            <a:xfrm>
              <a:off x="7991229" y="5421970"/>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5B3D1F45-060D-4022-B92F-9FC19CB5EA17}"/>
                </a:ext>
              </a:extLst>
            </p:cNvPr>
            <p:cNvSpPr>
              <a:spLocks/>
            </p:cNvSpPr>
            <p:nvPr/>
          </p:nvSpPr>
          <p:spPr>
            <a:xfrm>
              <a:off x="7990866" y="5217648"/>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B21CCF8A-8728-4921-9FC6-7F11014BC019}"/>
                </a:ext>
              </a:extLst>
            </p:cNvPr>
            <p:cNvSpPr>
              <a:spLocks/>
            </p:cNvSpPr>
            <p:nvPr/>
          </p:nvSpPr>
          <p:spPr>
            <a:xfrm>
              <a:off x="7990866" y="5019326"/>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D017CAF3-3357-42F8-AA36-D538B49F75FF}"/>
                </a:ext>
              </a:extLst>
            </p:cNvPr>
            <p:cNvSpPr>
              <a:spLocks/>
            </p:cNvSpPr>
            <p:nvPr/>
          </p:nvSpPr>
          <p:spPr>
            <a:xfrm>
              <a:off x="7990866" y="4815005"/>
              <a:ext cx="999400" cy="1702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00F36572-0154-4C73-B822-755E7508295C}"/>
                </a:ext>
              </a:extLst>
            </p:cNvPr>
            <p:cNvSpPr>
              <a:spLocks/>
            </p:cNvSpPr>
            <p:nvPr/>
          </p:nvSpPr>
          <p:spPr>
            <a:xfrm>
              <a:off x="7990866" y="4610683"/>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80458EE1-F1F9-4225-9655-C6DF27A9B73B}"/>
                </a:ext>
              </a:extLst>
            </p:cNvPr>
            <p:cNvSpPr>
              <a:spLocks/>
            </p:cNvSpPr>
            <p:nvPr/>
          </p:nvSpPr>
          <p:spPr>
            <a:xfrm>
              <a:off x="7990866" y="4406362"/>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01C79AD1-BBB9-4683-9351-8980A86DF766}"/>
                </a:ext>
              </a:extLst>
            </p:cNvPr>
            <p:cNvSpPr>
              <a:spLocks/>
            </p:cNvSpPr>
            <p:nvPr/>
          </p:nvSpPr>
          <p:spPr>
            <a:xfrm>
              <a:off x="7990504" y="4202041"/>
              <a:ext cx="999400" cy="170268"/>
            </a:xfrm>
            <a:prstGeom prst="rect">
              <a:avLst/>
            </a:prstGeom>
            <a:solidFill>
              <a:srgbClr val="7A7A7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4" name="TextBox 63">
            <a:extLst>
              <a:ext uri="{FF2B5EF4-FFF2-40B4-BE49-F238E27FC236}">
                <a16:creationId xmlns:a16="http://schemas.microsoft.com/office/drawing/2014/main" id="{78A6F1E4-CF8B-40CC-9368-EC14900C3DE5}"/>
              </a:ext>
            </a:extLst>
          </p:cNvPr>
          <p:cNvSpPr txBox="1"/>
          <p:nvPr/>
        </p:nvSpPr>
        <p:spPr>
          <a:xfrm>
            <a:off x="7315200" y="1755373"/>
            <a:ext cx="2350008" cy="210312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a:t>
            </a:r>
            <a:r>
              <a:rPr lang="en-US" dirty="0">
                <a:solidFill>
                  <a:srgbClr val="7A7A7A"/>
                </a:solidFill>
                <a:latin typeface="Bernard MT Condensed" panose="02050806060905020404" pitchFamily="18" charset="0"/>
              </a:rPr>
              <a:t>70%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8" name="Group 97">
            <a:extLst>
              <a:ext uri="{FF2B5EF4-FFF2-40B4-BE49-F238E27FC236}">
                <a16:creationId xmlns:a16="http://schemas.microsoft.com/office/drawing/2014/main" id="{5E940F23-93E2-465E-BCD2-B8FF66822F71}"/>
              </a:ext>
            </a:extLst>
          </p:cNvPr>
          <p:cNvGrpSpPr/>
          <p:nvPr/>
        </p:nvGrpSpPr>
        <p:grpSpPr>
          <a:xfrm>
            <a:off x="10128135" y="1753274"/>
            <a:ext cx="1280160" cy="2385761"/>
            <a:chOff x="10128135" y="1753274"/>
            <a:chExt cx="1280160" cy="2385761"/>
          </a:xfrm>
        </p:grpSpPr>
        <p:sp>
          <p:nvSpPr>
            <p:cNvPr id="93" name="Rectangle 92">
              <a:extLst>
                <a:ext uri="{FF2B5EF4-FFF2-40B4-BE49-F238E27FC236}">
                  <a16:creationId xmlns:a16="http://schemas.microsoft.com/office/drawing/2014/main" id="{D75837F1-B2FE-46A2-92B0-FB42D1E9A48A}"/>
                </a:ext>
              </a:extLst>
            </p:cNvPr>
            <p:cNvSpPr/>
            <p:nvPr/>
          </p:nvSpPr>
          <p:spPr>
            <a:xfrm>
              <a:off x="10163764" y="1936496"/>
              <a:ext cx="1208901" cy="21687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77A3CCB-86BC-49E6-9052-C8704DD67E48}"/>
                </a:ext>
              </a:extLst>
            </p:cNvPr>
            <p:cNvSpPr/>
            <p:nvPr/>
          </p:nvSpPr>
          <p:spPr>
            <a:xfrm>
              <a:off x="10128135" y="1753274"/>
              <a:ext cx="1280160" cy="2385761"/>
            </a:xfrm>
            <a:custGeom>
              <a:avLst/>
              <a:gdLst>
                <a:gd name="connsiteX0" fmla="*/ 164592 w 2926080"/>
                <a:gd name="connsiteY0" fmla="*/ 544281 h 5453175"/>
                <a:gd name="connsiteX1" fmla="*/ 164592 w 2926080"/>
                <a:gd name="connsiteY1" fmla="*/ 5299161 h 5453175"/>
                <a:gd name="connsiteX2" fmla="*/ 2761488 w 2926080"/>
                <a:gd name="connsiteY2" fmla="*/ 5299161 h 5453175"/>
                <a:gd name="connsiteX3" fmla="*/ 2761488 w 2926080"/>
                <a:gd name="connsiteY3" fmla="*/ 544281 h 5453175"/>
                <a:gd name="connsiteX4" fmla="*/ 868680 w 2926080"/>
                <a:gd name="connsiteY4" fmla="*/ 0 h 5453175"/>
                <a:gd name="connsiteX5" fmla="*/ 2057400 w 2926080"/>
                <a:gd name="connsiteY5" fmla="*/ 0 h 5453175"/>
                <a:gd name="connsiteX6" fmla="*/ 2057400 w 2926080"/>
                <a:gd name="connsiteY6" fmla="*/ 381303 h 5453175"/>
                <a:gd name="connsiteX7" fmla="*/ 2926080 w 2926080"/>
                <a:gd name="connsiteY7" fmla="*/ 381303 h 5453175"/>
                <a:gd name="connsiteX8" fmla="*/ 2926080 w 2926080"/>
                <a:gd name="connsiteY8" fmla="*/ 5453175 h 5453175"/>
                <a:gd name="connsiteX9" fmla="*/ 0 w 2926080"/>
                <a:gd name="connsiteY9" fmla="*/ 5453175 h 5453175"/>
                <a:gd name="connsiteX10" fmla="*/ 0 w 2926080"/>
                <a:gd name="connsiteY10" fmla="*/ 381303 h 5453175"/>
                <a:gd name="connsiteX11" fmla="*/ 868680 w 2926080"/>
                <a:gd name="connsiteY11" fmla="*/ 381303 h 5453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080" h="5453175">
                  <a:moveTo>
                    <a:pt x="164592" y="544281"/>
                  </a:moveTo>
                  <a:lnTo>
                    <a:pt x="164592" y="5299161"/>
                  </a:lnTo>
                  <a:lnTo>
                    <a:pt x="2761488" y="5299161"/>
                  </a:lnTo>
                  <a:lnTo>
                    <a:pt x="2761488" y="544281"/>
                  </a:lnTo>
                  <a:close/>
                  <a:moveTo>
                    <a:pt x="868680" y="0"/>
                  </a:moveTo>
                  <a:lnTo>
                    <a:pt x="2057400" y="0"/>
                  </a:lnTo>
                  <a:lnTo>
                    <a:pt x="2057400" y="381303"/>
                  </a:lnTo>
                  <a:lnTo>
                    <a:pt x="2926080" y="381303"/>
                  </a:lnTo>
                  <a:lnTo>
                    <a:pt x="2926080" y="5453175"/>
                  </a:lnTo>
                  <a:lnTo>
                    <a:pt x="0" y="5453175"/>
                  </a:lnTo>
                  <a:lnTo>
                    <a:pt x="0" y="381303"/>
                  </a:lnTo>
                  <a:lnTo>
                    <a:pt x="868680" y="381303"/>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8" name="Group 87">
            <a:extLst>
              <a:ext uri="{FF2B5EF4-FFF2-40B4-BE49-F238E27FC236}">
                <a16:creationId xmlns:a16="http://schemas.microsoft.com/office/drawing/2014/main" id="{8D6B250E-5569-431C-B65E-7D7163E4E66E}"/>
              </a:ext>
            </a:extLst>
          </p:cNvPr>
          <p:cNvGrpSpPr/>
          <p:nvPr/>
        </p:nvGrpSpPr>
        <p:grpSpPr>
          <a:xfrm>
            <a:off x="10274980" y="2033309"/>
            <a:ext cx="1000125" cy="2003161"/>
            <a:chOff x="10274980" y="2033309"/>
            <a:chExt cx="1000125" cy="2003161"/>
          </a:xfrm>
        </p:grpSpPr>
        <p:sp>
          <p:nvSpPr>
            <p:cNvPr id="67" name="Rectangle 66">
              <a:extLst>
                <a:ext uri="{FF2B5EF4-FFF2-40B4-BE49-F238E27FC236}">
                  <a16:creationId xmlns:a16="http://schemas.microsoft.com/office/drawing/2014/main" id="{544CD2BD-8374-4BFC-B4B0-7245D1E964ED}"/>
                </a:ext>
              </a:extLst>
            </p:cNvPr>
            <p:cNvSpPr>
              <a:spLocks/>
            </p:cNvSpPr>
            <p:nvPr/>
          </p:nvSpPr>
          <p:spPr>
            <a:xfrm>
              <a:off x="10275705" y="3866202"/>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9EF057ED-2C7C-4C11-87D7-DCE57F5F96F6}"/>
                </a:ext>
              </a:extLst>
            </p:cNvPr>
            <p:cNvSpPr>
              <a:spLocks/>
            </p:cNvSpPr>
            <p:nvPr/>
          </p:nvSpPr>
          <p:spPr>
            <a:xfrm>
              <a:off x="10275705" y="3661881"/>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B67E377-3DF5-4EAD-B055-AE0F946B57E0}"/>
                </a:ext>
              </a:extLst>
            </p:cNvPr>
            <p:cNvSpPr>
              <a:spLocks/>
            </p:cNvSpPr>
            <p:nvPr/>
          </p:nvSpPr>
          <p:spPr>
            <a:xfrm>
              <a:off x="10275705" y="3457559"/>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3B10D4E-16F8-4FFC-B385-29C4B20D5450}"/>
                </a:ext>
              </a:extLst>
            </p:cNvPr>
            <p:cNvSpPr>
              <a:spLocks/>
            </p:cNvSpPr>
            <p:nvPr/>
          </p:nvSpPr>
          <p:spPr>
            <a:xfrm>
              <a:off x="10275705" y="3253238"/>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4BD36A04-7646-4B5A-B353-1407F484B946}"/>
                </a:ext>
              </a:extLst>
            </p:cNvPr>
            <p:cNvSpPr>
              <a:spLocks/>
            </p:cNvSpPr>
            <p:nvPr/>
          </p:nvSpPr>
          <p:spPr>
            <a:xfrm>
              <a:off x="10275342" y="3048916"/>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B368ED9A-65C5-4B53-AB97-CF88DEC035E2}"/>
                </a:ext>
              </a:extLst>
            </p:cNvPr>
            <p:cNvSpPr>
              <a:spLocks/>
            </p:cNvSpPr>
            <p:nvPr/>
          </p:nvSpPr>
          <p:spPr>
            <a:xfrm>
              <a:off x="10275342" y="2850594"/>
              <a:ext cx="999400" cy="170268"/>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746207AA-12D8-42D1-B19C-A8E81658984E}"/>
                </a:ext>
              </a:extLst>
            </p:cNvPr>
            <p:cNvSpPr>
              <a:spLocks/>
            </p:cNvSpPr>
            <p:nvPr/>
          </p:nvSpPr>
          <p:spPr>
            <a:xfrm>
              <a:off x="10275342" y="2646273"/>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9A67EDCF-5773-43E0-930D-40CA8C9BACAA}"/>
                </a:ext>
              </a:extLst>
            </p:cNvPr>
            <p:cNvSpPr>
              <a:spLocks/>
            </p:cNvSpPr>
            <p:nvPr/>
          </p:nvSpPr>
          <p:spPr>
            <a:xfrm>
              <a:off x="10275342" y="2441951"/>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1207AD1-E082-42AC-A70B-4C30E4E3AA30}"/>
                </a:ext>
              </a:extLst>
            </p:cNvPr>
            <p:cNvSpPr>
              <a:spLocks/>
            </p:cNvSpPr>
            <p:nvPr/>
          </p:nvSpPr>
          <p:spPr>
            <a:xfrm>
              <a:off x="10275342" y="2237630"/>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097A387-51AD-457E-9848-F2DE1717DCEE}"/>
                </a:ext>
              </a:extLst>
            </p:cNvPr>
            <p:cNvSpPr>
              <a:spLocks/>
            </p:cNvSpPr>
            <p:nvPr/>
          </p:nvSpPr>
          <p:spPr>
            <a:xfrm>
              <a:off x="10274980" y="2033309"/>
              <a:ext cx="999400" cy="170268"/>
            </a:xfrm>
            <a:prstGeom prst="rect">
              <a:avLst/>
            </a:prstGeom>
            <a:solidFill>
              <a:srgbClr val="939393">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TextBox 76">
            <a:extLst>
              <a:ext uri="{FF2B5EF4-FFF2-40B4-BE49-F238E27FC236}">
                <a16:creationId xmlns:a16="http://schemas.microsoft.com/office/drawing/2014/main" id="{0EFA3594-EB12-444A-ADD4-4DDF4D7869D1}"/>
              </a:ext>
            </a:extLst>
          </p:cNvPr>
          <p:cNvSpPr txBox="1"/>
          <p:nvPr/>
        </p:nvSpPr>
        <p:spPr>
          <a:xfrm>
            <a:off x="9601200" y="4296783"/>
            <a:ext cx="2346960" cy="2103120"/>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a:t>
            </a:r>
            <a:r>
              <a:rPr lang="en-US" dirty="0">
                <a:solidFill>
                  <a:srgbClr val="939393"/>
                </a:solidFill>
                <a:latin typeface="Bernard MT Condensed" panose="02050806060905020404" pitchFamily="18" charset="0"/>
              </a:rPr>
              <a:t>60%</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3" name="TextBox 82">
            <a:extLst>
              <a:ext uri="{FF2B5EF4-FFF2-40B4-BE49-F238E27FC236}">
                <a16:creationId xmlns:a16="http://schemas.microsoft.com/office/drawing/2014/main" id="{F4F33110-A751-4259-9368-A8B1CCD4AE5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185339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1000"/>
                                        <p:tgtEl>
                                          <p:spTgt spid="8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p:cTn id="11" dur="500" fill="hold"/>
                                        <p:tgtEl>
                                          <p:spTgt spid="94"/>
                                        </p:tgtEl>
                                        <p:attrNameLst>
                                          <p:attrName>ppt_w</p:attrName>
                                        </p:attrNameLst>
                                      </p:cBhvr>
                                      <p:tavLst>
                                        <p:tav tm="0">
                                          <p:val>
                                            <p:fltVal val="0"/>
                                          </p:val>
                                        </p:tav>
                                        <p:tav tm="100000">
                                          <p:val>
                                            <p:strVal val="#ppt_w"/>
                                          </p:val>
                                        </p:tav>
                                      </p:tavLst>
                                    </p:anim>
                                    <p:anim calcmode="lin" valueType="num">
                                      <p:cBhvr>
                                        <p:cTn id="12" dur="500" fill="hold"/>
                                        <p:tgtEl>
                                          <p:spTgt spid="94"/>
                                        </p:tgtEl>
                                        <p:attrNameLst>
                                          <p:attrName>ppt_h</p:attrName>
                                        </p:attrNameLst>
                                      </p:cBhvr>
                                      <p:tavLst>
                                        <p:tav tm="0">
                                          <p:val>
                                            <p:fltVal val="0"/>
                                          </p:val>
                                        </p:tav>
                                        <p:tav tm="100000">
                                          <p:val>
                                            <p:strVal val="#ppt_h"/>
                                          </p:val>
                                        </p:tav>
                                      </p:tavLst>
                                    </p:anim>
                                    <p:animEffect transition="in" filter="fade">
                                      <p:cBhvr>
                                        <p:cTn id="13" dur="500"/>
                                        <p:tgtEl>
                                          <p:spTgt spid="94"/>
                                        </p:tgtEl>
                                      </p:cBhvr>
                                    </p:animEffect>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4"/>
                                        </p:tgtEl>
                                        <p:attrNameLst>
                                          <p:attrName>style.visibility</p:attrName>
                                        </p:attrNameLst>
                                      </p:cBhvr>
                                      <p:to>
                                        <p:strVal val="visible"/>
                                      </p:to>
                                    </p:set>
                                    <p:animEffect transition="in" filter="wipe(down)">
                                      <p:cBhvr>
                                        <p:cTn id="17" dur="500"/>
                                        <p:tgtEl>
                                          <p:spTgt spid="84"/>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5"/>
                                        </p:tgtEl>
                                        <p:attrNameLst>
                                          <p:attrName>style.visibility</p:attrName>
                                        </p:attrNameLst>
                                      </p:cBhvr>
                                      <p:to>
                                        <p:strVal val="visible"/>
                                      </p:to>
                                    </p:set>
                                    <p:anim calcmode="lin" valueType="num">
                                      <p:cBhvr>
                                        <p:cTn id="27" dur="500" fill="hold"/>
                                        <p:tgtEl>
                                          <p:spTgt spid="95"/>
                                        </p:tgtEl>
                                        <p:attrNameLst>
                                          <p:attrName>ppt_w</p:attrName>
                                        </p:attrNameLst>
                                      </p:cBhvr>
                                      <p:tavLst>
                                        <p:tav tm="0">
                                          <p:val>
                                            <p:fltVal val="0"/>
                                          </p:val>
                                        </p:tav>
                                        <p:tav tm="100000">
                                          <p:val>
                                            <p:strVal val="#ppt_w"/>
                                          </p:val>
                                        </p:tav>
                                      </p:tavLst>
                                    </p:anim>
                                    <p:anim calcmode="lin" valueType="num">
                                      <p:cBhvr>
                                        <p:cTn id="28" dur="500" fill="hold"/>
                                        <p:tgtEl>
                                          <p:spTgt spid="95"/>
                                        </p:tgtEl>
                                        <p:attrNameLst>
                                          <p:attrName>ppt_h</p:attrName>
                                        </p:attrNameLst>
                                      </p:cBhvr>
                                      <p:tavLst>
                                        <p:tav tm="0">
                                          <p:val>
                                            <p:fltVal val="0"/>
                                          </p:val>
                                        </p:tav>
                                        <p:tav tm="100000">
                                          <p:val>
                                            <p:strVal val="#ppt_h"/>
                                          </p:val>
                                        </p:tav>
                                      </p:tavLst>
                                    </p:anim>
                                    <p:animEffect transition="in" filter="fade">
                                      <p:cBhvr>
                                        <p:cTn id="29" dur="500"/>
                                        <p:tgtEl>
                                          <p:spTgt spid="95"/>
                                        </p:tgtEl>
                                      </p:cBhvr>
                                    </p:animEffect>
                                  </p:childTnLst>
                                </p:cTn>
                              </p:par>
                            </p:childTnLst>
                          </p:cTn>
                        </p:par>
                        <p:par>
                          <p:cTn id="30" fill="hold">
                            <p:stCondLst>
                              <p:cond delay="3500"/>
                            </p:stCondLst>
                            <p:childTnLst>
                              <p:par>
                                <p:cTn id="31" presetID="22" presetClass="entr" presetSubtype="4" fill="hold"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down)">
                                      <p:cBhvr>
                                        <p:cTn id="33" dur="500"/>
                                        <p:tgtEl>
                                          <p:spTgt spid="85"/>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1000"/>
                                        <p:tgtEl>
                                          <p:spTgt spid="38"/>
                                        </p:tgtEl>
                                      </p:cBhvr>
                                    </p:animEffect>
                                    <p:anim calcmode="lin" valueType="num">
                                      <p:cBhvr>
                                        <p:cTn id="38" dur="1000" fill="hold"/>
                                        <p:tgtEl>
                                          <p:spTgt spid="38"/>
                                        </p:tgtEl>
                                        <p:attrNameLst>
                                          <p:attrName>ppt_x</p:attrName>
                                        </p:attrNameLst>
                                      </p:cBhvr>
                                      <p:tavLst>
                                        <p:tav tm="0">
                                          <p:val>
                                            <p:strVal val="#ppt_x"/>
                                          </p:val>
                                        </p:tav>
                                        <p:tav tm="100000">
                                          <p:val>
                                            <p:strVal val="#ppt_x"/>
                                          </p:val>
                                        </p:tav>
                                      </p:tavLst>
                                    </p:anim>
                                    <p:anim calcmode="lin" valueType="num">
                                      <p:cBhvr>
                                        <p:cTn id="39" dur="1000" fill="hold"/>
                                        <p:tgtEl>
                                          <p:spTgt spid="38"/>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96"/>
                                        </p:tgtEl>
                                        <p:attrNameLst>
                                          <p:attrName>style.visibility</p:attrName>
                                        </p:attrNameLst>
                                      </p:cBhvr>
                                      <p:to>
                                        <p:strVal val="visible"/>
                                      </p:to>
                                    </p:set>
                                    <p:anim calcmode="lin" valueType="num">
                                      <p:cBhvr>
                                        <p:cTn id="43" dur="500" fill="hold"/>
                                        <p:tgtEl>
                                          <p:spTgt spid="96"/>
                                        </p:tgtEl>
                                        <p:attrNameLst>
                                          <p:attrName>ppt_w</p:attrName>
                                        </p:attrNameLst>
                                      </p:cBhvr>
                                      <p:tavLst>
                                        <p:tav tm="0">
                                          <p:val>
                                            <p:fltVal val="0"/>
                                          </p:val>
                                        </p:tav>
                                        <p:tav tm="100000">
                                          <p:val>
                                            <p:strVal val="#ppt_w"/>
                                          </p:val>
                                        </p:tav>
                                      </p:tavLst>
                                    </p:anim>
                                    <p:anim calcmode="lin" valueType="num">
                                      <p:cBhvr>
                                        <p:cTn id="44" dur="500" fill="hold"/>
                                        <p:tgtEl>
                                          <p:spTgt spid="96"/>
                                        </p:tgtEl>
                                        <p:attrNameLst>
                                          <p:attrName>ppt_h</p:attrName>
                                        </p:attrNameLst>
                                      </p:cBhvr>
                                      <p:tavLst>
                                        <p:tav tm="0">
                                          <p:val>
                                            <p:fltVal val="0"/>
                                          </p:val>
                                        </p:tav>
                                        <p:tav tm="100000">
                                          <p:val>
                                            <p:strVal val="#ppt_h"/>
                                          </p:val>
                                        </p:tav>
                                      </p:tavLst>
                                    </p:anim>
                                    <p:animEffect transition="in" filter="fade">
                                      <p:cBhvr>
                                        <p:cTn id="45" dur="500"/>
                                        <p:tgtEl>
                                          <p:spTgt spid="96"/>
                                        </p:tgtEl>
                                      </p:cBhvr>
                                    </p:animEffect>
                                  </p:childTnLst>
                                </p:cTn>
                              </p:par>
                            </p:childTnLst>
                          </p:cTn>
                        </p:par>
                        <p:par>
                          <p:cTn id="46" fill="hold">
                            <p:stCondLst>
                              <p:cond delay="5500"/>
                            </p:stCondLst>
                            <p:childTnLst>
                              <p:par>
                                <p:cTn id="47" presetID="22" presetClass="entr" presetSubtype="4" fill="hold" nodeType="afterEffect">
                                  <p:stCondLst>
                                    <p:cond delay="0"/>
                                  </p:stCondLst>
                                  <p:childTnLst>
                                    <p:set>
                                      <p:cBhvr>
                                        <p:cTn id="48" dur="1" fill="hold">
                                          <p:stCondLst>
                                            <p:cond delay="0"/>
                                          </p:stCondLst>
                                        </p:cTn>
                                        <p:tgtEl>
                                          <p:spTgt spid="86"/>
                                        </p:tgtEl>
                                        <p:attrNameLst>
                                          <p:attrName>style.visibility</p:attrName>
                                        </p:attrNameLst>
                                      </p:cBhvr>
                                      <p:to>
                                        <p:strVal val="visible"/>
                                      </p:to>
                                    </p:set>
                                    <p:animEffect transition="in" filter="wipe(down)">
                                      <p:cBhvr>
                                        <p:cTn id="49" dur="500"/>
                                        <p:tgtEl>
                                          <p:spTgt spid="86"/>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fade">
                                      <p:cBhvr>
                                        <p:cTn id="53" dur="1000"/>
                                        <p:tgtEl>
                                          <p:spTgt spid="51"/>
                                        </p:tgtEl>
                                      </p:cBhvr>
                                    </p:animEffect>
                                    <p:anim calcmode="lin" valueType="num">
                                      <p:cBhvr>
                                        <p:cTn id="54" dur="1000" fill="hold"/>
                                        <p:tgtEl>
                                          <p:spTgt spid="51"/>
                                        </p:tgtEl>
                                        <p:attrNameLst>
                                          <p:attrName>ppt_x</p:attrName>
                                        </p:attrNameLst>
                                      </p:cBhvr>
                                      <p:tavLst>
                                        <p:tav tm="0">
                                          <p:val>
                                            <p:strVal val="#ppt_x"/>
                                          </p:val>
                                        </p:tav>
                                        <p:tav tm="100000">
                                          <p:val>
                                            <p:strVal val="#ppt_x"/>
                                          </p:val>
                                        </p:tav>
                                      </p:tavLst>
                                    </p:anim>
                                    <p:anim calcmode="lin" valueType="num">
                                      <p:cBhvr>
                                        <p:cTn id="55" dur="1000" fill="hold"/>
                                        <p:tgtEl>
                                          <p:spTgt spid="51"/>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97"/>
                                        </p:tgtEl>
                                        <p:attrNameLst>
                                          <p:attrName>style.visibility</p:attrName>
                                        </p:attrNameLst>
                                      </p:cBhvr>
                                      <p:to>
                                        <p:strVal val="visible"/>
                                      </p:to>
                                    </p:set>
                                    <p:anim calcmode="lin" valueType="num">
                                      <p:cBhvr>
                                        <p:cTn id="59" dur="500" fill="hold"/>
                                        <p:tgtEl>
                                          <p:spTgt spid="97"/>
                                        </p:tgtEl>
                                        <p:attrNameLst>
                                          <p:attrName>ppt_w</p:attrName>
                                        </p:attrNameLst>
                                      </p:cBhvr>
                                      <p:tavLst>
                                        <p:tav tm="0">
                                          <p:val>
                                            <p:fltVal val="0"/>
                                          </p:val>
                                        </p:tav>
                                        <p:tav tm="100000">
                                          <p:val>
                                            <p:strVal val="#ppt_w"/>
                                          </p:val>
                                        </p:tav>
                                      </p:tavLst>
                                    </p:anim>
                                    <p:anim calcmode="lin" valueType="num">
                                      <p:cBhvr>
                                        <p:cTn id="60" dur="500" fill="hold"/>
                                        <p:tgtEl>
                                          <p:spTgt spid="97"/>
                                        </p:tgtEl>
                                        <p:attrNameLst>
                                          <p:attrName>ppt_h</p:attrName>
                                        </p:attrNameLst>
                                      </p:cBhvr>
                                      <p:tavLst>
                                        <p:tav tm="0">
                                          <p:val>
                                            <p:fltVal val="0"/>
                                          </p:val>
                                        </p:tav>
                                        <p:tav tm="100000">
                                          <p:val>
                                            <p:strVal val="#ppt_h"/>
                                          </p:val>
                                        </p:tav>
                                      </p:tavLst>
                                    </p:anim>
                                    <p:animEffect transition="in" filter="fade">
                                      <p:cBhvr>
                                        <p:cTn id="61" dur="500"/>
                                        <p:tgtEl>
                                          <p:spTgt spid="97"/>
                                        </p:tgtEl>
                                      </p:cBhvr>
                                    </p:animEffect>
                                  </p:childTnLst>
                                </p:cTn>
                              </p:par>
                            </p:childTnLst>
                          </p:cTn>
                        </p:par>
                        <p:par>
                          <p:cTn id="62" fill="hold">
                            <p:stCondLst>
                              <p:cond delay="7500"/>
                            </p:stCondLst>
                            <p:childTnLst>
                              <p:par>
                                <p:cTn id="63" presetID="22" presetClass="entr" presetSubtype="4"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wipe(down)">
                                      <p:cBhvr>
                                        <p:cTn id="65" dur="500"/>
                                        <p:tgtEl>
                                          <p:spTgt spid="87"/>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Effect transition="in" filter="wipe(down)">
                                      <p:cBhvr>
                                        <p:cTn id="81" dur="500"/>
                                        <p:tgtEl>
                                          <p:spTgt spid="88"/>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77"/>
                                        </p:tgtEl>
                                        <p:attrNameLst>
                                          <p:attrName>style.visibility</p:attrName>
                                        </p:attrNameLst>
                                      </p:cBhvr>
                                      <p:to>
                                        <p:strVal val="visible"/>
                                      </p:to>
                                    </p:set>
                                    <p:animEffect transition="in" filter="fade">
                                      <p:cBhvr>
                                        <p:cTn id="85" dur="1000"/>
                                        <p:tgtEl>
                                          <p:spTgt spid="77"/>
                                        </p:tgtEl>
                                      </p:cBhvr>
                                    </p:animEffect>
                                    <p:anim calcmode="lin" valueType="num">
                                      <p:cBhvr>
                                        <p:cTn id="86" dur="1000" fill="hold"/>
                                        <p:tgtEl>
                                          <p:spTgt spid="77"/>
                                        </p:tgtEl>
                                        <p:attrNameLst>
                                          <p:attrName>ppt_x</p:attrName>
                                        </p:attrNameLst>
                                      </p:cBhvr>
                                      <p:tavLst>
                                        <p:tav tm="0">
                                          <p:val>
                                            <p:strVal val="#ppt_x"/>
                                          </p:val>
                                        </p:tav>
                                        <p:tav tm="100000">
                                          <p:val>
                                            <p:strVal val="#ppt_x"/>
                                          </p:val>
                                        </p:tav>
                                      </p:tavLst>
                                    </p:anim>
                                    <p:anim calcmode="lin" valueType="num">
                                      <p:cBhvr>
                                        <p:cTn id="87"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8" grpId="0"/>
      <p:bldP spid="51" grpId="0"/>
      <p:bldP spid="64" grpId="0"/>
      <p:bldP spid="77"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FF9B4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1692175" y="7076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449717" y="2155473"/>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84C2FB"/>
              </a:gs>
              <a:gs pos="5000">
                <a:srgbClr val="6C7C93"/>
              </a:gs>
              <a:gs pos="65000">
                <a:srgbClr val="BFBFBF"/>
              </a:gs>
              <a:gs pos="95000">
                <a:srgbClr val="939393"/>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9393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BFBFBF"/>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84C2F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6C7C9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a:t>
            </a:r>
          </a:p>
          <a:p>
            <a:pPr defTabSz="1219170">
              <a:spcBef>
                <a:spcPct val="20000"/>
              </a:spcBef>
              <a:defRPr/>
            </a:pPr>
            <a:endParaRPr lang="en-US" sz="200" b="1" dirty="0">
              <a:solidFill>
                <a:srgbClr val="84C2F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a:t>
            </a:r>
          </a:p>
          <a:p>
            <a:pPr algn="r" defTabSz="1219170">
              <a:spcBef>
                <a:spcPct val="20000"/>
              </a:spcBef>
              <a:defRPr/>
            </a:pPr>
            <a:endParaRPr lang="en-US" sz="200" b="1" dirty="0">
              <a:solidFill>
                <a:srgbClr val="7A7A7A"/>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childTnLst>
                          </p:cTn>
                        </p:par>
                        <p:par>
                          <p:cTn id="24" fill="hold">
                            <p:stCondLst>
                              <p:cond delay="1750"/>
                            </p:stCondLst>
                            <p:childTnLst>
                              <p:par>
                                <p:cTn id="25" presetID="37" presetClass="entr" presetSubtype="0" fill="hold" grpId="0" nodeType="after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1000"/>
                                        <p:tgtEl>
                                          <p:spTgt spid="97"/>
                                        </p:tgtEl>
                                      </p:cBhvr>
                                    </p:animEffect>
                                    <p:anim calcmode="lin" valueType="num">
                                      <p:cBhvr>
                                        <p:cTn id="28" dur="1000" fill="hold"/>
                                        <p:tgtEl>
                                          <p:spTgt spid="97"/>
                                        </p:tgtEl>
                                        <p:attrNameLst>
                                          <p:attrName>ppt_x</p:attrName>
                                        </p:attrNameLst>
                                      </p:cBhvr>
                                      <p:tavLst>
                                        <p:tav tm="0">
                                          <p:val>
                                            <p:strVal val="#ppt_x"/>
                                          </p:val>
                                        </p:tav>
                                        <p:tav tm="100000">
                                          <p:val>
                                            <p:strVal val="#ppt_x"/>
                                          </p:val>
                                        </p:tav>
                                      </p:tavLst>
                                    </p:anim>
                                    <p:anim calcmode="lin" valueType="num">
                                      <p:cBhvr>
                                        <p:cTn id="29" dur="900" decel="100000" fill="hold"/>
                                        <p:tgtEl>
                                          <p:spTgt spid="97"/>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0"/>
                                        </p:tgtEl>
                                        <p:attrNameLst>
                                          <p:attrName>style.visibility</p:attrName>
                                        </p:attrNameLst>
                                      </p:cBhvr>
                                      <p:to>
                                        <p:strVal val="visible"/>
                                      </p:to>
                                    </p:set>
                                    <p:animEffect transition="in" filter="fade">
                                      <p:cBhvr>
                                        <p:cTn id="33" dur="1000"/>
                                        <p:tgtEl>
                                          <p:spTgt spid="100"/>
                                        </p:tgtEl>
                                      </p:cBhvr>
                                    </p:animEffect>
                                    <p:anim calcmode="lin" valueType="num">
                                      <p:cBhvr>
                                        <p:cTn id="34" dur="1000" fill="hold"/>
                                        <p:tgtEl>
                                          <p:spTgt spid="100"/>
                                        </p:tgtEl>
                                        <p:attrNameLst>
                                          <p:attrName>ppt_x</p:attrName>
                                        </p:attrNameLst>
                                      </p:cBhvr>
                                      <p:tavLst>
                                        <p:tav tm="0">
                                          <p:val>
                                            <p:strVal val="#ppt_x"/>
                                          </p:val>
                                        </p:tav>
                                        <p:tav tm="100000">
                                          <p:val>
                                            <p:strVal val="#ppt_x"/>
                                          </p:val>
                                        </p:tav>
                                      </p:tavLst>
                                    </p:anim>
                                    <p:anim calcmode="lin" valueType="num">
                                      <p:cBhvr>
                                        <p:cTn id="35" dur="900" decel="100000" fill="hold"/>
                                        <p:tgtEl>
                                          <p:spTgt spid="100"/>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childTnLst>
                          </p:cTn>
                        </p:par>
                        <p:par>
                          <p:cTn id="37" fill="hold">
                            <p:stCondLst>
                              <p:cond delay="2750"/>
                            </p:stCondLst>
                            <p:childTnLst>
                              <p:par>
                                <p:cTn id="38" presetID="18" presetClass="entr" presetSubtype="3" fill="hold" nodeType="afterEffect">
                                  <p:stCondLst>
                                    <p:cond delay="0"/>
                                  </p:stCondLst>
                                  <p:childTnLst>
                                    <p:set>
                                      <p:cBhvr>
                                        <p:cTn id="39" dur="1" fill="hold">
                                          <p:stCondLst>
                                            <p:cond delay="0"/>
                                          </p:stCondLst>
                                        </p:cTn>
                                        <p:tgtEl>
                                          <p:spTgt spid="149"/>
                                        </p:tgtEl>
                                        <p:attrNameLst>
                                          <p:attrName>style.visibility</p:attrName>
                                        </p:attrNameLst>
                                      </p:cBhvr>
                                      <p:to>
                                        <p:strVal val="visible"/>
                                      </p:to>
                                    </p:set>
                                    <p:animEffect transition="in" filter="strips(upRight)">
                                      <p:cBhvr>
                                        <p:cTn id="40" dur="750"/>
                                        <p:tgtEl>
                                          <p:spTgt spid="149"/>
                                        </p:tgtEl>
                                      </p:cBhvr>
                                    </p:animEffect>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1000"/>
                                        <p:tgtEl>
                                          <p:spTgt spid="108"/>
                                        </p:tgtEl>
                                      </p:cBhvr>
                                    </p:animEffect>
                                    <p:anim calcmode="lin" valueType="num">
                                      <p:cBhvr>
                                        <p:cTn id="45" dur="1000" fill="hold"/>
                                        <p:tgtEl>
                                          <p:spTgt spid="108"/>
                                        </p:tgtEl>
                                        <p:attrNameLst>
                                          <p:attrName>ppt_x</p:attrName>
                                        </p:attrNameLst>
                                      </p:cBhvr>
                                      <p:tavLst>
                                        <p:tav tm="0">
                                          <p:val>
                                            <p:strVal val="#ppt_x"/>
                                          </p:val>
                                        </p:tav>
                                        <p:tav tm="100000">
                                          <p:val>
                                            <p:strVal val="#ppt_x"/>
                                          </p:val>
                                        </p:tav>
                                      </p:tavLst>
                                    </p:anim>
                                    <p:anim calcmode="lin" valueType="num">
                                      <p:cBhvr>
                                        <p:cTn id="46" dur="900" decel="100000" fill="hold"/>
                                        <p:tgtEl>
                                          <p:spTgt spid="108"/>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wipe(right)">
                                      <p:cBhvr>
                                        <p:cTn id="51" dur="1000"/>
                                        <p:tgtEl>
                                          <p:spTgt spid="133"/>
                                        </p:tgtEl>
                                      </p:cBhvr>
                                    </p:animEffect>
                                  </p:childTnLst>
                                </p:cTn>
                              </p:par>
                            </p:childTnLst>
                          </p:cTn>
                        </p:par>
                        <p:par>
                          <p:cTn id="52" fill="hold">
                            <p:stCondLst>
                              <p:cond delay="5500"/>
                            </p:stCondLst>
                            <p:childTnLst>
                              <p:par>
                                <p:cTn id="53" presetID="18" presetClass="entr" presetSubtype="3" fill="hold" nodeType="afterEffect">
                                  <p:stCondLst>
                                    <p:cond delay="0"/>
                                  </p:stCondLst>
                                  <p:childTnLst>
                                    <p:set>
                                      <p:cBhvr>
                                        <p:cTn id="54" dur="1" fill="hold">
                                          <p:stCondLst>
                                            <p:cond delay="0"/>
                                          </p:stCondLst>
                                        </p:cTn>
                                        <p:tgtEl>
                                          <p:spTgt spid="150"/>
                                        </p:tgtEl>
                                        <p:attrNameLst>
                                          <p:attrName>style.visibility</p:attrName>
                                        </p:attrNameLst>
                                      </p:cBhvr>
                                      <p:to>
                                        <p:strVal val="visible"/>
                                      </p:to>
                                    </p:set>
                                    <p:animEffect transition="in" filter="strips(upRight)">
                                      <p:cBhvr>
                                        <p:cTn id="55" dur="750"/>
                                        <p:tgtEl>
                                          <p:spTgt spid="150"/>
                                        </p:tgtEl>
                                      </p:cBhvr>
                                    </p:animEffect>
                                  </p:childTnLst>
                                </p:cTn>
                              </p:par>
                            </p:childTnLst>
                          </p:cTn>
                        </p:par>
                        <p:par>
                          <p:cTn id="56" fill="hold">
                            <p:stCondLst>
                              <p:cond delay="6250"/>
                            </p:stCondLst>
                            <p:childTnLst>
                              <p:par>
                                <p:cTn id="57" presetID="37" presetClass="entr" presetSubtype="0" fill="hold" grpId="0"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fade">
                                      <p:cBhvr>
                                        <p:cTn id="59" dur="1000"/>
                                        <p:tgtEl>
                                          <p:spTgt spid="109"/>
                                        </p:tgtEl>
                                      </p:cBhvr>
                                    </p:animEffect>
                                    <p:anim calcmode="lin" valueType="num">
                                      <p:cBhvr>
                                        <p:cTn id="60" dur="1000" fill="hold"/>
                                        <p:tgtEl>
                                          <p:spTgt spid="109"/>
                                        </p:tgtEl>
                                        <p:attrNameLst>
                                          <p:attrName>ppt_x</p:attrName>
                                        </p:attrNameLst>
                                      </p:cBhvr>
                                      <p:tavLst>
                                        <p:tav tm="0">
                                          <p:val>
                                            <p:strVal val="#ppt_x"/>
                                          </p:val>
                                        </p:tav>
                                        <p:tav tm="100000">
                                          <p:val>
                                            <p:strVal val="#ppt_x"/>
                                          </p:val>
                                        </p:tav>
                                      </p:tavLst>
                                    </p:anim>
                                    <p:anim calcmode="lin" valueType="num">
                                      <p:cBhvr>
                                        <p:cTn id="61" dur="900" decel="100000" fill="hold"/>
                                        <p:tgtEl>
                                          <p:spTgt spid="10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3" fill="hold">
                            <p:stCondLst>
                              <p:cond delay="7250"/>
                            </p:stCondLst>
                            <p:childTnLst>
                              <p:par>
                                <p:cTn id="64" presetID="22" presetClass="entr" presetSubtype="2" fill="hold" grpId="0" nodeType="afterEffect">
                                  <p:stCondLst>
                                    <p:cond delay="0"/>
                                  </p:stCondLst>
                                  <p:childTnLst>
                                    <p:set>
                                      <p:cBhvr>
                                        <p:cTn id="65" dur="1" fill="hold">
                                          <p:stCondLst>
                                            <p:cond delay="0"/>
                                          </p:stCondLst>
                                        </p:cTn>
                                        <p:tgtEl>
                                          <p:spTgt spid="134"/>
                                        </p:tgtEl>
                                        <p:attrNameLst>
                                          <p:attrName>style.visibility</p:attrName>
                                        </p:attrNameLst>
                                      </p:cBhvr>
                                      <p:to>
                                        <p:strVal val="visible"/>
                                      </p:to>
                                    </p:set>
                                    <p:animEffect transition="in" filter="wipe(right)">
                                      <p:cBhvr>
                                        <p:cTn id="66" dur="1000"/>
                                        <p:tgtEl>
                                          <p:spTgt spid="134"/>
                                        </p:tgtEl>
                                      </p:cBhvr>
                                    </p:animEffect>
                                  </p:childTnLst>
                                </p:cTn>
                              </p:par>
                            </p:childTnLst>
                          </p:cTn>
                        </p:par>
                        <p:par>
                          <p:cTn id="67" fill="hold">
                            <p:stCondLst>
                              <p:cond delay="8250"/>
                            </p:stCondLst>
                            <p:childTnLst>
                              <p:par>
                                <p:cTn id="68" presetID="18" presetClass="entr" presetSubtype="6" fill="hold" nodeType="afterEffect">
                                  <p:stCondLst>
                                    <p:cond delay="0"/>
                                  </p:stCondLst>
                                  <p:childTnLst>
                                    <p:set>
                                      <p:cBhvr>
                                        <p:cTn id="69" dur="1" fill="hold">
                                          <p:stCondLst>
                                            <p:cond delay="0"/>
                                          </p:stCondLst>
                                        </p:cTn>
                                        <p:tgtEl>
                                          <p:spTgt spid="151"/>
                                        </p:tgtEl>
                                        <p:attrNameLst>
                                          <p:attrName>style.visibility</p:attrName>
                                        </p:attrNameLst>
                                      </p:cBhvr>
                                      <p:to>
                                        <p:strVal val="visible"/>
                                      </p:to>
                                    </p:set>
                                    <p:animEffect transition="in" filter="strips(downRight)">
                                      <p:cBhvr>
                                        <p:cTn id="70" dur="750"/>
                                        <p:tgtEl>
                                          <p:spTgt spid="151"/>
                                        </p:tgtEl>
                                      </p:cBhvr>
                                    </p:animEffect>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900" decel="100000" fill="hold"/>
                                        <p:tgtEl>
                                          <p:spTgt spid="110"/>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22" presetClass="entr" presetSubtype="2" fill="hold" grpId="0" nodeType="afterEffect">
                                  <p:stCondLst>
                                    <p:cond delay="0"/>
                                  </p:stCondLst>
                                  <p:childTnLst>
                                    <p:set>
                                      <p:cBhvr>
                                        <p:cTn id="80" dur="1" fill="hold">
                                          <p:stCondLst>
                                            <p:cond delay="0"/>
                                          </p:stCondLst>
                                        </p:cTn>
                                        <p:tgtEl>
                                          <p:spTgt spid="135"/>
                                        </p:tgtEl>
                                        <p:attrNameLst>
                                          <p:attrName>style.visibility</p:attrName>
                                        </p:attrNameLst>
                                      </p:cBhvr>
                                      <p:to>
                                        <p:strVal val="visible"/>
                                      </p:to>
                                    </p:set>
                                    <p:animEffect transition="in" filter="wipe(right)">
                                      <p:cBhvr>
                                        <p:cTn id="81" dur="1000"/>
                                        <p:tgtEl>
                                          <p:spTgt spid="135"/>
                                        </p:tgtEl>
                                      </p:cBhvr>
                                    </p:animEffect>
                                  </p:childTnLst>
                                </p:cTn>
                              </p:par>
                            </p:childTnLst>
                          </p:cTn>
                        </p:par>
                        <p:par>
                          <p:cTn id="82" fill="hold">
                            <p:stCondLst>
                              <p:cond delay="11000"/>
                            </p:stCondLst>
                            <p:childTnLst>
                              <p:par>
                                <p:cTn id="83" presetID="18" presetClass="entr" presetSubtype="6" fill="hold" nodeType="afterEffect">
                                  <p:stCondLst>
                                    <p:cond delay="0"/>
                                  </p:stCondLst>
                                  <p:childTnLst>
                                    <p:set>
                                      <p:cBhvr>
                                        <p:cTn id="84" dur="1" fill="hold">
                                          <p:stCondLst>
                                            <p:cond delay="0"/>
                                          </p:stCondLst>
                                        </p:cTn>
                                        <p:tgtEl>
                                          <p:spTgt spid="154"/>
                                        </p:tgtEl>
                                        <p:attrNameLst>
                                          <p:attrName>style.visibility</p:attrName>
                                        </p:attrNameLst>
                                      </p:cBhvr>
                                      <p:to>
                                        <p:strVal val="visible"/>
                                      </p:to>
                                    </p:set>
                                    <p:animEffect transition="in" filter="strips(downRight)">
                                      <p:cBhvr>
                                        <p:cTn id="85" dur="750"/>
                                        <p:tgtEl>
                                          <p:spTgt spid="154"/>
                                        </p:tgtEl>
                                      </p:cBhvr>
                                    </p:animEffect>
                                  </p:childTnLst>
                                </p:cTn>
                              </p:par>
                            </p:childTnLst>
                          </p:cTn>
                        </p:par>
                        <p:par>
                          <p:cTn id="86" fill="hold">
                            <p:stCondLst>
                              <p:cond delay="11750"/>
                            </p:stCondLst>
                            <p:childTnLst>
                              <p:par>
                                <p:cTn id="87" presetID="37" presetClass="entr" presetSubtype="0"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Effect transition="in" filter="fade">
                                      <p:cBhvr>
                                        <p:cTn id="89" dur="1000"/>
                                        <p:tgtEl>
                                          <p:spTgt spid="111"/>
                                        </p:tgtEl>
                                      </p:cBhvr>
                                    </p:animEffect>
                                    <p:anim calcmode="lin" valueType="num">
                                      <p:cBhvr>
                                        <p:cTn id="90" dur="1000" fill="hold"/>
                                        <p:tgtEl>
                                          <p:spTgt spid="111"/>
                                        </p:tgtEl>
                                        <p:attrNameLst>
                                          <p:attrName>ppt_x</p:attrName>
                                        </p:attrNameLst>
                                      </p:cBhvr>
                                      <p:tavLst>
                                        <p:tav tm="0">
                                          <p:val>
                                            <p:strVal val="#ppt_x"/>
                                          </p:val>
                                        </p:tav>
                                        <p:tav tm="100000">
                                          <p:val>
                                            <p:strVal val="#ppt_x"/>
                                          </p:val>
                                        </p:tav>
                                      </p:tavLst>
                                    </p:anim>
                                    <p:anim calcmode="lin" valueType="num">
                                      <p:cBhvr>
                                        <p:cTn id="91" dur="900" decel="100000" fill="hold"/>
                                        <p:tgtEl>
                                          <p:spTgt spid="11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3" fill="hold">
                            <p:stCondLst>
                              <p:cond delay="12750"/>
                            </p:stCondLst>
                            <p:childTnLst>
                              <p:par>
                                <p:cTn id="94" presetID="22" presetClass="entr" presetSubtype="2" fill="hold" grpId="0" nodeType="afterEffect">
                                  <p:stCondLst>
                                    <p:cond delay="0"/>
                                  </p:stCondLst>
                                  <p:childTnLst>
                                    <p:set>
                                      <p:cBhvr>
                                        <p:cTn id="95" dur="1" fill="hold">
                                          <p:stCondLst>
                                            <p:cond delay="0"/>
                                          </p:stCondLst>
                                        </p:cTn>
                                        <p:tgtEl>
                                          <p:spTgt spid="136"/>
                                        </p:tgtEl>
                                        <p:attrNameLst>
                                          <p:attrName>style.visibility</p:attrName>
                                        </p:attrNameLst>
                                      </p:cBhvr>
                                      <p:to>
                                        <p:strVal val="visible"/>
                                      </p:to>
                                    </p:set>
                                    <p:animEffect transition="in" filter="wipe(right)">
                                      <p:cBhvr>
                                        <p:cTn id="96" dur="1000"/>
                                        <p:tgtEl>
                                          <p:spTgt spid="136"/>
                                        </p:tgtEl>
                                      </p:cBhvr>
                                    </p:animEffect>
                                  </p:childTnLst>
                                </p:cTn>
                              </p:par>
                            </p:childTnLst>
                          </p:cTn>
                        </p:par>
                        <p:par>
                          <p:cTn id="97" fill="hold">
                            <p:stCondLst>
                              <p:cond delay="13750"/>
                            </p:stCondLst>
                            <p:childTnLst>
                              <p:par>
                                <p:cTn id="98" presetID="18" presetClass="entr" presetSubtype="12" fill="hold" nodeType="afterEffect">
                                  <p:stCondLst>
                                    <p:cond delay="0"/>
                                  </p:stCondLst>
                                  <p:childTnLst>
                                    <p:set>
                                      <p:cBhvr>
                                        <p:cTn id="99" dur="1" fill="hold">
                                          <p:stCondLst>
                                            <p:cond delay="0"/>
                                          </p:stCondLst>
                                        </p:cTn>
                                        <p:tgtEl>
                                          <p:spTgt spid="155"/>
                                        </p:tgtEl>
                                        <p:attrNameLst>
                                          <p:attrName>style.visibility</p:attrName>
                                        </p:attrNameLst>
                                      </p:cBhvr>
                                      <p:to>
                                        <p:strVal val="visible"/>
                                      </p:to>
                                    </p:set>
                                    <p:animEffect transition="in" filter="strips(downLeft)">
                                      <p:cBhvr>
                                        <p:cTn id="100" dur="750"/>
                                        <p:tgtEl>
                                          <p:spTgt spid="155"/>
                                        </p:tgtEl>
                                      </p:cBhvr>
                                    </p:animEffect>
                                  </p:childTnLst>
                                </p:cTn>
                              </p:par>
                            </p:childTnLst>
                          </p:cTn>
                        </p:par>
                        <p:par>
                          <p:cTn id="101" fill="hold">
                            <p:stCondLst>
                              <p:cond delay="14500"/>
                            </p:stCondLst>
                            <p:childTnLst>
                              <p:par>
                                <p:cTn id="102" presetID="37"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900" decel="100000" fill="hold"/>
                                        <p:tgtEl>
                                          <p:spTgt spid="2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8" fill="hold">
                            <p:stCondLst>
                              <p:cond delay="15500"/>
                            </p:stCondLst>
                            <p:childTnLst>
                              <p:par>
                                <p:cTn id="109" presetID="22" presetClass="entr" presetSubtype="8" fill="hold" grpId="0" nodeType="afterEffect">
                                  <p:stCondLst>
                                    <p:cond delay="0"/>
                                  </p:stCondLst>
                                  <p:childTnLst>
                                    <p:set>
                                      <p:cBhvr>
                                        <p:cTn id="110" dur="1" fill="hold">
                                          <p:stCondLst>
                                            <p:cond delay="0"/>
                                          </p:stCondLst>
                                        </p:cTn>
                                        <p:tgtEl>
                                          <p:spTgt spid="128"/>
                                        </p:tgtEl>
                                        <p:attrNameLst>
                                          <p:attrName>style.visibility</p:attrName>
                                        </p:attrNameLst>
                                      </p:cBhvr>
                                      <p:to>
                                        <p:strVal val="visible"/>
                                      </p:to>
                                    </p:set>
                                    <p:animEffect transition="in" filter="wipe(left)">
                                      <p:cBhvr>
                                        <p:cTn id="111" dur="1000"/>
                                        <p:tgtEl>
                                          <p:spTgt spid="128"/>
                                        </p:tgtEl>
                                      </p:cBhvr>
                                    </p:animEffect>
                                  </p:childTnLst>
                                </p:cTn>
                              </p:par>
                            </p:childTnLst>
                          </p:cTn>
                        </p:par>
                        <p:par>
                          <p:cTn id="112" fill="hold">
                            <p:stCondLst>
                              <p:cond delay="16500"/>
                            </p:stCondLst>
                            <p:childTnLst>
                              <p:par>
                                <p:cTn id="113" presetID="18" presetClass="entr" presetSubtype="12" fill="hold" nodeType="afterEffect">
                                  <p:stCondLst>
                                    <p:cond delay="0"/>
                                  </p:stCondLst>
                                  <p:childTnLst>
                                    <p:set>
                                      <p:cBhvr>
                                        <p:cTn id="114" dur="1" fill="hold">
                                          <p:stCondLst>
                                            <p:cond delay="0"/>
                                          </p:stCondLst>
                                        </p:cTn>
                                        <p:tgtEl>
                                          <p:spTgt spid="156"/>
                                        </p:tgtEl>
                                        <p:attrNameLst>
                                          <p:attrName>style.visibility</p:attrName>
                                        </p:attrNameLst>
                                      </p:cBhvr>
                                      <p:to>
                                        <p:strVal val="visible"/>
                                      </p:to>
                                    </p:set>
                                    <p:animEffect transition="in" filter="strips(downLeft)">
                                      <p:cBhvr>
                                        <p:cTn id="115" dur="750"/>
                                        <p:tgtEl>
                                          <p:spTgt spid="156"/>
                                        </p:tgtEl>
                                      </p:cBhvr>
                                    </p:animEffect>
                                  </p:childTnLst>
                                </p:cTn>
                              </p:par>
                            </p:childTnLst>
                          </p:cTn>
                        </p:par>
                        <p:par>
                          <p:cTn id="116" fill="hold">
                            <p:stCondLst>
                              <p:cond delay="17250"/>
                            </p:stCondLst>
                            <p:childTnLst>
                              <p:par>
                                <p:cTn id="117" presetID="37" presetClass="entr" presetSubtype="0" fill="hold" grpId="0" nodeType="afterEffect">
                                  <p:stCondLst>
                                    <p:cond delay="0"/>
                                  </p:stCondLst>
                                  <p:childTnLst>
                                    <p:set>
                                      <p:cBhvr>
                                        <p:cTn id="118" dur="1" fill="hold">
                                          <p:stCondLst>
                                            <p:cond delay="0"/>
                                          </p:stCondLst>
                                        </p:cTn>
                                        <p:tgtEl>
                                          <p:spTgt spid="105"/>
                                        </p:tgtEl>
                                        <p:attrNameLst>
                                          <p:attrName>style.visibility</p:attrName>
                                        </p:attrNameLst>
                                      </p:cBhvr>
                                      <p:to>
                                        <p:strVal val="visible"/>
                                      </p:to>
                                    </p:set>
                                    <p:animEffect transition="in" filter="fade">
                                      <p:cBhvr>
                                        <p:cTn id="119" dur="1000"/>
                                        <p:tgtEl>
                                          <p:spTgt spid="105"/>
                                        </p:tgtEl>
                                      </p:cBhvr>
                                    </p:animEffect>
                                    <p:anim calcmode="lin" valueType="num">
                                      <p:cBhvr>
                                        <p:cTn id="120" dur="1000" fill="hold"/>
                                        <p:tgtEl>
                                          <p:spTgt spid="105"/>
                                        </p:tgtEl>
                                        <p:attrNameLst>
                                          <p:attrName>ppt_x</p:attrName>
                                        </p:attrNameLst>
                                      </p:cBhvr>
                                      <p:tavLst>
                                        <p:tav tm="0">
                                          <p:val>
                                            <p:strVal val="#ppt_x"/>
                                          </p:val>
                                        </p:tav>
                                        <p:tav tm="100000">
                                          <p:val>
                                            <p:strVal val="#ppt_x"/>
                                          </p:val>
                                        </p:tav>
                                      </p:tavLst>
                                    </p:anim>
                                    <p:anim calcmode="lin" valueType="num">
                                      <p:cBhvr>
                                        <p:cTn id="121" dur="900" decel="100000" fill="hold"/>
                                        <p:tgtEl>
                                          <p:spTgt spid="105"/>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3" fill="hold">
                            <p:stCondLst>
                              <p:cond delay="18250"/>
                            </p:stCondLst>
                            <p:childTnLst>
                              <p:par>
                                <p:cTn id="124" presetID="22" presetClass="entr" presetSubtype="8" fill="hold" grpId="0" nodeType="afterEffect">
                                  <p:stCondLst>
                                    <p:cond delay="0"/>
                                  </p:stCondLst>
                                  <p:childTnLst>
                                    <p:set>
                                      <p:cBhvr>
                                        <p:cTn id="125" dur="1" fill="hold">
                                          <p:stCondLst>
                                            <p:cond delay="0"/>
                                          </p:stCondLst>
                                        </p:cTn>
                                        <p:tgtEl>
                                          <p:spTgt spid="129"/>
                                        </p:tgtEl>
                                        <p:attrNameLst>
                                          <p:attrName>style.visibility</p:attrName>
                                        </p:attrNameLst>
                                      </p:cBhvr>
                                      <p:to>
                                        <p:strVal val="visible"/>
                                      </p:to>
                                    </p:set>
                                    <p:animEffect transition="in" filter="wipe(left)">
                                      <p:cBhvr>
                                        <p:cTn id="126" dur="1000"/>
                                        <p:tgtEl>
                                          <p:spTgt spid="129"/>
                                        </p:tgtEl>
                                      </p:cBhvr>
                                    </p:animEffect>
                                  </p:childTnLst>
                                </p:cTn>
                              </p:par>
                            </p:childTnLst>
                          </p:cTn>
                        </p:par>
                        <p:par>
                          <p:cTn id="127" fill="hold">
                            <p:stCondLst>
                              <p:cond delay="19250"/>
                            </p:stCondLst>
                            <p:childTnLst>
                              <p:par>
                                <p:cTn id="128" presetID="18" presetClass="entr" presetSubtype="9" fill="hold" nodeType="afterEffect">
                                  <p:stCondLst>
                                    <p:cond delay="0"/>
                                  </p:stCondLst>
                                  <p:childTnLst>
                                    <p:set>
                                      <p:cBhvr>
                                        <p:cTn id="129" dur="1" fill="hold">
                                          <p:stCondLst>
                                            <p:cond delay="0"/>
                                          </p:stCondLst>
                                        </p:cTn>
                                        <p:tgtEl>
                                          <p:spTgt spid="157"/>
                                        </p:tgtEl>
                                        <p:attrNameLst>
                                          <p:attrName>style.visibility</p:attrName>
                                        </p:attrNameLst>
                                      </p:cBhvr>
                                      <p:to>
                                        <p:strVal val="visible"/>
                                      </p:to>
                                    </p:set>
                                    <p:animEffect transition="in" filter="strips(upLeft)">
                                      <p:cBhvr>
                                        <p:cTn id="130" dur="750"/>
                                        <p:tgtEl>
                                          <p:spTgt spid="157"/>
                                        </p:tgtEl>
                                      </p:cBhvr>
                                    </p:animEffect>
                                  </p:childTnLst>
                                </p:cTn>
                              </p:par>
                            </p:childTnLst>
                          </p:cTn>
                        </p:par>
                        <p:par>
                          <p:cTn id="131" fill="hold">
                            <p:stCondLst>
                              <p:cond delay="20000"/>
                            </p:stCondLst>
                            <p:childTnLst>
                              <p:par>
                                <p:cTn id="132" presetID="37" presetClass="entr" presetSubtype="0" fill="hold" grpId="0" nodeType="afterEffect">
                                  <p:stCondLst>
                                    <p:cond delay="0"/>
                                  </p:stCondLst>
                                  <p:childTnLst>
                                    <p:set>
                                      <p:cBhvr>
                                        <p:cTn id="133" dur="1" fill="hold">
                                          <p:stCondLst>
                                            <p:cond delay="0"/>
                                          </p:stCondLst>
                                        </p:cTn>
                                        <p:tgtEl>
                                          <p:spTgt spid="106"/>
                                        </p:tgtEl>
                                        <p:attrNameLst>
                                          <p:attrName>style.visibility</p:attrName>
                                        </p:attrNameLst>
                                      </p:cBhvr>
                                      <p:to>
                                        <p:strVal val="visible"/>
                                      </p:to>
                                    </p:set>
                                    <p:animEffect transition="in" filter="fade">
                                      <p:cBhvr>
                                        <p:cTn id="134" dur="1000"/>
                                        <p:tgtEl>
                                          <p:spTgt spid="106"/>
                                        </p:tgtEl>
                                      </p:cBhvr>
                                    </p:animEffect>
                                    <p:anim calcmode="lin" valueType="num">
                                      <p:cBhvr>
                                        <p:cTn id="135" dur="1000" fill="hold"/>
                                        <p:tgtEl>
                                          <p:spTgt spid="106"/>
                                        </p:tgtEl>
                                        <p:attrNameLst>
                                          <p:attrName>ppt_x</p:attrName>
                                        </p:attrNameLst>
                                      </p:cBhvr>
                                      <p:tavLst>
                                        <p:tav tm="0">
                                          <p:val>
                                            <p:strVal val="#ppt_x"/>
                                          </p:val>
                                        </p:tav>
                                        <p:tav tm="100000">
                                          <p:val>
                                            <p:strVal val="#ppt_x"/>
                                          </p:val>
                                        </p:tav>
                                      </p:tavLst>
                                    </p:anim>
                                    <p:anim calcmode="lin" valueType="num">
                                      <p:cBhvr>
                                        <p:cTn id="136" dur="900" decel="100000" fill="hold"/>
                                        <p:tgtEl>
                                          <p:spTgt spid="10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8" fill="hold">
                            <p:stCondLst>
                              <p:cond delay="21000"/>
                            </p:stCondLst>
                            <p:childTnLst>
                              <p:par>
                                <p:cTn id="139" presetID="22" presetClass="entr" presetSubtype="8"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Effect transition="in" filter="wipe(left)">
                                      <p:cBhvr>
                                        <p:cTn id="141" dur="1000"/>
                                        <p:tgtEl>
                                          <p:spTgt spid="130"/>
                                        </p:tgtEl>
                                      </p:cBhvr>
                                    </p:animEffect>
                                  </p:childTnLst>
                                </p:cTn>
                              </p:par>
                            </p:childTnLst>
                          </p:cTn>
                        </p:par>
                        <p:par>
                          <p:cTn id="142" fill="hold">
                            <p:stCondLst>
                              <p:cond delay="22000"/>
                            </p:stCondLst>
                            <p:childTnLst>
                              <p:par>
                                <p:cTn id="143" presetID="18" presetClass="entr" presetSubtype="9" fill="hold" nodeType="afterEffect">
                                  <p:stCondLst>
                                    <p:cond delay="0"/>
                                  </p:stCondLst>
                                  <p:childTnLst>
                                    <p:set>
                                      <p:cBhvr>
                                        <p:cTn id="144" dur="1" fill="hold">
                                          <p:stCondLst>
                                            <p:cond delay="0"/>
                                          </p:stCondLst>
                                        </p:cTn>
                                        <p:tgtEl>
                                          <p:spTgt spid="158"/>
                                        </p:tgtEl>
                                        <p:attrNameLst>
                                          <p:attrName>style.visibility</p:attrName>
                                        </p:attrNameLst>
                                      </p:cBhvr>
                                      <p:to>
                                        <p:strVal val="visible"/>
                                      </p:to>
                                    </p:set>
                                    <p:animEffect transition="in" filter="strips(upLeft)">
                                      <p:cBhvr>
                                        <p:cTn id="145" dur="750"/>
                                        <p:tgtEl>
                                          <p:spTgt spid="158"/>
                                        </p:tgtEl>
                                      </p:cBhvr>
                                    </p:animEffect>
                                  </p:childTnLst>
                                </p:cTn>
                              </p:par>
                            </p:childTnLst>
                          </p:cTn>
                        </p:par>
                        <p:par>
                          <p:cTn id="146" fill="hold">
                            <p:stCondLst>
                              <p:cond delay="22750"/>
                            </p:stCondLst>
                            <p:childTnLst>
                              <p:par>
                                <p:cTn id="147" presetID="37" presetClass="entr" presetSubtype="0" fill="hold" grpId="0"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fade">
                                      <p:cBhvr>
                                        <p:cTn id="149" dur="1000"/>
                                        <p:tgtEl>
                                          <p:spTgt spid="107"/>
                                        </p:tgtEl>
                                      </p:cBhvr>
                                    </p:animEffect>
                                    <p:anim calcmode="lin" valueType="num">
                                      <p:cBhvr>
                                        <p:cTn id="150" dur="1000" fill="hold"/>
                                        <p:tgtEl>
                                          <p:spTgt spid="107"/>
                                        </p:tgtEl>
                                        <p:attrNameLst>
                                          <p:attrName>ppt_x</p:attrName>
                                        </p:attrNameLst>
                                      </p:cBhvr>
                                      <p:tavLst>
                                        <p:tav tm="0">
                                          <p:val>
                                            <p:strVal val="#ppt_x"/>
                                          </p:val>
                                        </p:tav>
                                        <p:tav tm="100000">
                                          <p:val>
                                            <p:strVal val="#ppt_x"/>
                                          </p:val>
                                        </p:tav>
                                      </p:tavLst>
                                    </p:anim>
                                    <p:anim calcmode="lin" valueType="num">
                                      <p:cBhvr>
                                        <p:cTn id="151" dur="900" decel="100000" fill="hold"/>
                                        <p:tgtEl>
                                          <p:spTgt spid="107"/>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3" fill="hold">
                            <p:stCondLst>
                              <p:cond delay="23750"/>
                            </p:stCondLst>
                            <p:childTnLst>
                              <p:par>
                                <p:cTn id="154" presetID="22" presetClass="entr" presetSubtype="8" fill="hold" grpId="0" nodeType="afterEffect">
                                  <p:stCondLst>
                                    <p:cond delay="0"/>
                                  </p:stCondLst>
                                  <p:childTnLst>
                                    <p:set>
                                      <p:cBhvr>
                                        <p:cTn id="155" dur="1" fill="hold">
                                          <p:stCondLst>
                                            <p:cond delay="0"/>
                                          </p:stCondLst>
                                        </p:cTn>
                                        <p:tgtEl>
                                          <p:spTgt spid="131"/>
                                        </p:tgtEl>
                                        <p:attrNameLst>
                                          <p:attrName>style.visibility</p:attrName>
                                        </p:attrNameLst>
                                      </p:cBhvr>
                                      <p:to>
                                        <p:strVal val="visible"/>
                                      </p:to>
                                    </p:set>
                                    <p:animEffect transition="in" filter="wipe(left)">
                                      <p:cBhvr>
                                        <p:cTn id="156"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97" grpId="0" animBg="1"/>
      <p:bldP spid="100"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073717" y="845638"/>
            <a:ext cx="300672" cy="5565703"/>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44546B"/>
              </a:gs>
              <a:gs pos="5000">
                <a:srgbClr val="7A7A7A"/>
              </a:gs>
              <a:gs pos="65000">
                <a:srgbClr val="5C9AD3"/>
              </a:gs>
              <a:gs pos="95000">
                <a:srgbClr val="FE4A1E"/>
              </a:gs>
            </a:gsLst>
            <a:lin ang="16200000" scaled="1"/>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E4A1E"/>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5C9AD3"/>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44546B"/>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7A7A7A"/>
          </a:solidFill>
          <a:ln w="317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65"/>
                                        </p:tgtEl>
                                        <p:attrNameLst>
                                          <p:attrName>style.visibility</p:attrName>
                                        </p:attrNameLst>
                                      </p:cBhvr>
                                      <p:to>
                                        <p:strVal val="visible"/>
                                      </p:to>
                                    </p:set>
                                    <p:anim calcmode="lin" valueType="num">
                                      <p:cBhvr>
                                        <p:cTn id="18" dur="1000" fill="hold"/>
                                        <p:tgtEl>
                                          <p:spTgt spid="65"/>
                                        </p:tgtEl>
                                        <p:attrNameLst>
                                          <p:attrName>ppt_w</p:attrName>
                                        </p:attrNameLst>
                                      </p:cBhvr>
                                      <p:tavLst>
                                        <p:tav tm="0">
                                          <p:val>
                                            <p:fltVal val="0"/>
                                          </p:val>
                                        </p:tav>
                                        <p:tav tm="100000">
                                          <p:val>
                                            <p:strVal val="#ppt_w"/>
                                          </p:val>
                                        </p:tav>
                                      </p:tavLst>
                                    </p:anim>
                                    <p:anim calcmode="lin" valueType="num">
                                      <p:cBhvr>
                                        <p:cTn id="19" dur="1000" fill="hold"/>
                                        <p:tgtEl>
                                          <p:spTgt spid="65"/>
                                        </p:tgtEl>
                                        <p:attrNameLst>
                                          <p:attrName>ppt_h</p:attrName>
                                        </p:attrNameLst>
                                      </p:cBhvr>
                                      <p:tavLst>
                                        <p:tav tm="0">
                                          <p:val>
                                            <p:fltVal val="0"/>
                                          </p:val>
                                        </p:tav>
                                        <p:tav tm="100000">
                                          <p:val>
                                            <p:strVal val="#ppt_h"/>
                                          </p:val>
                                        </p:tav>
                                      </p:tavLst>
                                    </p:anim>
                                    <p:anim calcmode="lin" valueType="num">
                                      <p:cBhvr>
                                        <p:cTn id="20" dur="1000" fill="hold"/>
                                        <p:tgtEl>
                                          <p:spTgt spid="65"/>
                                        </p:tgtEl>
                                        <p:attrNameLst>
                                          <p:attrName>style.rotation</p:attrName>
                                        </p:attrNameLst>
                                      </p:cBhvr>
                                      <p:tavLst>
                                        <p:tav tm="0">
                                          <p:val>
                                            <p:fltVal val="90"/>
                                          </p:val>
                                        </p:tav>
                                        <p:tav tm="100000">
                                          <p:val>
                                            <p:fltVal val="0"/>
                                          </p:val>
                                        </p:tav>
                                      </p:tavLst>
                                    </p:anim>
                                    <p:animEffect transition="in" filter="fade">
                                      <p:cBhvr>
                                        <p:cTn id="21" dur="1000"/>
                                        <p:tgtEl>
                                          <p:spTgt spid="65"/>
                                        </p:tgtEl>
                                      </p:cBhvr>
                                    </p:animEffect>
                                  </p:childTnLst>
                                </p:cTn>
                              </p:par>
                            </p:childTnLst>
                          </p:cTn>
                        </p:par>
                        <p:par>
                          <p:cTn id="22" fill="hold">
                            <p:stCondLst>
                              <p:cond delay="3000"/>
                            </p:stCondLst>
                            <p:childTnLst>
                              <p:par>
                                <p:cTn id="23" presetID="37" presetClass="entr" presetSubtype="0" fill="hold" grpId="0" nodeType="afterEffect">
                                  <p:stCondLst>
                                    <p:cond delay="0"/>
                                  </p:stCondLst>
                                  <p:childTnLst>
                                    <p:set>
                                      <p:cBhvr>
                                        <p:cTn id="24" dur="1" fill="hold">
                                          <p:stCondLst>
                                            <p:cond delay="0"/>
                                          </p:stCondLst>
                                        </p:cTn>
                                        <p:tgtEl>
                                          <p:spTgt spid="46"/>
                                        </p:tgtEl>
                                        <p:attrNameLst>
                                          <p:attrName>style.visibility</p:attrName>
                                        </p:attrNameLst>
                                      </p:cBhvr>
                                      <p:to>
                                        <p:strVal val="visible"/>
                                      </p:to>
                                    </p:set>
                                    <p:animEffect transition="in" filter="fade">
                                      <p:cBhvr>
                                        <p:cTn id="25" dur="1000"/>
                                        <p:tgtEl>
                                          <p:spTgt spid="46"/>
                                        </p:tgtEl>
                                      </p:cBhvr>
                                    </p:animEffect>
                                    <p:anim calcmode="lin" valueType="num">
                                      <p:cBhvr>
                                        <p:cTn id="26" dur="1000" fill="hold"/>
                                        <p:tgtEl>
                                          <p:spTgt spid="46"/>
                                        </p:tgtEl>
                                        <p:attrNameLst>
                                          <p:attrName>ppt_x</p:attrName>
                                        </p:attrNameLst>
                                      </p:cBhvr>
                                      <p:tavLst>
                                        <p:tav tm="0">
                                          <p:val>
                                            <p:strVal val="#ppt_x"/>
                                          </p:val>
                                        </p:tav>
                                        <p:tav tm="100000">
                                          <p:val>
                                            <p:strVal val="#ppt_x"/>
                                          </p:val>
                                        </p:tav>
                                      </p:tavLst>
                                    </p:anim>
                                    <p:anim calcmode="lin" valueType="num">
                                      <p:cBhvr>
                                        <p:cTn id="27" dur="900" decel="100000" fill="hold"/>
                                        <p:tgtEl>
                                          <p:spTgt spid="46"/>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9" presetID="37" presetClass="entr" presetSubtype="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fade">
                                      <p:cBhvr>
                                        <p:cTn id="31" dur="1000"/>
                                        <p:tgtEl>
                                          <p:spTgt spid="58"/>
                                        </p:tgtEl>
                                      </p:cBhvr>
                                    </p:animEffect>
                                    <p:anim calcmode="lin" valueType="num">
                                      <p:cBhvr>
                                        <p:cTn id="32" dur="1000" fill="hold"/>
                                        <p:tgtEl>
                                          <p:spTgt spid="58"/>
                                        </p:tgtEl>
                                        <p:attrNameLst>
                                          <p:attrName>ppt_x</p:attrName>
                                        </p:attrNameLst>
                                      </p:cBhvr>
                                      <p:tavLst>
                                        <p:tav tm="0">
                                          <p:val>
                                            <p:strVal val="#ppt_x"/>
                                          </p:val>
                                        </p:tav>
                                        <p:tav tm="100000">
                                          <p:val>
                                            <p:strVal val="#ppt_x"/>
                                          </p:val>
                                        </p:tav>
                                      </p:tavLst>
                                    </p:anim>
                                    <p:anim calcmode="lin" valueType="num">
                                      <p:cBhvr>
                                        <p:cTn id="33" dur="900" decel="100000" fill="hold"/>
                                        <p:tgtEl>
                                          <p:spTgt spid="5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left)">
                                      <p:cBhvr>
                                        <p:cTn id="38" dur="1000"/>
                                        <p:tgtEl>
                                          <p:spTgt spid="50"/>
                                        </p:tgtEl>
                                      </p:cBhvr>
                                    </p:animEffect>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 calcmode="lin" valueType="num">
                                      <p:cBhvr>
                                        <p:cTn id="42" dur="1000" fill="hold"/>
                                        <p:tgtEl>
                                          <p:spTgt spid="66"/>
                                        </p:tgtEl>
                                        <p:attrNameLst>
                                          <p:attrName>ppt_w</p:attrName>
                                        </p:attrNameLst>
                                      </p:cBhvr>
                                      <p:tavLst>
                                        <p:tav tm="0">
                                          <p:val>
                                            <p:fltVal val="0"/>
                                          </p:val>
                                        </p:tav>
                                        <p:tav tm="100000">
                                          <p:val>
                                            <p:strVal val="#ppt_w"/>
                                          </p:val>
                                        </p:tav>
                                      </p:tavLst>
                                    </p:anim>
                                    <p:anim calcmode="lin" valueType="num">
                                      <p:cBhvr>
                                        <p:cTn id="43" dur="1000" fill="hold"/>
                                        <p:tgtEl>
                                          <p:spTgt spid="66"/>
                                        </p:tgtEl>
                                        <p:attrNameLst>
                                          <p:attrName>ppt_h</p:attrName>
                                        </p:attrNameLst>
                                      </p:cBhvr>
                                      <p:tavLst>
                                        <p:tav tm="0">
                                          <p:val>
                                            <p:fltVal val="0"/>
                                          </p:val>
                                        </p:tav>
                                        <p:tav tm="100000">
                                          <p:val>
                                            <p:strVal val="#ppt_h"/>
                                          </p:val>
                                        </p:tav>
                                      </p:tavLst>
                                    </p:anim>
                                    <p:anim calcmode="lin" valueType="num">
                                      <p:cBhvr>
                                        <p:cTn id="44" dur="1000" fill="hold"/>
                                        <p:tgtEl>
                                          <p:spTgt spid="66"/>
                                        </p:tgtEl>
                                        <p:attrNameLst>
                                          <p:attrName>style.rotation</p:attrName>
                                        </p:attrNameLst>
                                      </p:cBhvr>
                                      <p:tavLst>
                                        <p:tav tm="0">
                                          <p:val>
                                            <p:fltVal val="90"/>
                                          </p:val>
                                        </p:tav>
                                        <p:tav tm="100000">
                                          <p:val>
                                            <p:fltVal val="0"/>
                                          </p:val>
                                        </p:tav>
                                      </p:tavLst>
                                    </p:anim>
                                    <p:animEffect transition="in" filter="fade">
                                      <p:cBhvr>
                                        <p:cTn id="45" dur="1000"/>
                                        <p:tgtEl>
                                          <p:spTgt spid="66"/>
                                        </p:tgtEl>
                                      </p:cBhvr>
                                    </p:animEffect>
                                  </p:childTnLst>
                                </p:cTn>
                              </p:par>
                            </p:childTnLst>
                          </p:cTn>
                        </p:par>
                        <p:par>
                          <p:cTn id="46" fill="hold">
                            <p:stCondLst>
                              <p:cond delay="6000"/>
                            </p:stCondLst>
                            <p:childTnLst>
                              <p:par>
                                <p:cTn id="47" presetID="37"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900" decel="100000" fill="hold"/>
                                        <p:tgtEl>
                                          <p:spTgt spid="47"/>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60"/>
                                        </p:tgtEl>
                                        <p:attrNameLst>
                                          <p:attrName>style.visibility</p:attrName>
                                        </p:attrNameLst>
                                      </p:cBhvr>
                                      <p:to>
                                        <p:strVal val="visible"/>
                                      </p:to>
                                    </p:set>
                                    <p:animEffect transition="in" filter="fade">
                                      <p:cBhvr>
                                        <p:cTn id="55" dur="1000"/>
                                        <p:tgtEl>
                                          <p:spTgt spid="60"/>
                                        </p:tgtEl>
                                      </p:cBhvr>
                                    </p:animEffect>
                                    <p:anim calcmode="lin" valueType="num">
                                      <p:cBhvr>
                                        <p:cTn id="56" dur="1000" fill="hold"/>
                                        <p:tgtEl>
                                          <p:spTgt spid="60"/>
                                        </p:tgtEl>
                                        <p:attrNameLst>
                                          <p:attrName>ppt_x</p:attrName>
                                        </p:attrNameLst>
                                      </p:cBhvr>
                                      <p:tavLst>
                                        <p:tav tm="0">
                                          <p:val>
                                            <p:strVal val="#ppt_x"/>
                                          </p:val>
                                        </p:tav>
                                        <p:tav tm="100000">
                                          <p:val>
                                            <p:strVal val="#ppt_x"/>
                                          </p:val>
                                        </p:tav>
                                      </p:tavLst>
                                    </p:anim>
                                    <p:anim calcmode="lin" valueType="num">
                                      <p:cBhvr>
                                        <p:cTn id="57" dur="900" decel="100000" fill="hold"/>
                                        <p:tgtEl>
                                          <p:spTgt spid="60"/>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9" fill="hold">
                            <p:stCondLst>
                              <p:cond delay="7000"/>
                            </p:stCondLst>
                            <p:childTnLst>
                              <p:par>
                                <p:cTn id="60" presetID="22" presetClass="entr" presetSubtype="8" fill="hold" grpId="0"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wipe(left)">
                                      <p:cBhvr>
                                        <p:cTn id="62" dur="1000"/>
                                        <p:tgtEl>
                                          <p:spTgt spid="51"/>
                                        </p:tgtEl>
                                      </p:cBhvr>
                                    </p:animEffect>
                                  </p:childTnLst>
                                </p:cTn>
                              </p:par>
                            </p:childTnLst>
                          </p:cTn>
                        </p:par>
                        <p:par>
                          <p:cTn id="63" fill="hold">
                            <p:stCondLst>
                              <p:cond delay="8000"/>
                            </p:stCondLst>
                            <p:childTnLst>
                              <p:par>
                                <p:cTn id="64" presetID="31" presetClass="entr" presetSubtype="0" fill="hold"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p:cTn id="66" dur="1000" fill="hold"/>
                                        <p:tgtEl>
                                          <p:spTgt spid="67"/>
                                        </p:tgtEl>
                                        <p:attrNameLst>
                                          <p:attrName>ppt_w</p:attrName>
                                        </p:attrNameLst>
                                      </p:cBhvr>
                                      <p:tavLst>
                                        <p:tav tm="0">
                                          <p:val>
                                            <p:fltVal val="0"/>
                                          </p:val>
                                        </p:tav>
                                        <p:tav tm="100000">
                                          <p:val>
                                            <p:strVal val="#ppt_w"/>
                                          </p:val>
                                        </p:tav>
                                      </p:tavLst>
                                    </p:anim>
                                    <p:anim calcmode="lin" valueType="num">
                                      <p:cBhvr>
                                        <p:cTn id="67" dur="1000" fill="hold"/>
                                        <p:tgtEl>
                                          <p:spTgt spid="67"/>
                                        </p:tgtEl>
                                        <p:attrNameLst>
                                          <p:attrName>ppt_h</p:attrName>
                                        </p:attrNameLst>
                                      </p:cBhvr>
                                      <p:tavLst>
                                        <p:tav tm="0">
                                          <p:val>
                                            <p:fltVal val="0"/>
                                          </p:val>
                                        </p:tav>
                                        <p:tav tm="100000">
                                          <p:val>
                                            <p:strVal val="#ppt_h"/>
                                          </p:val>
                                        </p:tav>
                                      </p:tavLst>
                                    </p:anim>
                                    <p:anim calcmode="lin" valueType="num">
                                      <p:cBhvr>
                                        <p:cTn id="68" dur="1000" fill="hold"/>
                                        <p:tgtEl>
                                          <p:spTgt spid="67"/>
                                        </p:tgtEl>
                                        <p:attrNameLst>
                                          <p:attrName>style.rotation</p:attrName>
                                        </p:attrNameLst>
                                      </p:cBhvr>
                                      <p:tavLst>
                                        <p:tav tm="0">
                                          <p:val>
                                            <p:fltVal val="90"/>
                                          </p:val>
                                        </p:tav>
                                        <p:tav tm="100000">
                                          <p:val>
                                            <p:fltVal val="0"/>
                                          </p:val>
                                        </p:tav>
                                      </p:tavLst>
                                    </p:anim>
                                    <p:animEffect transition="in" filter="fade">
                                      <p:cBhvr>
                                        <p:cTn id="69" dur="1000"/>
                                        <p:tgtEl>
                                          <p:spTgt spid="67"/>
                                        </p:tgtEl>
                                      </p:cBhvr>
                                    </p:animEffect>
                                  </p:childTnLst>
                                </p:cTn>
                              </p:par>
                            </p:childTnLst>
                          </p:cTn>
                        </p:par>
                        <p:par>
                          <p:cTn id="70" fill="hold">
                            <p:stCondLst>
                              <p:cond delay="9000"/>
                            </p:stCondLst>
                            <p:childTnLst>
                              <p:par>
                                <p:cTn id="71" presetID="37" presetClass="entr" presetSubtype="0"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1000"/>
                                        <p:tgtEl>
                                          <p:spTgt spid="48"/>
                                        </p:tgtEl>
                                      </p:cBhvr>
                                    </p:animEffect>
                                    <p:anim calcmode="lin" valueType="num">
                                      <p:cBhvr>
                                        <p:cTn id="74" dur="1000" fill="hold"/>
                                        <p:tgtEl>
                                          <p:spTgt spid="48"/>
                                        </p:tgtEl>
                                        <p:attrNameLst>
                                          <p:attrName>ppt_x</p:attrName>
                                        </p:attrNameLst>
                                      </p:cBhvr>
                                      <p:tavLst>
                                        <p:tav tm="0">
                                          <p:val>
                                            <p:strVal val="#ppt_x"/>
                                          </p:val>
                                        </p:tav>
                                        <p:tav tm="100000">
                                          <p:val>
                                            <p:strVal val="#ppt_x"/>
                                          </p:val>
                                        </p:tav>
                                      </p:tavLst>
                                    </p:anim>
                                    <p:anim calcmode="lin" valueType="num">
                                      <p:cBhvr>
                                        <p:cTn id="75" dur="900" decel="100000" fill="hold"/>
                                        <p:tgtEl>
                                          <p:spTgt spid="48"/>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7" presetID="37"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1000"/>
                                        <p:tgtEl>
                                          <p:spTgt spid="62"/>
                                        </p:tgtEl>
                                      </p:cBhvr>
                                    </p:animEffect>
                                    <p:anim calcmode="lin" valueType="num">
                                      <p:cBhvr>
                                        <p:cTn id="80" dur="1000" fill="hold"/>
                                        <p:tgtEl>
                                          <p:spTgt spid="62"/>
                                        </p:tgtEl>
                                        <p:attrNameLst>
                                          <p:attrName>ppt_x</p:attrName>
                                        </p:attrNameLst>
                                      </p:cBhvr>
                                      <p:tavLst>
                                        <p:tav tm="0">
                                          <p:val>
                                            <p:strVal val="#ppt_x"/>
                                          </p:val>
                                        </p:tav>
                                        <p:tav tm="100000">
                                          <p:val>
                                            <p:strVal val="#ppt_x"/>
                                          </p:val>
                                        </p:tav>
                                      </p:tavLst>
                                    </p:anim>
                                    <p:anim calcmode="lin" valueType="num">
                                      <p:cBhvr>
                                        <p:cTn id="81" dur="900" decel="100000" fill="hold"/>
                                        <p:tgtEl>
                                          <p:spTgt spid="62"/>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Effect transition="in" filter="wipe(left)">
                                      <p:cBhvr>
                                        <p:cTn id="86" dur="1000"/>
                                        <p:tgtEl>
                                          <p:spTgt spid="52"/>
                                        </p:tgtEl>
                                      </p:cBhvr>
                                    </p:animEffect>
                                  </p:childTnLst>
                                </p:cTn>
                              </p:par>
                            </p:childTnLst>
                          </p:cTn>
                        </p:par>
                        <p:par>
                          <p:cTn id="87" fill="hold">
                            <p:stCondLst>
                              <p:cond delay="11000"/>
                            </p:stCondLst>
                            <p:childTnLst>
                              <p:par>
                                <p:cTn id="88" presetID="31" presetClass="entr" presetSubtype="0" fill="hold" nodeType="afterEffect">
                                  <p:stCondLst>
                                    <p:cond delay="0"/>
                                  </p:stCondLst>
                                  <p:childTnLst>
                                    <p:set>
                                      <p:cBhvr>
                                        <p:cTn id="89" dur="1" fill="hold">
                                          <p:stCondLst>
                                            <p:cond delay="0"/>
                                          </p:stCondLst>
                                        </p:cTn>
                                        <p:tgtEl>
                                          <p:spTgt spid="68"/>
                                        </p:tgtEl>
                                        <p:attrNameLst>
                                          <p:attrName>style.visibility</p:attrName>
                                        </p:attrNameLst>
                                      </p:cBhvr>
                                      <p:to>
                                        <p:strVal val="visible"/>
                                      </p:to>
                                    </p:set>
                                    <p:anim calcmode="lin" valueType="num">
                                      <p:cBhvr>
                                        <p:cTn id="90" dur="1000" fill="hold"/>
                                        <p:tgtEl>
                                          <p:spTgt spid="68"/>
                                        </p:tgtEl>
                                        <p:attrNameLst>
                                          <p:attrName>ppt_w</p:attrName>
                                        </p:attrNameLst>
                                      </p:cBhvr>
                                      <p:tavLst>
                                        <p:tav tm="0">
                                          <p:val>
                                            <p:fltVal val="0"/>
                                          </p:val>
                                        </p:tav>
                                        <p:tav tm="100000">
                                          <p:val>
                                            <p:strVal val="#ppt_w"/>
                                          </p:val>
                                        </p:tav>
                                      </p:tavLst>
                                    </p:anim>
                                    <p:anim calcmode="lin" valueType="num">
                                      <p:cBhvr>
                                        <p:cTn id="91" dur="1000" fill="hold"/>
                                        <p:tgtEl>
                                          <p:spTgt spid="68"/>
                                        </p:tgtEl>
                                        <p:attrNameLst>
                                          <p:attrName>ppt_h</p:attrName>
                                        </p:attrNameLst>
                                      </p:cBhvr>
                                      <p:tavLst>
                                        <p:tav tm="0">
                                          <p:val>
                                            <p:fltVal val="0"/>
                                          </p:val>
                                        </p:tav>
                                        <p:tav tm="100000">
                                          <p:val>
                                            <p:strVal val="#ppt_h"/>
                                          </p:val>
                                        </p:tav>
                                      </p:tavLst>
                                    </p:anim>
                                    <p:anim calcmode="lin" valueType="num">
                                      <p:cBhvr>
                                        <p:cTn id="92" dur="1000" fill="hold"/>
                                        <p:tgtEl>
                                          <p:spTgt spid="68"/>
                                        </p:tgtEl>
                                        <p:attrNameLst>
                                          <p:attrName>style.rotation</p:attrName>
                                        </p:attrNameLst>
                                      </p:cBhvr>
                                      <p:tavLst>
                                        <p:tav tm="0">
                                          <p:val>
                                            <p:fltVal val="90"/>
                                          </p:val>
                                        </p:tav>
                                        <p:tav tm="100000">
                                          <p:val>
                                            <p:fltVal val="0"/>
                                          </p:val>
                                        </p:tav>
                                      </p:tavLst>
                                    </p:anim>
                                    <p:animEffect transition="in" filter="fade">
                                      <p:cBhvr>
                                        <p:cTn id="93" dur="1000"/>
                                        <p:tgtEl>
                                          <p:spTgt spid="68"/>
                                        </p:tgtEl>
                                      </p:cBhvr>
                                    </p:animEffect>
                                  </p:childTnLst>
                                </p:cTn>
                              </p:par>
                            </p:childTnLst>
                          </p:cTn>
                        </p:par>
                        <p:par>
                          <p:cTn id="94" fill="hold">
                            <p:stCondLst>
                              <p:cond delay="12000"/>
                            </p:stCondLst>
                            <p:childTnLst>
                              <p:par>
                                <p:cTn id="95" presetID="37" presetClass="entr" presetSubtype="0"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Effect transition="in" filter="fade">
                                      <p:cBhvr>
                                        <p:cTn id="97" dur="1000"/>
                                        <p:tgtEl>
                                          <p:spTgt spid="49"/>
                                        </p:tgtEl>
                                      </p:cBhvr>
                                    </p:animEffect>
                                    <p:anim calcmode="lin" valueType="num">
                                      <p:cBhvr>
                                        <p:cTn id="98" dur="1000" fill="hold"/>
                                        <p:tgtEl>
                                          <p:spTgt spid="49"/>
                                        </p:tgtEl>
                                        <p:attrNameLst>
                                          <p:attrName>ppt_x</p:attrName>
                                        </p:attrNameLst>
                                      </p:cBhvr>
                                      <p:tavLst>
                                        <p:tav tm="0">
                                          <p:val>
                                            <p:strVal val="#ppt_x"/>
                                          </p:val>
                                        </p:tav>
                                        <p:tav tm="100000">
                                          <p:val>
                                            <p:strVal val="#ppt_x"/>
                                          </p:val>
                                        </p:tav>
                                      </p:tavLst>
                                    </p:anim>
                                    <p:anim calcmode="lin" valueType="num">
                                      <p:cBhvr>
                                        <p:cTn id="99" dur="900" decel="100000" fill="hold"/>
                                        <p:tgtEl>
                                          <p:spTgt spid="49"/>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1" presetID="37" presetClass="entr" presetSubtype="0" fill="hold" nodeType="withEffect">
                                  <p:stCondLst>
                                    <p:cond delay="0"/>
                                  </p:stCondLst>
                                  <p:childTnLst>
                                    <p:set>
                                      <p:cBhvr>
                                        <p:cTn id="102" dur="1" fill="hold">
                                          <p:stCondLst>
                                            <p:cond delay="0"/>
                                          </p:stCondLst>
                                        </p:cTn>
                                        <p:tgtEl>
                                          <p:spTgt spid="64"/>
                                        </p:tgtEl>
                                        <p:attrNameLst>
                                          <p:attrName>style.visibility</p:attrName>
                                        </p:attrNameLst>
                                      </p:cBhvr>
                                      <p:to>
                                        <p:strVal val="visible"/>
                                      </p:to>
                                    </p:set>
                                    <p:animEffect transition="in" filter="fade">
                                      <p:cBhvr>
                                        <p:cTn id="103" dur="1000"/>
                                        <p:tgtEl>
                                          <p:spTgt spid="64"/>
                                        </p:tgtEl>
                                      </p:cBhvr>
                                    </p:animEffect>
                                    <p:anim calcmode="lin" valueType="num">
                                      <p:cBhvr>
                                        <p:cTn id="104" dur="1000" fill="hold"/>
                                        <p:tgtEl>
                                          <p:spTgt spid="64"/>
                                        </p:tgtEl>
                                        <p:attrNameLst>
                                          <p:attrName>ppt_x</p:attrName>
                                        </p:attrNameLst>
                                      </p:cBhvr>
                                      <p:tavLst>
                                        <p:tav tm="0">
                                          <p:val>
                                            <p:strVal val="#ppt_x"/>
                                          </p:val>
                                        </p:tav>
                                        <p:tav tm="100000">
                                          <p:val>
                                            <p:strVal val="#ppt_x"/>
                                          </p:val>
                                        </p:tav>
                                      </p:tavLst>
                                    </p:anim>
                                    <p:anim calcmode="lin" valueType="num">
                                      <p:cBhvr>
                                        <p:cTn id="105" dur="900" decel="100000" fill="hold"/>
                                        <p:tgtEl>
                                          <p:spTgt spid="6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53"/>
                                        </p:tgtEl>
                                        <p:attrNameLst>
                                          <p:attrName>style.visibility</p:attrName>
                                        </p:attrNameLst>
                                      </p:cBhvr>
                                      <p:to>
                                        <p:strVal val="visible"/>
                                      </p:to>
                                    </p:set>
                                    <p:animEffect transition="in" filter="wipe(left)">
                                      <p:cBhvr>
                                        <p:cTn id="110"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8" grpId="0" animBg="1"/>
      <p:bldP spid="49" grpId="0" animBg="1"/>
      <p:bldP spid="50" grpId="0"/>
      <p:bldP spid="51" grpId="0"/>
      <p:bldP spid="52" grpId="0"/>
      <p:bldP spid="53" grpId="0"/>
      <p:bldP spid="5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Shape 91">
            <a:extLst>
              <a:ext uri="{FF2B5EF4-FFF2-40B4-BE49-F238E27FC236}">
                <a16:creationId xmlns:a16="http://schemas.microsoft.com/office/drawing/2014/main" id="{0AC15524-52F5-4ABC-997D-D5C15E360911}"/>
              </a:ext>
            </a:extLst>
          </p:cNvPr>
          <p:cNvSpPr/>
          <p:nvPr/>
        </p:nvSpPr>
        <p:spPr>
          <a:xfrm>
            <a:off x="116384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809ECD93-6E9D-49CF-BC94-2BF48B5A000E}"/>
              </a:ext>
            </a:extLst>
          </p:cNvPr>
          <p:cNvSpPr/>
          <p:nvPr/>
        </p:nvSpPr>
        <p:spPr>
          <a:xfrm>
            <a:off x="619842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D1FADEA7-BD0F-4CA8-B3D0-8D12A3138568}"/>
              </a:ext>
            </a:extLst>
          </p:cNvPr>
          <p:cNvSpPr/>
          <p:nvPr/>
        </p:nvSpPr>
        <p:spPr>
          <a:xfrm>
            <a:off x="8678732"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56B5A0F-18C8-47F1-B264-BE811699C60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4" name="Freeform: Shape 93">
            <a:extLst>
              <a:ext uri="{FF2B5EF4-FFF2-40B4-BE49-F238E27FC236}">
                <a16:creationId xmlns:a16="http://schemas.microsoft.com/office/drawing/2014/main" id="{3019F418-3DFD-47BD-AB0D-B317F0A1CB4B}"/>
              </a:ext>
            </a:extLst>
          </p:cNvPr>
          <p:cNvSpPr/>
          <p:nvPr/>
        </p:nvSpPr>
        <p:spPr>
          <a:xfrm>
            <a:off x="3681135" y="1655352"/>
            <a:ext cx="2324548" cy="734103"/>
          </a:xfrm>
          <a:custGeom>
            <a:avLst/>
            <a:gdLst>
              <a:gd name="connsiteX0" fmla="*/ 193955 w 2324548"/>
              <a:gd name="connsiteY0" fmla="*/ 0 h 734103"/>
              <a:gd name="connsiteX1" fmla="*/ 2130593 w 2324548"/>
              <a:gd name="connsiteY1" fmla="*/ 0 h 734103"/>
              <a:gd name="connsiteX2" fmla="*/ 2324548 w 2324548"/>
              <a:gd name="connsiteY2" fmla="*/ 193955 h 734103"/>
              <a:gd name="connsiteX3" fmla="*/ 2324548 w 2324548"/>
              <a:gd name="connsiteY3" fmla="*/ 572972 h 734103"/>
              <a:gd name="connsiteX4" fmla="*/ 2324548 w 2324548"/>
              <a:gd name="connsiteY4" fmla="*/ 734103 h 734103"/>
              <a:gd name="connsiteX5" fmla="*/ 0 w 2324548"/>
              <a:gd name="connsiteY5" fmla="*/ 734103 h 734103"/>
              <a:gd name="connsiteX6" fmla="*/ 0 w 2324548"/>
              <a:gd name="connsiteY6" fmla="*/ 572972 h 734103"/>
              <a:gd name="connsiteX7" fmla="*/ 0 w 2324548"/>
              <a:gd name="connsiteY7" fmla="*/ 193955 h 734103"/>
              <a:gd name="connsiteX8" fmla="*/ 193955 w 2324548"/>
              <a:gd name="connsiteY8" fmla="*/ 0 h 734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4548" h="734103">
                <a:moveTo>
                  <a:pt x="193955" y="0"/>
                </a:moveTo>
                <a:lnTo>
                  <a:pt x="2130593" y="0"/>
                </a:lnTo>
                <a:cubicBezTo>
                  <a:pt x="2237711" y="0"/>
                  <a:pt x="2324548" y="86837"/>
                  <a:pt x="2324548" y="193955"/>
                </a:cubicBezTo>
                <a:lnTo>
                  <a:pt x="2324548" y="572972"/>
                </a:lnTo>
                <a:lnTo>
                  <a:pt x="2324548" y="734103"/>
                </a:lnTo>
                <a:lnTo>
                  <a:pt x="0" y="734103"/>
                </a:lnTo>
                <a:lnTo>
                  <a:pt x="0" y="572972"/>
                </a:lnTo>
                <a:lnTo>
                  <a:pt x="0" y="193955"/>
                </a:lnTo>
                <a:cubicBezTo>
                  <a:pt x="0" y="86837"/>
                  <a:pt x="86837" y="0"/>
                  <a:pt x="193955"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BD55C5D-7184-4D66-96D2-9C52C8803930}"/>
              </a:ext>
            </a:extLst>
          </p:cNvPr>
          <p:cNvSpPr txBox="1"/>
          <p:nvPr/>
        </p:nvSpPr>
        <p:spPr>
          <a:xfrm>
            <a:off x="1320279" y="1840641"/>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01</a:t>
            </a:r>
          </a:p>
        </p:txBody>
      </p:sp>
      <p:sp>
        <p:nvSpPr>
          <p:cNvPr id="16" name="TextBox 15">
            <a:extLst>
              <a:ext uri="{FF2B5EF4-FFF2-40B4-BE49-F238E27FC236}">
                <a16:creationId xmlns:a16="http://schemas.microsoft.com/office/drawing/2014/main" id="{5CD14471-F95C-4EC0-82B5-801E372D3DBD}"/>
              </a:ext>
            </a:extLst>
          </p:cNvPr>
          <p:cNvSpPr txBox="1"/>
          <p:nvPr/>
        </p:nvSpPr>
        <p:spPr>
          <a:xfrm>
            <a:off x="383756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02</a:t>
            </a:r>
          </a:p>
        </p:txBody>
      </p:sp>
      <p:sp>
        <p:nvSpPr>
          <p:cNvPr id="17" name="TextBox 16">
            <a:extLst>
              <a:ext uri="{FF2B5EF4-FFF2-40B4-BE49-F238E27FC236}">
                <a16:creationId xmlns:a16="http://schemas.microsoft.com/office/drawing/2014/main" id="{9553B8E9-B513-4370-B0A0-979C419E43AF}"/>
              </a:ext>
            </a:extLst>
          </p:cNvPr>
          <p:cNvSpPr txBox="1"/>
          <p:nvPr/>
        </p:nvSpPr>
        <p:spPr>
          <a:xfrm>
            <a:off x="6354859"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03</a:t>
            </a:r>
          </a:p>
        </p:txBody>
      </p:sp>
      <p:sp>
        <p:nvSpPr>
          <p:cNvPr id="18" name="TextBox 17">
            <a:extLst>
              <a:ext uri="{FF2B5EF4-FFF2-40B4-BE49-F238E27FC236}">
                <a16:creationId xmlns:a16="http://schemas.microsoft.com/office/drawing/2014/main" id="{09908441-21FE-4DE1-89B4-23C4865F10C9}"/>
              </a:ext>
            </a:extLst>
          </p:cNvPr>
          <p:cNvSpPr txBox="1"/>
          <p:nvPr/>
        </p:nvSpPr>
        <p:spPr>
          <a:xfrm>
            <a:off x="8835166" y="1837737"/>
            <a:ext cx="20116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04</a:t>
            </a:r>
          </a:p>
        </p:txBody>
      </p:sp>
      <p:sp>
        <p:nvSpPr>
          <p:cNvPr id="104" name="Freeform: Shape 103">
            <a:extLst>
              <a:ext uri="{FF2B5EF4-FFF2-40B4-BE49-F238E27FC236}">
                <a16:creationId xmlns:a16="http://schemas.microsoft.com/office/drawing/2014/main" id="{AC30A6CD-5AC6-4D69-92E7-354834E49116}"/>
              </a:ext>
            </a:extLst>
          </p:cNvPr>
          <p:cNvSpPr/>
          <p:nvPr/>
        </p:nvSpPr>
        <p:spPr>
          <a:xfrm>
            <a:off x="116384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92E5299D-B865-44B3-9BC9-91921B59C98B}"/>
              </a:ext>
            </a:extLst>
          </p:cNvPr>
          <p:cNvSpPr/>
          <p:nvPr/>
        </p:nvSpPr>
        <p:spPr>
          <a:xfrm>
            <a:off x="619842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653A76E9-3BDC-47E9-B515-4DE7EB49A846}"/>
              </a:ext>
            </a:extLst>
          </p:cNvPr>
          <p:cNvSpPr/>
          <p:nvPr/>
        </p:nvSpPr>
        <p:spPr>
          <a:xfrm>
            <a:off x="8678732"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9BAE63C7-53BC-41E4-889A-C4B0483FAA8D}"/>
              </a:ext>
            </a:extLst>
          </p:cNvPr>
          <p:cNvSpPr/>
          <p:nvPr/>
        </p:nvSpPr>
        <p:spPr>
          <a:xfrm>
            <a:off x="3681135" y="2926080"/>
            <a:ext cx="2324548" cy="3066523"/>
          </a:xfrm>
          <a:custGeom>
            <a:avLst/>
            <a:gdLst>
              <a:gd name="connsiteX0" fmla="*/ 0 w 2324548"/>
              <a:gd name="connsiteY0" fmla="*/ 0 h 3066523"/>
              <a:gd name="connsiteX1" fmla="*/ 2324548 w 2324548"/>
              <a:gd name="connsiteY1" fmla="*/ 0 h 3066523"/>
              <a:gd name="connsiteX2" fmla="*/ 2324548 w 2324548"/>
              <a:gd name="connsiteY2" fmla="*/ 3066523 h 3066523"/>
              <a:gd name="connsiteX3" fmla="*/ 0 w 2324548"/>
              <a:gd name="connsiteY3" fmla="*/ 3066523 h 3066523"/>
            </a:gdLst>
            <a:ahLst/>
            <a:cxnLst>
              <a:cxn ang="0">
                <a:pos x="connsiteX0" y="connsiteY0"/>
              </a:cxn>
              <a:cxn ang="0">
                <a:pos x="connsiteX1" y="connsiteY1"/>
              </a:cxn>
              <a:cxn ang="0">
                <a:pos x="connsiteX2" y="connsiteY2"/>
              </a:cxn>
              <a:cxn ang="0">
                <a:pos x="connsiteX3" y="connsiteY3"/>
              </a:cxn>
            </a:cxnLst>
            <a:rect l="l" t="t" r="r" b="b"/>
            <a:pathLst>
              <a:path w="2324548" h="3066523">
                <a:moveTo>
                  <a:pt x="0" y="0"/>
                </a:moveTo>
                <a:lnTo>
                  <a:pt x="2324548" y="0"/>
                </a:lnTo>
                <a:lnTo>
                  <a:pt x="2324548" y="3066523"/>
                </a:lnTo>
                <a:lnTo>
                  <a:pt x="0" y="3066523"/>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37C05FCE-2E42-4CF5-8565-3E4DB3A50F7B}"/>
              </a:ext>
            </a:extLst>
          </p:cNvPr>
          <p:cNvGrpSpPr/>
          <p:nvPr/>
        </p:nvGrpSpPr>
        <p:grpSpPr>
          <a:xfrm>
            <a:off x="716280" y="2362200"/>
            <a:ext cx="10789920" cy="440167"/>
            <a:chOff x="625549" y="2362200"/>
            <a:chExt cx="10210800" cy="440167"/>
          </a:xfrm>
        </p:grpSpPr>
        <p:sp>
          <p:nvSpPr>
            <p:cNvPr id="2" name="Rectangle 1">
              <a:extLst>
                <a:ext uri="{FF2B5EF4-FFF2-40B4-BE49-F238E27FC236}">
                  <a16:creationId xmlns:a16="http://schemas.microsoft.com/office/drawing/2014/main" id="{94E15F4E-F083-464A-AE67-58C2B9AD7A8A}"/>
                </a:ext>
              </a:extLst>
            </p:cNvPr>
            <p:cNvSpPr/>
            <p:nvPr/>
          </p:nvSpPr>
          <p:spPr>
            <a:xfrm>
              <a:off x="625549" y="2362200"/>
              <a:ext cx="10210800" cy="228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8BC954A-1970-4CC0-90BF-05817135EFE2}"/>
                </a:ext>
              </a:extLst>
            </p:cNvPr>
            <p:cNvSpPr/>
            <p:nvPr/>
          </p:nvSpPr>
          <p:spPr>
            <a:xfrm>
              <a:off x="625549" y="2573767"/>
              <a:ext cx="10210800" cy="22860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ABCA2772-CF18-4601-AA66-C317FB63011A}"/>
              </a:ext>
            </a:extLst>
          </p:cNvPr>
          <p:cNvGrpSpPr/>
          <p:nvPr/>
        </p:nvGrpSpPr>
        <p:grpSpPr>
          <a:xfrm>
            <a:off x="1691531" y="2596896"/>
            <a:ext cx="1280160" cy="498490"/>
            <a:chOff x="2596134" y="4587088"/>
            <a:chExt cx="1280160" cy="498490"/>
          </a:xfrm>
        </p:grpSpPr>
        <p:grpSp>
          <p:nvGrpSpPr>
            <p:cNvPr id="28" name="Group 27">
              <a:extLst>
                <a:ext uri="{FF2B5EF4-FFF2-40B4-BE49-F238E27FC236}">
                  <a16:creationId xmlns:a16="http://schemas.microsoft.com/office/drawing/2014/main" id="{78DAB1C3-9F2C-4C14-925D-E3BF5CB9FAF6}"/>
                </a:ext>
              </a:extLst>
            </p:cNvPr>
            <p:cNvGrpSpPr>
              <a:grpSpLocks noChangeAspect="1"/>
            </p:cNvGrpSpPr>
            <p:nvPr/>
          </p:nvGrpSpPr>
          <p:grpSpPr>
            <a:xfrm>
              <a:off x="2596134" y="4983480"/>
              <a:ext cx="1280160" cy="102098"/>
              <a:chOff x="914400" y="1066800"/>
              <a:chExt cx="1490472" cy="118872"/>
            </a:xfrm>
          </p:grpSpPr>
          <p:sp>
            <p:nvSpPr>
              <p:cNvPr id="39" name="Oval 38">
                <a:extLst>
                  <a:ext uri="{FF2B5EF4-FFF2-40B4-BE49-F238E27FC236}">
                    <a16:creationId xmlns:a16="http://schemas.microsoft.com/office/drawing/2014/main" id="{AEFE45DE-ECCA-46A4-BFA4-609E1EDCFE0B}"/>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08B6FE49-1EE9-4698-95FD-8950E9F4387E}"/>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45DD701-29F5-43EF-8498-31AB4AA2047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17E98BF-9D3C-48CC-8E70-C7E6643CFC73}"/>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31A2D267-D211-49B8-A8E7-3F6E9F3CEA9E}"/>
                </a:ext>
              </a:extLst>
            </p:cNvPr>
            <p:cNvGrpSpPr>
              <a:grpSpLocks noChangeAspect="1"/>
            </p:cNvGrpSpPr>
            <p:nvPr/>
          </p:nvGrpSpPr>
          <p:grpSpPr>
            <a:xfrm>
              <a:off x="2596134" y="4587088"/>
              <a:ext cx="1280160" cy="102098"/>
              <a:chOff x="914400" y="1066800"/>
              <a:chExt cx="1490472" cy="118872"/>
            </a:xfrm>
          </p:grpSpPr>
          <p:sp>
            <p:nvSpPr>
              <p:cNvPr id="35" name="Oval 34">
                <a:extLst>
                  <a:ext uri="{FF2B5EF4-FFF2-40B4-BE49-F238E27FC236}">
                    <a16:creationId xmlns:a16="http://schemas.microsoft.com/office/drawing/2014/main" id="{1A3BD3B8-CC88-4F4D-819B-891C960B4C0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0C914C3D-C5F6-4241-8CC2-E5F086EE4BAF}"/>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BB1AD12-5730-4E15-A65C-B32084328D5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078186FA-BD94-415C-9666-EC6DE489197E}"/>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D5B7E6FE-9DD1-45FC-ABA9-537099634E5F}"/>
                </a:ext>
              </a:extLst>
            </p:cNvPr>
            <p:cNvGrpSpPr/>
            <p:nvPr/>
          </p:nvGrpSpPr>
          <p:grpSpPr>
            <a:xfrm>
              <a:off x="2624328" y="4617720"/>
              <a:ext cx="1225296" cy="441364"/>
              <a:chOff x="2624328" y="4617720"/>
              <a:chExt cx="1225296" cy="441364"/>
            </a:xfrm>
          </p:grpSpPr>
          <p:sp>
            <p:nvSpPr>
              <p:cNvPr id="31" name="Freeform: Shape 30">
                <a:extLst>
                  <a:ext uri="{FF2B5EF4-FFF2-40B4-BE49-F238E27FC236}">
                    <a16:creationId xmlns:a16="http://schemas.microsoft.com/office/drawing/2014/main" id="{01DCD1AF-7A77-44A9-92E9-E2C6DB35F16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96A6A8A-F0C9-4C37-8E3B-2CEFBCB07043}"/>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008B8B8-8C7D-453A-B252-9A36B366F4EE}"/>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09BABCE7-ABF1-48B1-B241-77849EC3F3E3}"/>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3" name="Group 42">
            <a:extLst>
              <a:ext uri="{FF2B5EF4-FFF2-40B4-BE49-F238E27FC236}">
                <a16:creationId xmlns:a16="http://schemas.microsoft.com/office/drawing/2014/main" id="{15D56484-B6CF-44C0-92B8-42A5EA5D480D}"/>
              </a:ext>
            </a:extLst>
          </p:cNvPr>
          <p:cNvGrpSpPr/>
          <p:nvPr/>
        </p:nvGrpSpPr>
        <p:grpSpPr>
          <a:xfrm>
            <a:off x="4213531" y="2596896"/>
            <a:ext cx="1280160" cy="498490"/>
            <a:chOff x="2596134" y="4587088"/>
            <a:chExt cx="1280160" cy="498490"/>
          </a:xfrm>
        </p:grpSpPr>
        <p:grpSp>
          <p:nvGrpSpPr>
            <p:cNvPr id="44" name="Group 43">
              <a:extLst>
                <a:ext uri="{FF2B5EF4-FFF2-40B4-BE49-F238E27FC236}">
                  <a16:creationId xmlns:a16="http://schemas.microsoft.com/office/drawing/2014/main" id="{6D44D537-C083-4608-861E-DD45D72EBFAE}"/>
                </a:ext>
              </a:extLst>
            </p:cNvPr>
            <p:cNvGrpSpPr>
              <a:grpSpLocks noChangeAspect="1"/>
            </p:cNvGrpSpPr>
            <p:nvPr/>
          </p:nvGrpSpPr>
          <p:grpSpPr>
            <a:xfrm>
              <a:off x="2596134" y="4983480"/>
              <a:ext cx="1280160" cy="102098"/>
              <a:chOff x="914400" y="1066800"/>
              <a:chExt cx="1490472" cy="118872"/>
            </a:xfrm>
          </p:grpSpPr>
          <p:sp>
            <p:nvSpPr>
              <p:cNvPr id="55" name="Oval 54">
                <a:extLst>
                  <a:ext uri="{FF2B5EF4-FFF2-40B4-BE49-F238E27FC236}">
                    <a16:creationId xmlns:a16="http://schemas.microsoft.com/office/drawing/2014/main" id="{93E55EFF-B96C-42F1-B623-66142F0A128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0B61C7E0-5881-4DFE-8995-F772964CF56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A298223E-612D-43DA-82FE-08A9B9F302F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622D1A9-8154-4CA4-8313-FD384A049EA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BE3E5802-C8B7-4382-94BE-60F5774B624E}"/>
                </a:ext>
              </a:extLst>
            </p:cNvPr>
            <p:cNvGrpSpPr>
              <a:grpSpLocks noChangeAspect="1"/>
            </p:cNvGrpSpPr>
            <p:nvPr/>
          </p:nvGrpSpPr>
          <p:grpSpPr>
            <a:xfrm>
              <a:off x="2596134" y="4587088"/>
              <a:ext cx="1280160" cy="102098"/>
              <a:chOff x="914400" y="1066800"/>
              <a:chExt cx="1490472" cy="118872"/>
            </a:xfrm>
          </p:grpSpPr>
          <p:sp>
            <p:nvSpPr>
              <p:cNvPr id="51" name="Oval 50">
                <a:extLst>
                  <a:ext uri="{FF2B5EF4-FFF2-40B4-BE49-F238E27FC236}">
                    <a16:creationId xmlns:a16="http://schemas.microsoft.com/office/drawing/2014/main" id="{C400B4E8-4676-4C43-8ACE-9B2F8918903F}"/>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2033AE94-9B63-40D8-BD37-BB7DB1E5FBD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E98DCDA6-48DE-428A-9303-3C8056493A07}"/>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3BE05FA3-26BF-40F5-A069-66D0E0281F32}"/>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B858F28A-FAB7-4EA9-9BCF-B12BF3D5C4A1}"/>
                </a:ext>
              </a:extLst>
            </p:cNvPr>
            <p:cNvGrpSpPr/>
            <p:nvPr/>
          </p:nvGrpSpPr>
          <p:grpSpPr>
            <a:xfrm>
              <a:off x="2624328" y="4617720"/>
              <a:ext cx="1225296" cy="441364"/>
              <a:chOff x="2624328" y="4617720"/>
              <a:chExt cx="1225296" cy="441364"/>
            </a:xfrm>
          </p:grpSpPr>
          <p:sp>
            <p:nvSpPr>
              <p:cNvPr id="47" name="Freeform: Shape 46">
                <a:extLst>
                  <a:ext uri="{FF2B5EF4-FFF2-40B4-BE49-F238E27FC236}">
                    <a16:creationId xmlns:a16="http://schemas.microsoft.com/office/drawing/2014/main" id="{7787F1D2-7EB9-49FA-8F5E-D821AD07AE1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26AFF23E-6D8C-4B34-A702-315078B762CB}"/>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9D29EA7-1D31-4355-996F-F512B5744582}"/>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651F2EC-A130-4CEB-B07E-B3481683B6D6}"/>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9" name="Group 58">
            <a:extLst>
              <a:ext uri="{FF2B5EF4-FFF2-40B4-BE49-F238E27FC236}">
                <a16:creationId xmlns:a16="http://schemas.microsoft.com/office/drawing/2014/main" id="{90757EE7-2DBA-411E-9625-E3721F6728C9}"/>
              </a:ext>
            </a:extLst>
          </p:cNvPr>
          <p:cNvGrpSpPr/>
          <p:nvPr/>
        </p:nvGrpSpPr>
        <p:grpSpPr>
          <a:xfrm>
            <a:off x="6720619" y="2596896"/>
            <a:ext cx="1280160" cy="498490"/>
            <a:chOff x="2596134" y="4587088"/>
            <a:chExt cx="1280160" cy="498490"/>
          </a:xfrm>
        </p:grpSpPr>
        <p:grpSp>
          <p:nvGrpSpPr>
            <p:cNvPr id="60" name="Group 59">
              <a:extLst>
                <a:ext uri="{FF2B5EF4-FFF2-40B4-BE49-F238E27FC236}">
                  <a16:creationId xmlns:a16="http://schemas.microsoft.com/office/drawing/2014/main" id="{07A92AD9-3E87-468A-9A66-8114E3FA7384}"/>
                </a:ext>
              </a:extLst>
            </p:cNvPr>
            <p:cNvGrpSpPr>
              <a:grpSpLocks noChangeAspect="1"/>
            </p:cNvGrpSpPr>
            <p:nvPr/>
          </p:nvGrpSpPr>
          <p:grpSpPr>
            <a:xfrm>
              <a:off x="2596134" y="4983480"/>
              <a:ext cx="1280160" cy="102098"/>
              <a:chOff x="914400" y="1066800"/>
              <a:chExt cx="1490472" cy="118872"/>
            </a:xfrm>
          </p:grpSpPr>
          <p:sp>
            <p:nvSpPr>
              <p:cNvPr id="71" name="Oval 70">
                <a:extLst>
                  <a:ext uri="{FF2B5EF4-FFF2-40B4-BE49-F238E27FC236}">
                    <a16:creationId xmlns:a16="http://schemas.microsoft.com/office/drawing/2014/main" id="{D7FD7D7D-0D0F-4A7B-8D4B-AB984F354B70}"/>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ED41427-D5C1-4499-8B77-991EAAB623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F90F2FDD-9A90-4F3A-B4EE-CCB2CB346E2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F9F69C3-BFF4-4FDD-870A-6533CEBB4365}"/>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AD27B414-8158-4C76-83BA-3400CD224949}"/>
                </a:ext>
              </a:extLst>
            </p:cNvPr>
            <p:cNvGrpSpPr>
              <a:grpSpLocks noChangeAspect="1"/>
            </p:cNvGrpSpPr>
            <p:nvPr/>
          </p:nvGrpSpPr>
          <p:grpSpPr>
            <a:xfrm>
              <a:off x="2596134" y="4587088"/>
              <a:ext cx="1280160" cy="102098"/>
              <a:chOff x="914400" y="1066800"/>
              <a:chExt cx="1490472" cy="118872"/>
            </a:xfrm>
          </p:grpSpPr>
          <p:sp>
            <p:nvSpPr>
              <p:cNvPr id="67" name="Oval 66">
                <a:extLst>
                  <a:ext uri="{FF2B5EF4-FFF2-40B4-BE49-F238E27FC236}">
                    <a16:creationId xmlns:a16="http://schemas.microsoft.com/office/drawing/2014/main" id="{A5DAB8F0-67EE-4161-967D-5C396E5FD5E1}"/>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A05EDA0D-2FEE-4200-9613-241AF881E99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F5776452-5772-4C8E-8028-0ED6B3C7877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14816445-2470-484C-95B9-DC95B587FE8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685260FA-211D-47F4-A17D-78863E03619D}"/>
                </a:ext>
              </a:extLst>
            </p:cNvPr>
            <p:cNvGrpSpPr/>
            <p:nvPr/>
          </p:nvGrpSpPr>
          <p:grpSpPr>
            <a:xfrm>
              <a:off x="2624328" y="4617720"/>
              <a:ext cx="1225296" cy="441364"/>
              <a:chOff x="2624328" y="4617720"/>
              <a:chExt cx="1225296" cy="441364"/>
            </a:xfrm>
          </p:grpSpPr>
          <p:sp>
            <p:nvSpPr>
              <p:cNvPr id="63" name="Freeform: Shape 62">
                <a:extLst>
                  <a:ext uri="{FF2B5EF4-FFF2-40B4-BE49-F238E27FC236}">
                    <a16:creationId xmlns:a16="http://schemas.microsoft.com/office/drawing/2014/main" id="{7CAA40FF-0E0C-49F8-AF67-3D11BD7C6B03}"/>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796D2F6-FFB2-4E80-8DB3-584797502DA5}"/>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C8100D35-41BF-4BDB-8AAA-F9F68DF34579}"/>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63002BE-DAB7-4DA0-87CE-97AF26CDAC9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5" name="Group 74">
            <a:extLst>
              <a:ext uri="{FF2B5EF4-FFF2-40B4-BE49-F238E27FC236}">
                <a16:creationId xmlns:a16="http://schemas.microsoft.com/office/drawing/2014/main" id="{DFEFEB9B-98B4-4350-8C9B-2E4DCE02F526}"/>
              </a:ext>
            </a:extLst>
          </p:cNvPr>
          <p:cNvGrpSpPr/>
          <p:nvPr/>
        </p:nvGrpSpPr>
        <p:grpSpPr>
          <a:xfrm>
            <a:off x="9200926" y="2596896"/>
            <a:ext cx="1280160" cy="498490"/>
            <a:chOff x="2596134" y="4587088"/>
            <a:chExt cx="1280160" cy="498490"/>
          </a:xfrm>
        </p:grpSpPr>
        <p:grpSp>
          <p:nvGrpSpPr>
            <p:cNvPr id="76" name="Group 75">
              <a:extLst>
                <a:ext uri="{FF2B5EF4-FFF2-40B4-BE49-F238E27FC236}">
                  <a16:creationId xmlns:a16="http://schemas.microsoft.com/office/drawing/2014/main" id="{379112EC-D8B7-4D89-AC36-F5EEC2B3803E}"/>
                </a:ext>
              </a:extLst>
            </p:cNvPr>
            <p:cNvGrpSpPr>
              <a:grpSpLocks noChangeAspect="1"/>
            </p:cNvGrpSpPr>
            <p:nvPr/>
          </p:nvGrpSpPr>
          <p:grpSpPr>
            <a:xfrm>
              <a:off x="2596134" y="4983480"/>
              <a:ext cx="1280160" cy="102098"/>
              <a:chOff x="914400" y="1066800"/>
              <a:chExt cx="1490472" cy="118872"/>
            </a:xfrm>
          </p:grpSpPr>
          <p:sp>
            <p:nvSpPr>
              <p:cNvPr id="87" name="Oval 86">
                <a:extLst>
                  <a:ext uri="{FF2B5EF4-FFF2-40B4-BE49-F238E27FC236}">
                    <a16:creationId xmlns:a16="http://schemas.microsoft.com/office/drawing/2014/main" id="{FEEC616A-716E-49F5-84CC-78065862AA6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8E31F201-36D8-4E3D-979B-7F5034E7214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F1BA01C5-A9F8-410C-BAB1-E710B903208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AFE4903D-6758-49BD-8D43-2F36B646F52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6BD4A854-283A-47AE-82CD-579BBDF112CA}"/>
                </a:ext>
              </a:extLst>
            </p:cNvPr>
            <p:cNvGrpSpPr>
              <a:grpSpLocks noChangeAspect="1"/>
            </p:cNvGrpSpPr>
            <p:nvPr/>
          </p:nvGrpSpPr>
          <p:grpSpPr>
            <a:xfrm>
              <a:off x="2596134" y="4587088"/>
              <a:ext cx="1280160" cy="102098"/>
              <a:chOff x="914400" y="1066800"/>
              <a:chExt cx="1490472" cy="118872"/>
            </a:xfrm>
          </p:grpSpPr>
          <p:sp>
            <p:nvSpPr>
              <p:cNvPr id="83" name="Oval 82">
                <a:extLst>
                  <a:ext uri="{FF2B5EF4-FFF2-40B4-BE49-F238E27FC236}">
                    <a16:creationId xmlns:a16="http://schemas.microsoft.com/office/drawing/2014/main" id="{DC9A4D63-9061-4D7C-B680-F90C2954186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96F225D6-C402-4050-A8AD-E9BFB998FF2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BEDF4AC3-FF38-4A7B-98AC-C1446FFE570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9C0E3D3B-53C1-44FB-8EB2-51B649D0998B}"/>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EB0660F6-D8C4-4507-AD69-D12F9C0C0989}"/>
                </a:ext>
              </a:extLst>
            </p:cNvPr>
            <p:cNvGrpSpPr/>
            <p:nvPr/>
          </p:nvGrpSpPr>
          <p:grpSpPr>
            <a:xfrm>
              <a:off x="2624328" y="4617720"/>
              <a:ext cx="1225296" cy="441364"/>
              <a:chOff x="2624328" y="4617720"/>
              <a:chExt cx="1225296" cy="441364"/>
            </a:xfrm>
          </p:grpSpPr>
          <p:sp>
            <p:nvSpPr>
              <p:cNvPr id="79" name="Freeform: Shape 78">
                <a:extLst>
                  <a:ext uri="{FF2B5EF4-FFF2-40B4-BE49-F238E27FC236}">
                    <a16:creationId xmlns:a16="http://schemas.microsoft.com/office/drawing/2014/main" id="{9748D1DA-4297-4EF9-9225-5FB20576F297}"/>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0A698728-1B86-4B25-AE0B-5AB635049D17}"/>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D106A11-A884-4458-9468-42E0E93C9EF1}"/>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06B149B-AF1F-4284-9A11-CA9792F0309F}"/>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1" name="TextBox 110">
            <a:extLst>
              <a:ext uri="{FF2B5EF4-FFF2-40B4-BE49-F238E27FC236}">
                <a16:creationId xmlns:a16="http://schemas.microsoft.com/office/drawing/2014/main" id="{59DAF4E7-A67B-48F4-AEBA-99AF1009844F}"/>
              </a:ext>
            </a:extLst>
          </p:cNvPr>
          <p:cNvSpPr txBox="1"/>
          <p:nvPr/>
        </p:nvSpPr>
        <p:spPr>
          <a:xfrm>
            <a:off x="116384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2" name="TextBox 111">
            <a:extLst>
              <a:ext uri="{FF2B5EF4-FFF2-40B4-BE49-F238E27FC236}">
                <a16:creationId xmlns:a16="http://schemas.microsoft.com/office/drawing/2014/main" id="{A67602C5-2D87-4D30-BAA6-FF24C62F5CD7}"/>
              </a:ext>
            </a:extLst>
          </p:cNvPr>
          <p:cNvSpPr txBox="1"/>
          <p:nvPr/>
        </p:nvSpPr>
        <p:spPr>
          <a:xfrm>
            <a:off x="3647967" y="3337560"/>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3" name="TextBox 112">
            <a:extLst>
              <a:ext uri="{FF2B5EF4-FFF2-40B4-BE49-F238E27FC236}">
                <a16:creationId xmlns:a16="http://schemas.microsoft.com/office/drawing/2014/main" id="{117DF26B-3361-43AC-8F2C-FC924CFCB27E}"/>
              </a:ext>
            </a:extLst>
          </p:cNvPr>
          <p:cNvSpPr txBox="1"/>
          <p:nvPr/>
        </p:nvSpPr>
        <p:spPr>
          <a:xfrm>
            <a:off x="6161442"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
        <p:nvSpPr>
          <p:cNvPr id="114" name="TextBox 113">
            <a:extLst>
              <a:ext uri="{FF2B5EF4-FFF2-40B4-BE49-F238E27FC236}">
                <a16:creationId xmlns:a16="http://schemas.microsoft.com/office/drawing/2014/main" id="{BE80AB92-6FA3-47EB-A9B4-6A9523DFF2C1}"/>
              </a:ext>
            </a:extLst>
          </p:cNvPr>
          <p:cNvSpPr txBox="1"/>
          <p:nvPr/>
        </p:nvSpPr>
        <p:spPr>
          <a:xfrm>
            <a:off x="8678694" y="3333507"/>
            <a:ext cx="2324547" cy="2646878"/>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1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57869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1000"/>
                                        <p:tgtEl>
                                          <p:spTgt spid="11"/>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fade">
                                      <p:cBhvr>
                                        <p:cTn id="15" dur="1000"/>
                                        <p:tgtEl>
                                          <p:spTgt spid="92"/>
                                        </p:tgtEl>
                                      </p:cBhvr>
                                    </p:animEffect>
                                    <p:anim calcmode="lin" valueType="num">
                                      <p:cBhvr>
                                        <p:cTn id="16" dur="1000" fill="hold"/>
                                        <p:tgtEl>
                                          <p:spTgt spid="92"/>
                                        </p:tgtEl>
                                        <p:attrNameLst>
                                          <p:attrName>ppt_x</p:attrName>
                                        </p:attrNameLst>
                                      </p:cBhvr>
                                      <p:tavLst>
                                        <p:tav tm="0">
                                          <p:val>
                                            <p:strVal val="#ppt_x"/>
                                          </p:val>
                                        </p:tav>
                                        <p:tav tm="100000">
                                          <p:val>
                                            <p:strVal val="#ppt_x"/>
                                          </p:val>
                                        </p:tav>
                                      </p:tavLst>
                                    </p:anim>
                                    <p:anim calcmode="lin" valueType="num">
                                      <p:cBhvr>
                                        <p:cTn id="17" dur="1000" fill="hold"/>
                                        <p:tgtEl>
                                          <p:spTgt spid="92"/>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up)">
                                      <p:cBhvr>
                                        <p:cTn id="26" dur="1500"/>
                                        <p:tgtEl>
                                          <p:spTgt spid="27"/>
                                        </p:tgtEl>
                                      </p:cBhvr>
                                    </p:animEffect>
                                  </p:childTnLst>
                                </p:cTn>
                              </p:par>
                              <p:par>
                                <p:cTn id="27" presetID="47" presetClass="entr" presetSubtype="0" fill="hold" grpId="0" nodeType="withEffect">
                                  <p:stCondLst>
                                    <p:cond delay="0"/>
                                  </p:stCondLst>
                                  <p:childTnLst>
                                    <p:set>
                                      <p:cBhvr>
                                        <p:cTn id="28" dur="1" fill="hold">
                                          <p:stCondLst>
                                            <p:cond delay="0"/>
                                          </p:stCondLst>
                                        </p:cTn>
                                        <p:tgtEl>
                                          <p:spTgt spid="104"/>
                                        </p:tgtEl>
                                        <p:attrNameLst>
                                          <p:attrName>style.visibility</p:attrName>
                                        </p:attrNameLst>
                                      </p:cBhvr>
                                      <p:to>
                                        <p:strVal val="visible"/>
                                      </p:to>
                                    </p:set>
                                    <p:animEffect transition="in" filter="fade">
                                      <p:cBhvr>
                                        <p:cTn id="29" dur="1500"/>
                                        <p:tgtEl>
                                          <p:spTgt spid="104"/>
                                        </p:tgtEl>
                                      </p:cBhvr>
                                    </p:animEffect>
                                    <p:anim calcmode="lin" valueType="num">
                                      <p:cBhvr>
                                        <p:cTn id="30" dur="1500" fill="hold"/>
                                        <p:tgtEl>
                                          <p:spTgt spid="104"/>
                                        </p:tgtEl>
                                        <p:attrNameLst>
                                          <p:attrName>ppt_x</p:attrName>
                                        </p:attrNameLst>
                                      </p:cBhvr>
                                      <p:tavLst>
                                        <p:tav tm="0">
                                          <p:val>
                                            <p:strVal val="#ppt_x"/>
                                          </p:val>
                                        </p:tav>
                                        <p:tav tm="100000">
                                          <p:val>
                                            <p:strVal val="#ppt_x"/>
                                          </p:val>
                                        </p:tav>
                                      </p:tavLst>
                                    </p:anim>
                                    <p:anim calcmode="lin" valueType="num">
                                      <p:cBhvr>
                                        <p:cTn id="31" dur="1500" fill="hold"/>
                                        <p:tgtEl>
                                          <p:spTgt spid="10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11"/>
                                        </p:tgtEl>
                                        <p:attrNameLst>
                                          <p:attrName>style.visibility</p:attrName>
                                        </p:attrNameLst>
                                      </p:cBhvr>
                                      <p:to>
                                        <p:strVal val="visible"/>
                                      </p:to>
                                    </p:set>
                                    <p:animEffect transition="in" filter="fade">
                                      <p:cBhvr>
                                        <p:cTn id="34" dur="1500"/>
                                        <p:tgtEl>
                                          <p:spTgt spid="111"/>
                                        </p:tgtEl>
                                      </p:cBhvr>
                                    </p:animEffect>
                                    <p:anim calcmode="lin" valueType="num">
                                      <p:cBhvr>
                                        <p:cTn id="35" dur="1500" fill="hold"/>
                                        <p:tgtEl>
                                          <p:spTgt spid="111"/>
                                        </p:tgtEl>
                                        <p:attrNameLst>
                                          <p:attrName>ppt_x</p:attrName>
                                        </p:attrNameLst>
                                      </p:cBhvr>
                                      <p:tavLst>
                                        <p:tav tm="0">
                                          <p:val>
                                            <p:strVal val="#ppt_x"/>
                                          </p:val>
                                        </p:tav>
                                        <p:tav tm="100000">
                                          <p:val>
                                            <p:strVal val="#ppt_x"/>
                                          </p:val>
                                        </p:tav>
                                      </p:tavLst>
                                    </p:anim>
                                    <p:anim calcmode="lin" valueType="num">
                                      <p:cBhvr>
                                        <p:cTn id="36" dur="1500" fill="hold"/>
                                        <p:tgtEl>
                                          <p:spTgt spid="111"/>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94"/>
                                        </p:tgtEl>
                                        <p:attrNameLst>
                                          <p:attrName>style.visibility</p:attrName>
                                        </p:attrNameLst>
                                      </p:cBhvr>
                                      <p:to>
                                        <p:strVal val="visible"/>
                                      </p:to>
                                    </p:set>
                                    <p:animEffect transition="in" filter="fade">
                                      <p:cBhvr>
                                        <p:cTn id="40" dur="1000"/>
                                        <p:tgtEl>
                                          <p:spTgt spid="94"/>
                                        </p:tgtEl>
                                      </p:cBhvr>
                                    </p:animEffect>
                                    <p:anim calcmode="lin" valueType="num">
                                      <p:cBhvr>
                                        <p:cTn id="41" dur="1000" fill="hold"/>
                                        <p:tgtEl>
                                          <p:spTgt spid="94"/>
                                        </p:tgtEl>
                                        <p:attrNameLst>
                                          <p:attrName>ppt_x</p:attrName>
                                        </p:attrNameLst>
                                      </p:cBhvr>
                                      <p:tavLst>
                                        <p:tav tm="0">
                                          <p:val>
                                            <p:strVal val="#ppt_x"/>
                                          </p:val>
                                        </p:tav>
                                        <p:tav tm="100000">
                                          <p:val>
                                            <p:strVal val="#ppt_x"/>
                                          </p:val>
                                        </p:tav>
                                      </p:tavLst>
                                    </p:anim>
                                    <p:anim calcmode="lin" valueType="num">
                                      <p:cBhvr>
                                        <p:cTn id="42" dur="1000" fill="hold"/>
                                        <p:tgtEl>
                                          <p:spTgt spid="94"/>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1000"/>
                                        <p:tgtEl>
                                          <p:spTgt spid="16"/>
                                        </p:tgtEl>
                                      </p:cBhvr>
                                    </p:animEffect>
                                    <p:anim calcmode="lin" valueType="num">
                                      <p:cBhvr>
                                        <p:cTn id="46" dur="1000" fill="hold"/>
                                        <p:tgtEl>
                                          <p:spTgt spid="16"/>
                                        </p:tgtEl>
                                        <p:attrNameLst>
                                          <p:attrName>ppt_x</p:attrName>
                                        </p:attrNameLst>
                                      </p:cBhvr>
                                      <p:tavLst>
                                        <p:tav tm="0">
                                          <p:val>
                                            <p:strVal val="#ppt_x"/>
                                          </p:val>
                                        </p:tav>
                                        <p:tav tm="100000">
                                          <p:val>
                                            <p:strVal val="#ppt_x"/>
                                          </p:val>
                                        </p:tav>
                                      </p:tavLst>
                                    </p:anim>
                                    <p:anim calcmode="lin" valueType="num">
                                      <p:cBhvr>
                                        <p:cTn id="47" dur="1000" fill="hold"/>
                                        <p:tgtEl>
                                          <p:spTgt spid="1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wipe(up)">
                                      <p:cBhvr>
                                        <p:cTn id="51" dur="1500"/>
                                        <p:tgtEl>
                                          <p:spTgt spid="43"/>
                                        </p:tgtEl>
                                      </p:cBhvr>
                                    </p:animEffect>
                                  </p:childTnLst>
                                </p:cTn>
                              </p:par>
                              <p:par>
                                <p:cTn id="52" presetID="47" presetClass="entr" presetSubtype="0" fill="hold" grpId="0" nodeType="withEffect">
                                  <p:stCondLst>
                                    <p:cond delay="0"/>
                                  </p:stCondLst>
                                  <p:childTnLst>
                                    <p:set>
                                      <p:cBhvr>
                                        <p:cTn id="53" dur="1" fill="hold">
                                          <p:stCondLst>
                                            <p:cond delay="0"/>
                                          </p:stCondLst>
                                        </p:cTn>
                                        <p:tgtEl>
                                          <p:spTgt spid="106"/>
                                        </p:tgtEl>
                                        <p:attrNameLst>
                                          <p:attrName>style.visibility</p:attrName>
                                        </p:attrNameLst>
                                      </p:cBhvr>
                                      <p:to>
                                        <p:strVal val="visible"/>
                                      </p:to>
                                    </p:set>
                                    <p:animEffect transition="in" filter="fade">
                                      <p:cBhvr>
                                        <p:cTn id="54" dur="1500"/>
                                        <p:tgtEl>
                                          <p:spTgt spid="106"/>
                                        </p:tgtEl>
                                      </p:cBhvr>
                                    </p:animEffect>
                                    <p:anim calcmode="lin" valueType="num">
                                      <p:cBhvr>
                                        <p:cTn id="55" dur="1500" fill="hold"/>
                                        <p:tgtEl>
                                          <p:spTgt spid="106"/>
                                        </p:tgtEl>
                                        <p:attrNameLst>
                                          <p:attrName>ppt_x</p:attrName>
                                        </p:attrNameLst>
                                      </p:cBhvr>
                                      <p:tavLst>
                                        <p:tav tm="0">
                                          <p:val>
                                            <p:strVal val="#ppt_x"/>
                                          </p:val>
                                        </p:tav>
                                        <p:tav tm="100000">
                                          <p:val>
                                            <p:strVal val="#ppt_x"/>
                                          </p:val>
                                        </p:tav>
                                      </p:tavLst>
                                    </p:anim>
                                    <p:anim calcmode="lin" valueType="num">
                                      <p:cBhvr>
                                        <p:cTn id="56" dur="1500" fill="hold"/>
                                        <p:tgtEl>
                                          <p:spTgt spid="106"/>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112"/>
                                        </p:tgtEl>
                                        <p:attrNameLst>
                                          <p:attrName>style.visibility</p:attrName>
                                        </p:attrNameLst>
                                      </p:cBhvr>
                                      <p:to>
                                        <p:strVal val="visible"/>
                                      </p:to>
                                    </p:set>
                                    <p:animEffect transition="in" filter="fade">
                                      <p:cBhvr>
                                        <p:cTn id="59" dur="1500"/>
                                        <p:tgtEl>
                                          <p:spTgt spid="112"/>
                                        </p:tgtEl>
                                      </p:cBhvr>
                                    </p:animEffect>
                                    <p:anim calcmode="lin" valueType="num">
                                      <p:cBhvr>
                                        <p:cTn id="60" dur="1500" fill="hold"/>
                                        <p:tgtEl>
                                          <p:spTgt spid="112"/>
                                        </p:tgtEl>
                                        <p:attrNameLst>
                                          <p:attrName>ppt_x</p:attrName>
                                        </p:attrNameLst>
                                      </p:cBhvr>
                                      <p:tavLst>
                                        <p:tav tm="0">
                                          <p:val>
                                            <p:strVal val="#ppt_x"/>
                                          </p:val>
                                        </p:tav>
                                        <p:tav tm="100000">
                                          <p:val>
                                            <p:strVal val="#ppt_x"/>
                                          </p:val>
                                        </p:tav>
                                      </p:tavLst>
                                    </p:anim>
                                    <p:anim calcmode="lin" valueType="num">
                                      <p:cBhvr>
                                        <p:cTn id="61" dur="1500" fill="hold"/>
                                        <p:tgtEl>
                                          <p:spTgt spid="112"/>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fade">
                                      <p:cBhvr>
                                        <p:cTn id="65" dur="1000"/>
                                        <p:tgtEl>
                                          <p:spTgt spid="96"/>
                                        </p:tgtEl>
                                      </p:cBhvr>
                                    </p:animEffect>
                                    <p:anim calcmode="lin" valueType="num">
                                      <p:cBhvr>
                                        <p:cTn id="66" dur="1000" fill="hold"/>
                                        <p:tgtEl>
                                          <p:spTgt spid="96"/>
                                        </p:tgtEl>
                                        <p:attrNameLst>
                                          <p:attrName>ppt_x</p:attrName>
                                        </p:attrNameLst>
                                      </p:cBhvr>
                                      <p:tavLst>
                                        <p:tav tm="0">
                                          <p:val>
                                            <p:strVal val="#ppt_x"/>
                                          </p:val>
                                        </p:tav>
                                        <p:tav tm="100000">
                                          <p:val>
                                            <p:strVal val="#ppt_x"/>
                                          </p:val>
                                        </p:tav>
                                      </p:tavLst>
                                    </p:anim>
                                    <p:anim calcmode="lin" valueType="num">
                                      <p:cBhvr>
                                        <p:cTn id="67" dur="1000" fill="hold"/>
                                        <p:tgtEl>
                                          <p:spTgt spid="9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500"/>
                            </p:stCondLst>
                            <p:childTnLst>
                              <p:par>
                                <p:cTn id="74" presetID="22" presetClass="entr" presetSubtype="1" fill="hold"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wipe(up)">
                                      <p:cBhvr>
                                        <p:cTn id="76" dur="1500"/>
                                        <p:tgtEl>
                                          <p:spTgt spid="59"/>
                                        </p:tgtEl>
                                      </p:cBhvr>
                                    </p:animEffect>
                                  </p:childTnLst>
                                </p:cTn>
                              </p:par>
                              <p:par>
                                <p:cTn id="77" presetID="47" presetClass="entr" presetSubtype="0" fill="hold" grpId="0" nodeType="withEffect">
                                  <p:stCondLst>
                                    <p:cond delay="0"/>
                                  </p:stCondLst>
                                  <p:childTnLst>
                                    <p:set>
                                      <p:cBhvr>
                                        <p:cTn id="78" dur="1" fill="hold">
                                          <p:stCondLst>
                                            <p:cond delay="0"/>
                                          </p:stCondLst>
                                        </p:cTn>
                                        <p:tgtEl>
                                          <p:spTgt spid="108"/>
                                        </p:tgtEl>
                                        <p:attrNameLst>
                                          <p:attrName>style.visibility</p:attrName>
                                        </p:attrNameLst>
                                      </p:cBhvr>
                                      <p:to>
                                        <p:strVal val="visible"/>
                                      </p:to>
                                    </p:set>
                                    <p:animEffect transition="in" filter="fade">
                                      <p:cBhvr>
                                        <p:cTn id="79" dur="1500"/>
                                        <p:tgtEl>
                                          <p:spTgt spid="108"/>
                                        </p:tgtEl>
                                      </p:cBhvr>
                                    </p:animEffect>
                                    <p:anim calcmode="lin" valueType="num">
                                      <p:cBhvr>
                                        <p:cTn id="80" dur="1500" fill="hold"/>
                                        <p:tgtEl>
                                          <p:spTgt spid="108"/>
                                        </p:tgtEl>
                                        <p:attrNameLst>
                                          <p:attrName>ppt_x</p:attrName>
                                        </p:attrNameLst>
                                      </p:cBhvr>
                                      <p:tavLst>
                                        <p:tav tm="0">
                                          <p:val>
                                            <p:strVal val="#ppt_x"/>
                                          </p:val>
                                        </p:tav>
                                        <p:tav tm="100000">
                                          <p:val>
                                            <p:strVal val="#ppt_x"/>
                                          </p:val>
                                        </p:tav>
                                      </p:tavLst>
                                    </p:anim>
                                    <p:anim calcmode="lin" valueType="num">
                                      <p:cBhvr>
                                        <p:cTn id="81" dur="1500" fill="hold"/>
                                        <p:tgtEl>
                                          <p:spTgt spid="108"/>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113"/>
                                        </p:tgtEl>
                                        <p:attrNameLst>
                                          <p:attrName>style.visibility</p:attrName>
                                        </p:attrNameLst>
                                      </p:cBhvr>
                                      <p:to>
                                        <p:strVal val="visible"/>
                                      </p:to>
                                    </p:set>
                                    <p:animEffect transition="in" filter="fade">
                                      <p:cBhvr>
                                        <p:cTn id="84" dur="1500"/>
                                        <p:tgtEl>
                                          <p:spTgt spid="113"/>
                                        </p:tgtEl>
                                      </p:cBhvr>
                                    </p:animEffect>
                                    <p:anim calcmode="lin" valueType="num">
                                      <p:cBhvr>
                                        <p:cTn id="85" dur="1500" fill="hold"/>
                                        <p:tgtEl>
                                          <p:spTgt spid="113"/>
                                        </p:tgtEl>
                                        <p:attrNameLst>
                                          <p:attrName>ppt_x</p:attrName>
                                        </p:attrNameLst>
                                      </p:cBhvr>
                                      <p:tavLst>
                                        <p:tav tm="0">
                                          <p:val>
                                            <p:strVal val="#ppt_x"/>
                                          </p:val>
                                        </p:tav>
                                        <p:tav tm="100000">
                                          <p:val>
                                            <p:strVal val="#ppt_x"/>
                                          </p:val>
                                        </p:tav>
                                      </p:tavLst>
                                    </p:anim>
                                    <p:anim calcmode="lin" valueType="num">
                                      <p:cBhvr>
                                        <p:cTn id="86" dur="1500" fill="hold"/>
                                        <p:tgtEl>
                                          <p:spTgt spid="113"/>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42" presetClass="entr" presetSubtype="0" fill="hold" grpId="0" nodeType="afterEffect">
                                  <p:stCondLst>
                                    <p:cond delay="0"/>
                                  </p:stCondLst>
                                  <p:childTnLst>
                                    <p:set>
                                      <p:cBhvr>
                                        <p:cTn id="89" dur="1" fill="hold">
                                          <p:stCondLst>
                                            <p:cond delay="0"/>
                                          </p:stCondLst>
                                        </p:cTn>
                                        <p:tgtEl>
                                          <p:spTgt spid="98"/>
                                        </p:tgtEl>
                                        <p:attrNameLst>
                                          <p:attrName>style.visibility</p:attrName>
                                        </p:attrNameLst>
                                      </p:cBhvr>
                                      <p:to>
                                        <p:strVal val="visible"/>
                                      </p:to>
                                    </p:set>
                                    <p:animEffect transition="in" filter="fade">
                                      <p:cBhvr>
                                        <p:cTn id="90" dur="1000"/>
                                        <p:tgtEl>
                                          <p:spTgt spid="98"/>
                                        </p:tgtEl>
                                      </p:cBhvr>
                                    </p:animEffect>
                                    <p:anim calcmode="lin" valueType="num">
                                      <p:cBhvr>
                                        <p:cTn id="91" dur="1000" fill="hold"/>
                                        <p:tgtEl>
                                          <p:spTgt spid="98"/>
                                        </p:tgtEl>
                                        <p:attrNameLst>
                                          <p:attrName>ppt_x</p:attrName>
                                        </p:attrNameLst>
                                      </p:cBhvr>
                                      <p:tavLst>
                                        <p:tav tm="0">
                                          <p:val>
                                            <p:strVal val="#ppt_x"/>
                                          </p:val>
                                        </p:tav>
                                        <p:tav tm="100000">
                                          <p:val>
                                            <p:strVal val="#ppt_x"/>
                                          </p:val>
                                        </p:tav>
                                      </p:tavLst>
                                    </p:anim>
                                    <p:anim calcmode="lin" valueType="num">
                                      <p:cBhvr>
                                        <p:cTn id="92" dur="1000" fill="hold"/>
                                        <p:tgtEl>
                                          <p:spTgt spid="9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1000"/>
                                        <p:tgtEl>
                                          <p:spTgt spid="18"/>
                                        </p:tgtEl>
                                      </p:cBhvr>
                                    </p:animEffect>
                                    <p:anim calcmode="lin" valueType="num">
                                      <p:cBhvr>
                                        <p:cTn id="96" dur="1000" fill="hold"/>
                                        <p:tgtEl>
                                          <p:spTgt spid="18"/>
                                        </p:tgtEl>
                                        <p:attrNameLst>
                                          <p:attrName>ppt_x</p:attrName>
                                        </p:attrNameLst>
                                      </p:cBhvr>
                                      <p:tavLst>
                                        <p:tav tm="0">
                                          <p:val>
                                            <p:strVal val="#ppt_x"/>
                                          </p:val>
                                        </p:tav>
                                        <p:tav tm="100000">
                                          <p:val>
                                            <p:strVal val="#ppt_x"/>
                                          </p:val>
                                        </p:tav>
                                      </p:tavLst>
                                    </p:anim>
                                    <p:anim calcmode="lin" valueType="num">
                                      <p:cBhvr>
                                        <p:cTn id="97" dur="1000" fill="hold"/>
                                        <p:tgtEl>
                                          <p:spTgt spid="18"/>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22" presetClass="entr" presetSubtype="1"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wipe(up)">
                                      <p:cBhvr>
                                        <p:cTn id="101" dur="1500"/>
                                        <p:tgtEl>
                                          <p:spTgt spid="75"/>
                                        </p:tgtEl>
                                      </p:cBhvr>
                                    </p:animEffect>
                                  </p:childTnLst>
                                </p:cTn>
                              </p:par>
                              <p:par>
                                <p:cTn id="102" presetID="47" presetClass="entr" presetSubtype="0" fill="hold" grpId="0" nodeType="withEffect">
                                  <p:stCondLst>
                                    <p:cond delay="0"/>
                                  </p:stCondLst>
                                  <p:childTnLst>
                                    <p:set>
                                      <p:cBhvr>
                                        <p:cTn id="103" dur="1" fill="hold">
                                          <p:stCondLst>
                                            <p:cond delay="0"/>
                                          </p:stCondLst>
                                        </p:cTn>
                                        <p:tgtEl>
                                          <p:spTgt spid="110"/>
                                        </p:tgtEl>
                                        <p:attrNameLst>
                                          <p:attrName>style.visibility</p:attrName>
                                        </p:attrNameLst>
                                      </p:cBhvr>
                                      <p:to>
                                        <p:strVal val="visible"/>
                                      </p:to>
                                    </p:set>
                                    <p:animEffect transition="in" filter="fade">
                                      <p:cBhvr>
                                        <p:cTn id="104" dur="1500"/>
                                        <p:tgtEl>
                                          <p:spTgt spid="110"/>
                                        </p:tgtEl>
                                      </p:cBhvr>
                                    </p:animEffect>
                                    <p:anim calcmode="lin" valueType="num">
                                      <p:cBhvr>
                                        <p:cTn id="105" dur="1500" fill="hold"/>
                                        <p:tgtEl>
                                          <p:spTgt spid="110"/>
                                        </p:tgtEl>
                                        <p:attrNameLst>
                                          <p:attrName>ppt_x</p:attrName>
                                        </p:attrNameLst>
                                      </p:cBhvr>
                                      <p:tavLst>
                                        <p:tav tm="0">
                                          <p:val>
                                            <p:strVal val="#ppt_x"/>
                                          </p:val>
                                        </p:tav>
                                        <p:tav tm="100000">
                                          <p:val>
                                            <p:strVal val="#ppt_x"/>
                                          </p:val>
                                        </p:tav>
                                      </p:tavLst>
                                    </p:anim>
                                    <p:anim calcmode="lin" valueType="num">
                                      <p:cBhvr>
                                        <p:cTn id="106" dur="1500" fill="hold"/>
                                        <p:tgtEl>
                                          <p:spTgt spid="110"/>
                                        </p:tgtEl>
                                        <p:attrNameLst>
                                          <p:attrName>ppt_y</p:attrName>
                                        </p:attrNameLst>
                                      </p:cBhvr>
                                      <p:tavLst>
                                        <p:tav tm="0">
                                          <p:val>
                                            <p:strVal val="#ppt_y-.1"/>
                                          </p:val>
                                        </p:tav>
                                        <p:tav tm="100000">
                                          <p:val>
                                            <p:strVal val="#ppt_y"/>
                                          </p:val>
                                        </p:tav>
                                      </p:tavLst>
                                    </p:anim>
                                  </p:childTnLst>
                                </p:cTn>
                              </p:par>
                              <p:par>
                                <p:cTn id="107" presetID="47" presetClass="entr" presetSubtype="0" fill="hold" grpId="0" nodeType="withEffect">
                                  <p:stCondLst>
                                    <p:cond delay="0"/>
                                  </p:stCondLst>
                                  <p:childTnLst>
                                    <p:set>
                                      <p:cBhvr>
                                        <p:cTn id="108" dur="1" fill="hold">
                                          <p:stCondLst>
                                            <p:cond delay="0"/>
                                          </p:stCondLst>
                                        </p:cTn>
                                        <p:tgtEl>
                                          <p:spTgt spid="114"/>
                                        </p:tgtEl>
                                        <p:attrNameLst>
                                          <p:attrName>style.visibility</p:attrName>
                                        </p:attrNameLst>
                                      </p:cBhvr>
                                      <p:to>
                                        <p:strVal val="visible"/>
                                      </p:to>
                                    </p:set>
                                    <p:animEffect transition="in" filter="fade">
                                      <p:cBhvr>
                                        <p:cTn id="109" dur="1500"/>
                                        <p:tgtEl>
                                          <p:spTgt spid="114"/>
                                        </p:tgtEl>
                                      </p:cBhvr>
                                    </p:animEffect>
                                    <p:anim calcmode="lin" valueType="num">
                                      <p:cBhvr>
                                        <p:cTn id="110" dur="1500" fill="hold"/>
                                        <p:tgtEl>
                                          <p:spTgt spid="114"/>
                                        </p:tgtEl>
                                        <p:attrNameLst>
                                          <p:attrName>ppt_x</p:attrName>
                                        </p:attrNameLst>
                                      </p:cBhvr>
                                      <p:tavLst>
                                        <p:tav tm="0">
                                          <p:val>
                                            <p:strVal val="#ppt_x"/>
                                          </p:val>
                                        </p:tav>
                                        <p:tav tm="100000">
                                          <p:val>
                                            <p:strVal val="#ppt_x"/>
                                          </p:val>
                                        </p:tav>
                                      </p:tavLst>
                                    </p:anim>
                                    <p:anim calcmode="lin" valueType="num">
                                      <p:cBhvr>
                                        <p:cTn id="111" dur="1500" fill="hold"/>
                                        <p:tgtEl>
                                          <p:spTgt spid="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6" grpId="0" animBg="1"/>
      <p:bldP spid="98" grpId="0" animBg="1"/>
      <p:bldP spid="8" grpId="0"/>
      <p:bldP spid="94" grpId="0" animBg="1"/>
      <p:bldP spid="15" grpId="0"/>
      <p:bldP spid="16" grpId="0"/>
      <p:bldP spid="17" grpId="0"/>
      <p:bldP spid="18" grpId="0"/>
      <p:bldP spid="104" grpId="0" animBg="1"/>
      <p:bldP spid="108" grpId="0" animBg="1"/>
      <p:bldP spid="110" grpId="0" animBg="1"/>
      <p:bldP spid="106" grpId="0" animBg="1"/>
      <p:bldP spid="111" grpId="0"/>
      <p:bldP spid="112" grpId="0"/>
      <p:bldP spid="113" grpId="0"/>
      <p:bldP spid="1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BA49C36-8704-45DB-A81D-98EADEE0609A}"/>
              </a:ext>
            </a:extLst>
          </p:cNvPr>
          <p:cNvGrpSpPr/>
          <p:nvPr/>
        </p:nvGrpSpPr>
        <p:grpSpPr>
          <a:xfrm>
            <a:off x="3383280" y="2625763"/>
            <a:ext cx="2373489" cy="3797449"/>
            <a:chOff x="3341511" y="2603351"/>
            <a:chExt cx="2373489" cy="3797449"/>
          </a:xfrm>
          <a:effectLst>
            <a:outerShdw blurRad="76200" dir="18900000" sy="23000" kx="-1200000" algn="bl" rotWithShape="0">
              <a:prstClr val="black">
                <a:alpha val="20000"/>
              </a:prstClr>
            </a:outerShdw>
          </a:effectLst>
        </p:grpSpPr>
        <p:sp>
          <p:nvSpPr>
            <p:cNvPr id="24" name="Freeform: Shape 23">
              <a:extLst>
                <a:ext uri="{FF2B5EF4-FFF2-40B4-BE49-F238E27FC236}">
                  <a16:creationId xmlns:a16="http://schemas.microsoft.com/office/drawing/2014/main" id="{36CED630-0142-428C-8989-2AF263776F0C}"/>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48CE53D-F0EB-4127-A169-F11A08358BF2}"/>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1740F84-4E65-4A53-9247-891DF6B898EC}"/>
              </a:ext>
            </a:extLst>
          </p:cNvPr>
          <p:cNvGrpSpPr/>
          <p:nvPr/>
        </p:nvGrpSpPr>
        <p:grpSpPr>
          <a:xfrm>
            <a:off x="457200" y="2625763"/>
            <a:ext cx="2373489" cy="3797449"/>
            <a:chOff x="3341511" y="2603351"/>
            <a:chExt cx="2373489" cy="3797449"/>
          </a:xfrm>
          <a:effectLst>
            <a:outerShdw blurRad="76200" dir="18900000" sy="23000" kx="-1200000" algn="bl" rotWithShape="0">
              <a:prstClr val="black">
                <a:alpha val="20000"/>
              </a:prstClr>
            </a:outerShdw>
          </a:effectLst>
        </p:grpSpPr>
        <p:sp>
          <p:nvSpPr>
            <p:cNvPr id="8" name="Freeform: Shape 7">
              <a:extLst>
                <a:ext uri="{FF2B5EF4-FFF2-40B4-BE49-F238E27FC236}">
                  <a16:creationId xmlns:a16="http://schemas.microsoft.com/office/drawing/2014/main" id="{79D18D35-563F-4792-AE6A-88A4764BB292}"/>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73488283-BA61-4C67-A610-8F96DF2B7784}"/>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2AE6A635-4364-407B-8461-18047AEDFF81}"/>
              </a:ext>
            </a:extLst>
          </p:cNvPr>
          <p:cNvGrpSpPr/>
          <p:nvPr/>
        </p:nvGrpSpPr>
        <p:grpSpPr>
          <a:xfrm>
            <a:off x="784229" y="1600200"/>
            <a:ext cx="1828800" cy="1828800"/>
            <a:chOff x="3657600" y="1577788"/>
            <a:chExt cx="1828800" cy="1828800"/>
          </a:xfrm>
        </p:grpSpPr>
        <p:sp>
          <p:nvSpPr>
            <p:cNvPr id="13" name="Oval 12">
              <a:extLst>
                <a:ext uri="{FF2B5EF4-FFF2-40B4-BE49-F238E27FC236}">
                  <a16:creationId xmlns:a16="http://schemas.microsoft.com/office/drawing/2014/main" id="{16E030E6-DACE-4E06-8658-2D6B0CBC3718}"/>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AD08448C-CC5B-42AC-B17C-AC66BEC05BC3}"/>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E8DEBDA6-5569-4B3F-9A35-9D219A31FC76}"/>
                </a:ext>
              </a:extLst>
            </p:cNvPr>
            <p:cNvSpPr>
              <a:spLocks noChangeAspect="1"/>
            </p:cNvSpPr>
            <p:nvPr/>
          </p:nvSpPr>
          <p:spPr>
            <a:xfrm>
              <a:off x="4130040" y="2052623"/>
              <a:ext cx="914400" cy="914400"/>
            </a:xfrm>
            <a:prstGeom prst="ellipse">
              <a:avLst/>
            </a:prstGeom>
            <a:solidFill>
              <a:srgbClr val="00B0F0"/>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361236C6-C975-4AB0-9921-87820A5CFD96}"/>
                </a:ext>
              </a:extLst>
            </p:cNvPr>
            <p:cNvSpPr txBox="1"/>
            <p:nvPr/>
          </p:nvSpPr>
          <p:spPr>
            <a:xfrm>
              <a:off x="4224759" y="2191286"/>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p:txBody>
        </p:sp>
      </p:grpSp>
      <p:sp>
        <p:nvSpPr>
          <p:cNvPr id="19" name="TextBox 18">
            <a:extLst>
              <a:ext uri="{FF2B5EF4-FFF2-40B4-BE49-F238E27FC236}">
                <a16:creationId xmlns:a16="http://schemas.microsoft.com/office/drawing/2014/main" id="{91448F4B-F706-44A6-AA74-6AA73F64C509}"/>
              </a:ext>
            </a:extLst>
          </p:cNvPr>
          <p:cNvSpPr txBox="1"/>
          <p:nvPr/>
        </p:nvSpPr>
        <p:spPr>
          <a:xfrm>
            <a:off x="1198581"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EC509E1E-505A-4955-9BE9-C2FE49D9F066}"/>
              </a:ext>
            </a:extLst>
          </p:cNvPr>
          <p:cNvSpPr txBox="1"/>
          <p:nvPr/>
        </p:nvSpPr>
        <p:spPr>
          <a:xfrm>
            <a:off x="533400"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93D75089-5D7F-408A-880A-87F985393158}"/>
              </a:ext>
            </a:extLst>
          </p:cNvPr>
          <p:cNvGrpSpPr/>
          <p:nvPr/>
        </p:nvGrpSpPr>
        <p:grpSpPr>
          <a:xfrm>
            <a:off x="3671578" y="1600200"/>
            <a:ext cx="1828800" cy="1828800"/>
            <a:chOff x="3657600" y="1577788"/>
            <a:chExt cx="1828800" cy="1828800"/>
          </a:xfrm>
        </p:grpSpPr>
        <p:sp>
          <p:nvSpPr>
            <p:cNvPr id="27" name="Oval 26">
              <a:extLst>
                <a:ext uri="{FF2B5EF4-FFF2-40B4-BE49-F238E27FC236}">
                  <a16:creationId xmlns:a16="http://schemas.microsoft.com/office/drawing/2014/main" id="{4E1119EA-98D7-49A2-98F6-34B2E9E2D5C0}"/>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E732CF3-BBEA-49B6-BE38-887E5E396AD0}"/>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8F3C5BF6-5482-49AD-AABE-7CB8694F5FEB}"/>
                </a:ext>
              </a:extLst>
            </p:cNvPr>
            <p:cNvSpPr>
              <a:spLocks noChangeAspect="1"/>
            </p:cNvSpPr>
            <p:nvPr/>
          </p:nvSpPr>
          <p:spPr>
            <a:xfrm>
              <a:off x="4130040" y="2052623"/>
              <a:ext cx="914400" cy="914400"/>
            </a:xfrm>
            <a:prstGeom prst="ellipse">
              <a:avLst/>
            </a:prstGeom>
            <a:solidFill>
              <a:srgbClr val="ED7D3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A8433C50-25BB-45CF-AE12-979B52172846}"/>
                </a:ext>
              </a:extLst>
            </p:cNvPr>
            <p:cNvSpPr txBox="1"/>
            <p:nvPr/>
          </p:nvSpPr>
          <p:spPr>
            <a:xfrm>
              <a:off x="4227755" y="2192470"/>
              <a:ext cx="731520" cy="64008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p:txBody>
        </p:sp>
      </p:grpSp>
      <p:sp>
        <p:nvSpPr>
          <p:cNvPr id="31" name="TextBox 30">
            <a:extLst>
              <a:ext uri="{FF2B5EF4-FFF2-40B4-BE49-F238E27FC236}">
                <a16:creationId xmlns:a16="http://schemas.microsoft.com/office/drawing/2014/main" id="{51E276AB-9BB9-4BB9-919E-56796300ABBF}"/>
              </a:ext>
            </a:extLst>
          </p:cNvPr>
          <p:cNvSpPr txBox="1"/>
          <p:nvPr/>
        </p:nvSpPr>
        <p:spPr>
          <a:xfrm>
            <a:off x="4108159"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32" name="TextBox 31">
            <a:extLst>
              <a:ext uri="{FF2B5EF4-FFF2-40B4-BE49-F238E27FC236}">
                <a16:creationId xmlns:a16="http://schemas.microsoft.com/office/drawing/2014/main" id="{05C310AA-CB59-48F7-81D3-EA4D264444C3}"/>
              </a:ext>
            </a:extLst>
          </p:cNvPr>
          <p:cNvSpPr txBox="1"/>
          <p:nvPr/>
        </p:nvSpPr>
        <p:spPr>
          <a:xfrm>
            <a:off x="3442978"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33" name="Group 32">
            <a:extLst>
              <a:ext uri="{FF2B5EF4-FFF2-40B4-BE49-F238E27FC236}">
                <a16:creationId xmlns:a16="http://schemas.microsoft.com/office/drawing/2014/main" id="{5EE73EB7-035A-4CFB-AAF5-1CA46D00607A}"/>
              </a:ext>
            </a:extLst>
          </p:cNvPr>
          <p:cNvGrpSpPr/>
          <p:nvPr/>
        </p:nvGrpSpPr>
        <p:grpSpPr>
          <a:xfrm>
            <a:off x="6309360" y="2625763"/>
            <a:ext cx="2373489" cy="3797449"/>
            <a:chOff x="3341511" y="2603351"/>
            <a:chExt cx="2373489" cy="3797449"/>
          </a:xfrm>
          <a:effectLst>
            <a:outerShdw blurRad="76200" dir="18900000" sy="23000" kx="-1200000" algn="bl" rotWithShape="0">
              <a:prstClr val="black">
                <a:alpha val="20000"/>
              </a:prstClr>
            </a:outerShdw>
          </a:effectLst>
        </p:grpSpPr>
        <p:sp>
          <p:nvSpPr>
            <p:cNvPr id="34" name="Freeform: Shape 33">
              <a:extLst>
                <a:ext uri="{FF2B5EF4-FFF2-40B4-BE49-F238E27FC236}">
                  <a16:creationId xmlns:a16="http://schemas.microsoft.com/office/drawing/2014/main" id="{86A224A2-B40C-4C5C-9A3C-71242F3865A4}"/>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808DD3AE-0524-4DC7-87A9-2FB7E79FF936}"/>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96BF40CF-FA01-4906-9FFE-DB569EFA9D32}"/>
              </a:ext>
            </a:extLst>
          </p:cNvPr>
          <p:cNvGrpSpPr/>
          <p:nvPr/>
        </p:nvGrpSpPr>
        <p:grpSpPr>
          <a:xfrm>
            <a:off x="6602390" y="1598259"/>
            <a:ext cx="1828800" cy="1828800"/>
            <a:chOff x="3657600" y="1577788"/>
            <a:chExt cx="1828800" cy="1828800"/>
          </a:xfrm>
        </p:grpSpPr>
        <p:sp>
          <p:nvSpPr>
            <p:cNvPr id="37" name="Oval 36">
              <a:extLst>
                <a:ext uri="{FF2B5EF4-FFF2-40B4-BE49-F238E27FC236}">
                  <a16:creationId xmlns:a16="http://schemas.microsoft.com/office/drawing/2014/main" id="{A9BC62C9-AE75-4E69-828B-D4BEFDE8CD71}"/>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F4E0EC8-9643-4DA5-A3D8-4AD8FA08F41A}"/>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DC988-CA6D-4C2E-AEF8-83E99A17DCCE}"/>
                </a:ext>
              </a:extLst>
            </p:cNvPr>
            <p:cNvSpPr>
              <a:spLocks noChangeAspect="1"/>
            </p:cNvSpPr>
            <p:nvPr/>
          </p:nvSpPr>
          <p:spPr>
            <a:xfrm>
              <a:off x="4130040" y="2052623"/>
              <a:ext cx="914400" cy="914400"/>
            </a:xfrm>
            <a:prstGeom prst="ellipse">
              <a:avLst/>
            </a:prstGeom>
            <a:solidFill>
              <a:srgbClr val="A5A5A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2147D1DC-D18F-4A0D-B6A7-3AFFBF1A1C4E}"/>
                </a:ext>
              </a:extLst>
            </p:cNvPr>
            <p:cNvSpPr txBox="1"/>
            <p:nvPr/>
          </p:nvSpPr>
          <p:spPr>
            <a:xfrm>
              <a:off x="4236720" y="2179892"/>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p:txBody>
        </p:sp>
      </p:grpSp>
      <p:sp>
        <p:nvSpPr>
          <p:cNvPr id="41" name="TextBox 40">
            <a:extLst>
              <a:ext uri="{FF2B5EF4-FFF2-40B4-BE49-F238E27FC236}">
                <a16:creationId xmlns:a16="http://schemas.microsoft.com/office/drawing/2014/main" id="{F65E4B88-8824-4FAC-9080-3F6E34D08EB4}"/>
              </a:ext>
            </a:extLst>
          </p:cNvPr>
          <p:cNvSpPr txBox="1"/>
          <p:nvPr/>
        </p:nvSpPr>
        <p:spPr>
          <a:xfrm>
            <a:off x="7128205"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42" name="TextBox 41">
            <a:extLst>
              <a:ext uri="{FF2B5EF4-FFF2-40B4-BE49-F238E27FC236}">
                <a16:creationId xmlns:a16="http://schemas.microsoft.com/office/drawing/2014/main" id="{22B4CCAB-013D-495B-BC5B-04C20D407D07}"/>
              </a:ext>
            </a:extLst>
          </p:cNvPr>
          <p:cNvSpPr txBox="1"/>
          <p:nvPr/>
        </p:nvSpPr>
        <p:spPr>
          <a:xfrm>
            <a:off x="6463024"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grpSp>
        <p:nvGrpSpPr>
          <p:cNvPr id="43" name="Group 42">
            <a:extLst>
              <a:ext uri="{FF2B5EF4-FFF2-40B4-BE49-F238E27FC236}">
                <a16:creationId xmlns:a16="http://schemas.microsoft.com/office/drawing/2014/main" id="{D2E6C0FE-A4D9-4373-A488-2DF2C29D083F}"/>
              </a:ext>
            </a:extLst>
          </p:cNvPr>
          <p:cNvGrpSpPr/>
          <p:nvPr/>
        </p:nvGrpSpPr>
        <p:grpSpPr>
          <a:xfrm>
            <a:off x="9235440" y="2625763"/>
            <a:ext cx="2373489" cy="3797449"/>
            <a:chOff x="3341511" y="2603351"/>
            <a:chExt cx="2373489" cy="3797449"/>
          </a:xfrm>
          <a:effectLst>
            <a:outerShdw blurRad="76200" dir="18900000" sy="23000" kx="-1200000" algn="bl" rotWithShape="0">
              <a:prstClr val="black">
                <a:alpha val="20000"/>
              </a:prstClr>
            </a:outerShdw>
          </a:effectLst>
        </p:grpSpPr>
        <p:sp>
          <p:nvSpPr>
            <p:cNvPr id="44" name="Freeform: Shape 43">
              <a:extLst>
                <a:ext uri="{FF2B5EF4-FFF2-40B4-BE49-F238E27FC236}">
                  <a16:creationId xmlns:a16="http://schemas.microsoft.com/office/drawing/2014/main" id="{F9A4C9BC-7A50-4082-AAA6-4D84B628A560}"/>
                </a:ext>
              </a:extLst>
            </p:cNvPr>
            <p:cNvSpPr/>
            <p:nvPr/>
          </p:nvSpPr>
          <p:spPr>
            <a:xfrm>
              <a:off x="3341511" y="2603351"/>
              <a:ext cx="2373489" cy="3797449"/>
            </a:xfrm>
            <a:custGeom>
              <a:avLst/>
              <a:gdLst>
                <a:gd name="connsiteX0" fmla="*/ 395589 w 2373489"/>
                <a:gd name="connsiteY0" fmla="*/ 0 h 3797449"/>
                <a:gd name="connsiteX1" fmla="*/ 1977900 w 2373489"/>
                <a:gd name="connsiteY1" fmla="*/ 0 h 3797449"/>
                <a:gd name="connsiteX2" fmla="*/ 2373489 w 2373489"/>
                <a:gd name="connsiteY2" fmla="*/ 395589 h 3797449"/>
                <a:gd name="connsiteX3" fmla="*/ 2373489 w 2373489"/>
                <a:gd name="connsiteY3" fmla="*/ 2881011 h 3797449"/>
                <a:gd name="connsiteX4" fmla="*/ 1977900 w 2373489"/>
                <a:gd name="connsiteY4" fmla="*/ 3276600 h 3797449"/>
                <a:gd name="connsiteX5" fmla="*/ 1375717 w 2373489"/>
                <a:gd name="connsiteY5" fmla="*/ 3276600 h 3797449"/>
                <a:gd name="connsiteX6" fmla="*/ 1078089 w 2373489"/>
                <a:gd name="connsiteY6" fmla="*/ 3797449 h 3797449"/>
                <a:gd name="connsiteX7" fmla="*/ 780461 w 2373489"/>
                <a:gd name="connsiteY7" fmla="*/ 3276600 h 3797449"/>
                <a:gd name="connsiteX8" fmla="*/ 395589 w 2373489"/>
                <a:gd name="connsiteY8" fmla="*/ 3276600 h 3797449"/>
                <a:gd name="connsiteX9" fmla="*/ 0 w 2373489"/>
                <a:gd name="connsiteY9" fmla="*/ 2881011 h 3797449"/>
                <a:gd name="connsiteX10" fmla="*/ 0 w 2373489"/>
                <a:gd name="connsiteY10" fmla="*/ 395589 h 3797449"/>
                <a:gd name="connsiteX11" fmla="*/ 395589 w 2373489"/>
                <a:gd name="connsiteY11" fmla="*/ 0 h 379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3489" h="3797449">
                  <a:moveTo>
                    <a:pt x="395589" y="0"/>
                  </a:moveTo>
                  <a:lnTo>
                    <a:pt x="1977900" y="0"/>
                  </a:lnTo>
                  <a:cubicBezTo>
                    <a:pt x="2196378" y="0"/>
                    <a:pt x="2373489" y="177111"/>
                    <a:pt x="2373489" y="395589"/>
                  </a:cubicBezTo>
                  <a:lnTo>
                    <a:pt x="2373489" y="2881011"/>
                  </a:lnTo>
                  <a:cubicBezTo>
                    <a:pt x="2373489" y="3099489"/>
                    <a:pt x="2196378" y="3276600"/>
                    <a:pt x="1977900" y="3276600"/>
                  </a:cubicBezTo>
                  <a:lnTo>
                    <a:pt x="1375717" y="3276600"/>
                  </a:lnTo>
                  <a:lnTo>
                    <a:pt x="1078089" y="3797449"/>
                  </a:lnTo>
                  <a:lnTo>
                    <a:pt x="780461" y="3276600"/>
                  </a:lnTo>
                  <a:lnTo>
                    <a:pt x="395589" y="3276600"/>
                  </a:lnTo>
                  <a:cubicBezTo>
                    <a:pt x="177111" y="3276600"/>
                    <a:pt x="0" y="3099489"/>
                    <a:pt x="0" y="2881011"/>
                  </a:cubicBezTo>
                  <a:lnTo>
                    <a:pt x="0" y="395589"/>
                  </a:lnTo>
                  <a:cubicBezTo>
                    <a:pt x="0" y="177111"/>
                    <a:pt x="177111" y="0"/>
                    <a:pt x="395589" y="0"/>
                  </a:cubicBezTo>
                  <a:close/>
                </a:path>
              </a:pathLst>
            </a:cu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38D04EBF-F6AB-462B-98B9-29512F22ADE5}"/>
                </a:ext>
              </a:extLst>
            </p:cNvPr>
            <p:cNvSpPr/>
            <p:nvPr/>
          </p:nvSpPr>
          <p:spPr>
            <a:xfrm>
              <a:off x="3341511" y="2603351"/>
              <a:ext cx="2373489" cy="1898724"/>
            </a:xfrm>
            <a:custGeom>
              <a:avLst/>
              <a:gdLst>
                <a:gd name="connsiteX0" fmla="*/ 395589 w 2373489"/>
                <a:gd name="connsiteY0" fmla="*/ 0 h 1898724"/>
                <a:gd name="connsiteX1" fmla="*/ 1977900 w 2373489"/>
                <a:gd name="connsiteY1" fmla="*/ 0 h 1898724"/>
                <a:gd name="connsiteX2" fmla="*/ 2373489 w 2373489"/>
                <a:gd name="connsiteY2" fmla="*/ 395589 h 1898724"/>
                <a:gd name="connsiteX3" fmla="*/ 2373489 w 2373489"/>
                <a:gd name="connsiteY3" fmla="*/ 1898724 h 1898724"/>
                <a:gd name="connsiteX4" fmla="*/ 0 w 2373489"/>
                <a:gd name="connsiteY4" fmla="*/ 1898724 h 1898724"/>
                <a:gd name="connsiteX5" fmla="*/ 0 w 2373489"/>
                <a:gd name="connsiteY5" fmla="*/ 395589 h 1898724"/>
                <a:gd name="connsiteX6" fmla="*/ 395589 w 2373489"/>
                <a:gd name="connsiteY6" fmla="*/ 0 h 189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3489" h="1898724">
                  <a:moveTo>
                    <a:pt x="395589" y="0"/>
                  </a:moveTo>
                  <a:lnTo>
                    <a:pt x="1977900" y="0"/>
                  </a:lnTo>
                  <a:cubicBezTo>
                    <a:pt x="2196378" y="0"/>
                    <a:pt x="2373489" y="177111"/>
                    <a:pt x="2373489" y="395589"/>
                  </a:cubicBezTo>
                  <a:lnTo>
                    <a:pt x="2373489" y="1898724"/>
                  </a:lnTo>
                  <a:lnTo>
                    <a:pt x="0" y="1898724"/>
                  </a:lnTo>
                  <a:lnTo>
                    <a:pt x="0" y="395589"/>
                  </a:lnTo>
                  <a:cubicBezTo>
                    <a:pt x="0" y="177111"/>
                    <a:pt x="177111" y="0"/>
                    <a:pt x="395589" y="0"/>
                  </a:cubicBezTo>
                  <a:close/>
                </a:path>
              </a:pathLst>
            </a:custGeom>
            <a:solidFill>
              <a:schemeClr val="bg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925D4868-02FF-4FA6-B824-EE27E942118F}"/>
              </a:ext>
            </a:extLst>
          </p:cNvPr>
          <p:cNvGrpSpPr/>
          <p:nvPr/>
        </p:nvGrpSpPr>
        <p:grpSpPr>
          <a:xfrm>
            <a:off x="9517380" y="1595779"/>
            <a:ext cx="1828800" cy="1828800"/>
            <a:chOff x="3657600" y="1577788"/>
            <a:chExt cx="1828800" cy="1828800"/>
          </a:xfrm>
        </p:grpSpPr>
        <p:sp>
          <p:nvSpPr>
            <p:cNvPr id="47" name="Oval 46">
              <a:extLst>
                <a:ext uri="{FF2B5EF4-FFF2-40B4-BE49-F238E27FC236}">
                  <a16:creationId xmlns:a16="http://schemas.microsoft.com/office/drawing/2014/main" id="{A91CD079-55AF-4C28-817F-7981427FD576}"/>
                </a:ext>
              </a:extLst>
            </p:cNvPr>
            <p:cNvSpPr>
              <a:spLocks noChangeAspect="1"/>
            </p:cNvSpPr>
            <p:nvPr/>
          </p:nvSpPr>
          <p:spPr>
            <a:xfrm>
              <a:off x="3657600" y="1577788"/>
              <a:ext cx="1828800" cy="1828800"/>
            </a:xfrm>
            <a:prstGeom prst="ellipse">
              <a:avLst/>
            </a:prstGeom>
            <a:solidFill>
              <a:schemeClr val="bg1">
                <a:alpha val="50000"/>
              </a:schemeClr>
            </a:solidFill>
            <a:ln w="28575">
              <a:solidFill>
                <a:schemeClr val="bg1"/>
              </a:solid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9E476F0E-144B-4185-95E4-6F444E02D796}"/>
                </a:ext>
              </a:extLst>
            </p:cNvPr>
            <p:cNvSpPr>
              <a:spLocks noChangeAspect="1"/>
            </p:cNvSpPr>
            <p:nvPr/>
          </p:nvSpPr>
          <p:spPr>
            <a:xfrm>
              <a:off x="3992880" y="1915463"/>
              <a:ext cx="1188720" cy="1188720"/>
            </a:xfrm>
            <a:prstGeom prst="ellipse">
              <a:avLst/>
            </a:prstGeom>
            <a:solidFill>
              <a:schemeClr val="bg1"/>
            </a:solidFill>
            <a:ln>
              <a:noFill/>
            </a:ln>
            <a:effectLst>
              <a:outerShdw blurRad="508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6BC38DDC-DB7E-42BA-A28B-0E4F52E25EC7}"/>
                </a:ext>
              </a:extLst>
            </p:cNvPr>
            <p:cNvSpPr>
              <a:spLocks noChangeAspect="1"/>
            </p:cNvSpPr>
            <p:nvPr/>
          </p:nvSpPr>
          <p:spPr>
            <a:xfrm>
              <a:off x="4130040" y="2052623"/>
              <a:ext cx="914400" cy="914400"/>
            </a:xfrm>
            <a:prstGeom prst="ellipse">
              <a:avLst/>
            </a:prstGeom>
            <a:solidFill>
              <a:srgbClr val="54823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0E9AC12-F547-4343-8A10-878915D49166}"/>
                </a:ext>
              </a:extLst>
            </p:cNvPr>
            <p:cNvSpPr txBox="1"/>
            <p:nvPr/>
          </p:nvSpPr>
          <p:spPr>
            <a:xfrm>
              <a:off x="4221480" y="2181437"/>
              <a:ext cx="731520" cy="646331"/>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p:txBody>
        </p:sp>
      </p:grpSp>
      <p:sp>
        <p:nvSpPr>
          <p:cNvPr id="51" name="TextBox 50">
            <a:extLst>
              <a:ext uri="{FF2B5EF4-FFF2-40B4-BE49-F238E27FC236}">
                <a16:creationId xmlns:a16="http://schemas.microsoft.com/office/drawing/2014/main" id="{5496FF21-03C1-4F78-9D7E-77E1C1501E00}"/>
              </a:ext>
            </a:extLst>
          </p:cNvPr>
          <p:cNvSpPr txBox="1"/>
          <p:nvPr/>
        </p:nvSpPr>
        <p:spPr>
          <a:xfrm>
            <a:off x="10072050" y="4790292"/>
            <a:ext cx="1544619" cy="76944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a:t>
            </a:r>
          </a:p>
        </p:txBody>
      </p:sp>
      <p:sp>
        <p:nvSpPr>
          <p:cNvPr id="52" name="TextBox 51">
            <a:extLst>
              <a:ext uri="{FF2B5EF4-FFF2-40B4-BE49-F238E27FC236}">
                <a16:creationId xmlns:a16="http://schemas.microsoft.com/office/drawing/2014/main" id="{51EC2AB4-6C10-4DF6-A28B-F20365D69368}"/>
              </a:ext>
            </a:extLst>
          </p:cNvPr>
          <p:cNvSpPr txBox="1"/>
          <p:nvPr/>
        </p:nvSpPr>
        <p:spPr>
          <a:xfrm>
            <a:off x="9406869" y="3581536"/>
            <a:ext cx="2209799" cy="852541"/>
          </a:xfrm>
          <a:prstGeom prst="rect">
            <a:avLst/>
          </a:prstGeom>
          <a:noFill/>
        </p:spPr>
        <p:txBody>
          <a:bodyPr wrap="square" rtlCol="0">
            <a:spAutoFit/>
          </a:bodyPr>
          <a:lstStyle/>
          <a:p>
            <a:pPr algn="ctr" defTabSz="1219170">
              <a:spcBef>
                <a:spcPct val="20000"/>
              </a:spcBef>
              <a:defRPr/>
            </a:pPr>
            <a:r>
              <a:rPr lang="en-US" sz="1400" dirty="0">
                <a:solidFill>
                  <a:srgbClr val="454545"/>
                </a:solidFill>
                <a:latin typeface="Bernard MT Condensed" panose="02050806060905020404" pitchFamily="18" charset="0"/>
              </a:rPr>
              <a:t>LOREM IPSUM DOLOR</a:t>
            </a:r>
          </a:p>
          <a:p>
            <a:pPr algn="ctr" defTabSz="1219170">
              <a:spcBef>
                <a:spcPct val="20000"/>
              </a:spcBef>
              <a:defRPr/>
            </a:pPr>
            <a:endParaRPr lang="en-US" sz="200" b="1" dirty="0">
              <a:solidFill>
                <a:srgbClr val="454545"/>
              </a:solidFill>
              <a:latin typeface="Candara" panose="020E0502030303020204" pitchFamily="34" charset="0"/>
            </a:endParaRPr>
          </a:p>
          <a:p>
            <a:pPr algn="ctr"/>
            <a:r>
              <a:rPr lang="en-US" sz="1100" dirty="0">
                <a:solidFill>
                  <a:srgbClr val="454545"/>
                </a:solidFill>
                <a:latin typeface="Candara" panose="020E0502030303020204" pitchFamily="34" charset="0"/>
              </a:rPr>
              <a:t>Lorem ipsum dolor sit amet, consectetur adipiscing elit, sed do eiusmod.</a:t>
            </a:r>
          </a:p>
        </p:txBody>
      </p:sp>
      <p:pic>
        <p:nvPicPr>
          <p:cNvPr id="16" name="Graphic 15" descr="Test tubes">
            <a:extLst>
              <a:ext uri="{FF2B5EF4-FFF2-40B4-BE49-F238E27FC236}">
                <a16:creationId xmlns:a16="http://schemas.microsoft.com/office/drawing/2014/main" id="{5E58F639-0F53-4FA4-8EF2-E6355A5FF4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41180" y="4800895"/>
            <a:ext cx="548640" cy="548640"/>
          </a:xfrm>
          <a:prstGeom prst="rect">
            <a:avLst/>
          </a:prstGeom>
        </p:spPr>
      </p:pic>
      <p:pic>
        <p:nvPicPr>
          <p:cNvPr id="17" name="Graphic 16" descr="Flask">
            <a:extLst>
              <a:ext uri="{FF2B5EF4-FFF2-40B4-BE49-F238E27FC236}">
                <a16:creationId xmlns:a16="http://schemas.microsoft.com/office/drawing/2014/main" id="{21F22A26-7F1E-41D0-851F-232BC818F0C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40536" y="4802758"/>
            <a:ext cx="548640" cy="548640"/>
          </a:xfrm>
          <a:prstGeom prst="rect">
            <a:avLst/>
          </a:prstGeom>
        </p:spPr>
      </p:pic>
      <p:pic>
        <p:nvPicPr>
          <p:cNvPr id="18" name="Graphic 17" descr="Beaker">
            <a:extLst>
              <a:ext uri="{FF2B5EF4-FFF2-40B4-BE49-F238E27FC236}">
                <a16:creationId xmlns:a16="http://schemas.microsoft.com/office/drawing/2014/main" id="{9B7520F2-395F-418A-A4B3-D97C6ADE7C0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595378" y="4800895"/>
            <a:ext cx="548640" cy="548640"/>
          </a:xfrm>
          <a:prstGeom prst="rect">
            <a:avLst/>
          </a:prstGeom>
        </p:spPr>
      </p:pic>
      <p:pic>
        <p:nvPicPr>
          <p:cNvPr id="53" name="Graphic 52" descr="Microscope">
            <a:extLst>
              <a:ext uri="{FF2B5EF4-FFF2-40B4-BE49-F238E27FC236}">
                <a16:creationId xmlns:a16="http://schemas.microsoft.com/office/drawing/2014/main" id="{EC09A60A-50FD-4AC8-B156-2C6055C50AF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8466" y="4803877"/>
            <a:ext cx="548640" cy="548640"/>
          </a:xfrm>
          <a:prstGeom prst="rect">
            <a:avLst/>
          </a:prstGeom>
        </p:spPr>
      </p:pic>
      <p:sp>
        <p:nvSpPr>
          <p:cNvPr id="54" name="TextBox 53">
            <a:extLst>
              <a:ext uri="{FF2B5EF4-FFF2-40B4-BE49-F238E27FC236}">
                <a16:creationId xmlns:a16="http://schemas.microsoft.com/office/drawing/2014/main" id="{FFB8B4BD-C6A4-47E9-84C0-230F99DA4C24}"/>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355232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1000"/>
                                        <p:tgtEl>
                                          <p:spTgt spid="54"/>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anim calcmode="lin" valueType="num">
                                      <p:cBhvr>
                                        <p:cTn id="24" dur="1000" fill="hold"/>
                                        <p:tgtEl>
                                          <p:spTgt spid="22"/>
                                        </p:tgtEl>
                                        <p:attrNameLst>
                                          <p:attrName>ppt_x</p:attrName>
                                        </p:attrNameLst>
                                      </p:cBhvr>
                                      <p:tavLst>
                                        <p:tav tm="0">
                                          <p:val>
                                            <p:strVal val="#ppt_x"/>
                                          </p:val>
                                        </p:tav>
                                        <p:tav tm="100000">
                                          <p:val>
                                            <p:strVal val="#ppt_x"/>
                                          </p:val>
                                        </p:tav>
                                      </p:tavLst>
                                    </p:anim>
                                    <p:anim calcmode="lin" valueType="num">
                                      <p:cBhvr>
                                        <p:cTn id="25" dur="1000" fill="hold"/>
                                        <p:tgtEl>
                                          <p:spTgt spid="22"/>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1000" fill="hold"/>
                                        <p:tgtEl>
                                          <p:spTgt spid="53"/>
                                        </p:tgtEl>
                                        <p:attrNameLst>
                                          <p:attrName>ppt_w</p:attrName>
                                        </p:attrNameLst>
                                      </p:cBhvr>
                                      <p:tavLst>
                                        <p:tav tm="0">
                                          <p:val>
                                            <p:fltVal val="0"/>
                                          </p:val>
                                        </p:tav>
                                        <p:tav tm="100000">
                                          <p:val>
                                            <p:strVal val="#ppt_w"/>
                                          </p:val>
                                        </p:tav>
                                      </p:tavLst>
                                    </p:anim>
                                    <p:anim calcmode="lin" valueType="num">
                                      <p:cBhvr>
                                        <p:cTn id="30" dur="1000" fill="hold"/>
                                        <p:tgtEl>
                                          <p:spTgt spid="53"/>
                                        </p:tgtEl>
                                        <p:attrNameLst>
                                          <p:attrName>ppt_h</p:attrName>
                                        </p:attrNameLst>
                                      </p:cBhvr>
                                      <p:tavLst>
                                        <p:tav tm="0">
                                          <p:val>
                                            <p:fltVal val="0"/>
                                          </p:val>
                                        </p:tav>
                                        <p:tav tm="100000">
                                          <p:val>
                                            <p:strVal val="#ppt_h"/>
                                          </p:val>
                                        </p:tav>
                                      </p:tavLst>
                                    </p:anim>
                                    <p:animEffect transition="in" filter="fade">
                                      <p:cBhvr>
                                        <p:cTn id="31" dur="1000"/>
                                        <p:tgtEl>
                                          <p:spTgt spid="5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left)">
                                      <p:cBhvr>
                                        <p:cTn id="34" dur="1000"/>
                                        <p:tgtEl>
                                          <p:spTgt spid="19"/>
                                        </p:tgtEl>
                                      </p:cBhvr>
                                    </p:animEffect>
                                  </p:childTnLst>
                                </p:cTn>
                              </p:par>
                            </p:childTnLst>
                          </p:cTn>
                        </p:par>
                        <p:par>
                          <p:cTn id="35" fill="hold">
                            <p:stCondLst>
                              <p:cond delay="4000"/>
                            </p:stCondLst>
                            <p:childTnLst>
                              <p:par>
                                <p:cTn id="36" presetID="31" presetClass="entr" presetSubtype="0"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1000" fill="hold"/>
                                        <p:tgtEl>
                                          <p:spTgt spid="23"/>
                                        </p:tgtEl>
                                        <p:attrNameLst>
                                          <p:attrName>ppt_w</p:attrName>
                                        </p:attrNameLst>
                                      </p:cBhvr>
                                      <p:tavLst>
                                        <p:tav tm="0">
                                          <p:val>
                                            <p:fltVal val="0"/>
                                          </p:val>
                                        </p:tav>
                                        <p:tav tm="100000">
                                          <p:val>
                                            <p:strVal val="#ppt_w"/>
                                          </p:val>
                                        </p:tav>
                                      </p:tavLst>
                                    </p:anim>
                                    <p:anim calcmode="lin" valueType="num">
                                      <p:cBhvr>
                                        <p:cTn id="39" dur="1000" fill="hold"/>
                                        <p:tgtEl>
                                          <p:spTgt spid="23"/>
                                        </p:tgtEl>
                                        <p:attrNameLst>
                                          <p:attrName>ppt_h</p:attrName>
                                        </p:attrNameLst>
                                      </p:cBhvr>
                                      <p:tavLst>
                                        <p:tav tm="0">
                                          <p:val>
                                            <p:fltVal val="0"/>
                                          </p:val>
                                        </p:tav>
                                        <p:tav tm="100000">
                                          <p:val>
                                            <p:strVal val="#ppt_h"/>
                                          </p:val>
                                        </p:tav>
                                      </p:tavLst>
                                    </p:anim>
                                    <p:anim calcmode="lin" valueType="num">
                                      <p:cBhvr>
                                        <p:cTn id="40" dur="1000" fill="hold"/>
                                        <p:tgtEl>
                                          <p:spTgt spid="23"/>
                                        </p:tgtEl>
                                        <p:attrNameLst>
                                          <p:attrName>style.rotation</p:attrName>
                                        </p:attrNameLst>
                                      </p:cBhvr>
                                      <p:tavLst>
                                        <p:tav tm="0">
                                          <p:val>
                                            <p:fltVal val="90"/>
                                          </p:val>
                                        </p:tav>
                                        <p:tav tm="100000">
                                          <p:val>
                                            <p:fltVal val="0"/>
                                          </p:val>
                                        </p:tav>
                                      </p:tavLst>
                                    </p:anim>
                                    <p:animEffect transition="in" filter="fade">
                                      <p:cBhvr>
                                        <p:cTn id="41" dur="1000"/>
                                        <p:tgtEl>
                                          <p:spTgt spid="23"/>
                                        </p:tgtEl>
                                      </p:cBhvr>
                                    </p:animEffect>
                                  </p:childTnLst>
                                </p:cTn>
                              </p:par>
                            </p:childTnLst>
                          </p:cTn>
                        </p:par>
                        <p:par>
                          <p:cTn id="42" fill="hold">
                            <p:stCondLst>
                              <p:cond delay="5000"/>
                            </p:stCondLst>
                            <p:childTnLst>
                              <p:par>
                                <p:cTn id="43" presetID="47" presetClass="entr" presetSubtype="0" fill="hold"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fade">
                                      <p:cBhvr>
                                        <p:cTn id="50" dur="1000"/>
                                        <p:tgtEl>
                                          <p:spTgt spid="32"/>
                                        </p:tgtEl>
                                      </p:cBhvr>
                                    </p:animEffect>
                                    <p:anim calcmode="lin" valueType="num">
                                      <p:cBhvr>
                                        <p:cTn id="51" dur="1000" fill="hold"/>
                                        <p:tgtEl>
                                          <p:spTgt spid="32"/>
                                        </p:tgtEl>
                                        <p:attrNameLst>
                                          <p:attrName>ppt_x</p:attrName>
                                        </p:attrNameLst>
                                      </p:cBhvr>
                                      <p:tavLst>
                                        <p:tav tm="0">
                                          <p:val>
                                            <p:strVal val="#ppt_x"/>
                                          </p:val>
                                        </p:tav>
                                        <p:tav tm="100000">
                                          <p:val>
                                            <p:strVal val="#ppt_x"/>
                                          </p:val>
                                        </p:tav>
                                      </p:tavLst>
                                    </p:anim>
                                    <p:anim calcmode="lin" valueType="num">
                                      <p:cBhvr>
                                        <p:cTn id="52" dur="1000" fill="hold"/>
                                        <p:tgtEl>
                                          <p:spTgt spid="32"/>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16"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 calcmode="lin" valueType="num">
                                      <p:cBhvr>
                                        <p:cTn id="56" dur="1000" fill="hold"/>
                                        <p:tgtEl>
                                          <p:spTgt spid="18"/>
                                        </p:tgtEl>
                                        <p:attrNameLst>
                                          <p:attrName>ppt_w</p:attrName>
                                        </p:attrNameLst>
                                      </p:cBhvr>
                                      <p:tavLst>
                                        <p:tav tm="0">
                                          <p:val>
                                            <p:fltVal val="0"/>
                                          </p:val>
                                        </p:tav>
                                        <p:tav tm="100000">
                                          <p:val>
                                            <p:strVal val="#ppt_w"/>
                                          </p:val>
                                        </p:tav>
                                      </p:tavLst>
                                    </p:anim>
                                    <p:anim calcmode="lin" valueType="num">
                                      <p:cBhvr>
                                        <p:cTn id="57" dur="1000" fill="hold"/>
                                        <p:tgtEl>
                                          <p:spTgt spid="18"/>
                                        </p:tgtEl>
                                        <p:attrNameLst>
                                          <p:attrName>ppt_h</p:attrName>
                                        </p:attrNameLst>
                                      </p:cBhvr>
                                      <p:tavLst>
                                        <p:tav tm="0">
                                          <p:val>
                                            <p:fltVal val="0"/>
                                          </p:val>
                                        </p:tav>
                                        <p:tav tm="100000">
                                          <p:val>
                                            <p:strVal val="#ppt_h"/>
                                          </p:val>
                                        </p:tav>
                                      </p:tavLst>
                                    </p:anim>
                                    <p:animEffect transition="in" filter="fade">
                                      <p:cBhvr>
                                        <p:cTn id="58" dur="1000"/>
                                        <p:tgtEl>
                                          <p:spTgt spid="1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1000"/>
                                        <p:tgtEl>
                                          <p:spTgt spid="31"/>
                                        </p:tgtEl>
                                      </p:cBhvr>
                                    </p:animEffect>
                                  </p:childTnLst>
                                </p:cTn>
                              </p:par>
                            </p:childTnLst>
                          </p:cTn>
                        </p:par>
                        <p:par>
                          <p:cTn id="62" fill="hold">
                            <p:stCondLst>
                              <p:cond delay="7000"/>
                            </p:stCondLst>
                            <p:childTnLst>
                              <p:par>
                                <p:cTn id="63" presetID="31" presetClass="entr" presetSubtype="0"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1000" fill="hold"/>
                                        <p:tgtEl>
                                          <p:spTgt spid="33"/>
                                        </p:tgtEl>
                                        <p:attrNameLst>
                                          <p:attrName>ppt_w</p:attrName>
                                        </p:attrNameLst>
                                      </p:cBhvr>
                                      <p:tavLst>
                                        <p:tav tm="0">
                                          <p:val>
                                            <p:fltVal val="0"/>
                                          </p:val>
                                        </p:tav>
                                        <p:tav tm="100000">
                                          <p:val>
                                            <p:strVal val="#ppt_w"/>
                                          </p:val>
                                        </p:tav>
                                      </p:tavLst>
                                    </p:anim>
                                    <p:anim calcmode="lin" valueType="num">
                                      <p:cBhvr>
                                        <p:cTn id="66" dur="1000" fill="hold"/>
                                        <p:tgtEl>
                                          <p:spTgt spid="33"/>
                                        </p:tgtEl>
                                        <p:attrNameLst>
                                          <p:attrName>ppt_h</p:attrName>
                                        </p:attrNameLst>
                                      </p:cBhvr>
                                      <p:tavLst>
                                        <p:tav tm="0">
                                          <p:val>
                                            <p:fltVal val="0"/>
                                          </p:val>
                                        </p:tav>
                                        <p:tav tm="100000">
                                          <p:val>
                                            <p:strVal val="#ppt_h"/>
                                          </p:val>
                                        </p:tav>
                                      </p:tavLst>
                                    </p:anim>
                                    <p:anim calcmode="lin" valueType="num">
                                      <p:cBhvr>
                                        <p:cTn id="67" dur="1000" fill="hold"/>
                                        <p:tgtEl>
                                          <p:spTgt spid="33"/>
                                        </p:tgtEl>
                                        <p:attrNameLst>
                                          <p:attrName>style.rotation</p:attrName>
                                        </p:attrNameLst>
                                      </p:cBhvr>
                                      <p:tavLst>
                                        <p:tav tm="0">
                                          <p:val>
                                            <p:fltVal val="90"/>
                                          </p:val>
                                        </p:tav>
                                        <p:tav tm="100000">
                                          <p:val>
                                            <p:fltVal val="0"/>
                                          </p:val>
                                        </p:tav>
                                      </p:tavLst>
                                    </p:anim>
                                    <p:animEffect transition="in" filter="fade">
                                      <p:cBhvr>
                                        <p:cTn id="68" dur="1000"/>
                                        <p:tgtEl>
                                          <p:spTgt spid="33"/>
                                        </p:tgtEl>
                                      </p:cBhvr>
                                    </p:animEffect>
                                  </p:childTnLst>
                                </p:cTn>
                              </p:par>
                            </p:childTnLst>
                          </p:cTn>
                        </p:par>
                        <p:par>
                          <p:cTn id="69" fill="hold">
                            <p:stCondLst>
                              <p:cond delay="8000"/>
                            </p:stCondLst>
                            <p:childTnLst>
                              <p:par>
                                <p:cTn id="70" presetID="47" presetClass="entr" presetSubtype="0" fill="hold" nodeType="after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fade">
                                      <p:cBhvr>
                                        <p:cTn id="72" dur="1000"/>
                                        <p:tgtEl>
                                          <p:spTgt spid="36"/>
                                        </p:tgtEl>
                                      </p:cBhvr>
                                    </p:animEffect>
                                    <p:anim calcmode="lin" valueType="num">
                                      <p:cBhvr>
                                        <p:cTn id="73" dur="1000" fill="hold"/>
                                        <p:tgtEl>
                                          <p:spTgt spid="36"/>
                                        </p:tgtEl>
                                        <p:attrNameLst>
                                          <p:attrName>ppt_x</p:attrName>
                                        </p:attrNameLst>
                                      </p:cBhvr>
                                      <p:tavLst>
                                        <p:tav tm="0">
                                          <p:val>
                                            <p:strVal val="#ppt_x"/>
                                          </p:val>
                                        </p:tav>
                                        <p:tav tm="100000">
                                          <p:val>
                                            <p:strVal val="#ppt_x"/>
                                          </p:val>
                                        </p:tav>
                                      </p:tavLst>
                                    </p:anim>
                                    <p:anim calcmode="lin" valueType="num">
                                      <p:cBhvr>
                                        <p:cTn id="74" dur="1000" fill="hold"/>
                                        <p:tgtEl>
                                          <p:spTgt spid="3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1000"/>
                                        <p:tgtEl>
                                          <p:spTgt spid="42"/>
                                        </p:tgtEl>
                                      </p:cBhvr>
                                    </p:animEffect>
                                    <p:anim calcmode="lin" valueType="num">
                                      <p:cBhvr>
                                        <p:cTn id="78" dur="1000" fill="hold"/>
                                        <p:tgtEl>
                                          <p:spTgt spid="42"/>
                                        </p:tgtEl>
                                        <p:attrNameLst>
                                          <p:attrName>ppt_x</p:attrName>
                                        </p:attrNameLst>
                                      </p:cBhvr>
                                      <p:tavLst>
                                        <p:tav tm="0">
                                          <p:val>
                                            <p:strVal val="#ppt_x"/>
                                          </p:val>
                                        </p:tav>
                                        <p:tav tm="100000">
                                          <p:val>
                                            <p:strVal val="#ppt_x"/>
                                          </p:val>
                                        </p:tav>
                                      </p:tavLst>
                                    </p:anim>
                                    <p:anim calcmode="lin" valueType="num">
                                      <p:cBhvr>
                                        <p:cTn id="79" dur="1000" fill="hold"/>
                                        <p:tgtEl>
                                          <p:spTgt spid="42"/>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53" presetClass="entr" presetSubtype="16" fill="hold" nodeType="afterEffect">
                                  <p:stCondLst>
                                    <p:cond delay="0"/>
                                  </p:stCondLst>
                                  <p:childTnLst>
                                    <p:set>
                                      <p:cBhvr>
                                        <p:cTn id="82" dur="1" fill="hold">
                                          <p:stCondLst>
                                            <p:cond delay="0"/>
                                          </p:stCondLst>
                                        </p:cTn>
                                        <p:tgtEl>
                                          <p:spTgt spid="17"/>
                                        </p:tgtEl>
                                        <p:attrNameLst>
                                          <p:attrName>style.visibility</p:attrName>
                                        </p:attrNameLst>
                                      </p:cBhvr>
                                      <p:to>
                                        <p:strVal val="visible"/>
                                      </p:to>
                                    </p:set>
                                    <p:anim calcmode="lin" valueType="num">
                                      <p:cBhvr>
                                        <p:cTn id="83" dur="1000" fill="hold"/>
                                        <p:tgtEl>
                                          <p:spTgt spid="17"/>
                                        </p:tgtEl>
                                        <p:attrNameLst>
                                          <p:attrName>ppt_w</p:attrName>
                                        </p:attrNameLst>
                                      </p:cBhvr>
                                      <p:tavLst>
                                        <p:tav tm="0">
                                          <p:val>
                                            <p:fltVal val="0"/>
                                          </p:val>
                                        </p:tav>
                                        <p:tav tm="100000">
                                          <p:val>
                                            <p:strVal val="#ppt_w"/>
                                          </p:val>
                                        </p:tav>
                                      </p:tavLst>
                                    </p:anim>
                                    <p:anim calcmode="lin" valueType="num">
                                      <p:cBhvr>
                                        <p:cTn id="84" dur="1000" fill="hold"/>
                                        <p:tgtEl>
                                          <p:spTgt spid="17"/>
                                        </p:tgtEl>
                                        <p:attrNameLst>
                                          <p:attrName>ppt_h</p:attrName>
                                        </p:attrNameLst>
                                      </p:cBhvr>
                                      <p:tavLst>
                                        <p:tav tm="0">
                                          <p:val>
                                            <p:fltVal val="0"/>
                                          </p:val>
                                        </p:tav>
                                        <p:tav tm="100000">
                                          <p:val>
                                            <p:strVal val="#ppt_h"/>
                                          </p:val>
                                        </p:tav>
                                      </p:tavLst>
                                    </p:anim>
                                    <p:animEffect transition="in" filter="fade">
                                      <p:cBhvr>
                                        <p:cTn id="85" dur="1000"/>
                                        <p:tgtEl>
                                          <p:spTgt spid="1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left)">
                                      <p:cBhvr>
                                        <p:cTn id="88" dur="1000"/>
                                        <p:tgtEl>
                                          <p:spTgt spid="41"/>
                                        </p:tgtEl>
                                      </p:cBhvr>
                                    </p:animEffect>
                                  </p:childTnLst>
                                </p:cTn>
                              </p:par>
                            </p:childTnLst>
                          </p:cTn>
                        </p:par>
                        <p:par>
                          <p:cTn id="89" fill="hold">
                            <p:stCondLst>
                              <p:cond delay="10000"/>
                            </p:stCondLst>
                            <p:childTnLst>
                              <p:par>
                                <p:cTn id="90" presetID="31" presetClass="entr" presetSubtype="0" fill="hold"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1000" fill="hold"/>
                                        <p:tgtEl>
                                          <p:spTgt spid="43"/>
                                        </p:tgtEl>
                                        <p:attrNameLst>
                                          <p:attrName>ppt_w</p:attrName>
                                        </p:attrNameLst>
                                      </p:cBhvr>
                                      <p:tavLst>
                                        <p:tav tm="0">
                                          <p:val>
                                            <p:fltVal val="0"/>
                                          </p:val>
                                        </p:tav>
                                        <p:tav tm="100000">
                                          <p:val>
                                            <p:strVal val="#ppt_w"/>
                                          </p:val>
                                        </p:tav>
                                      </p:tavLst>
                                    </p:anim>
                                    <p:anim calcmode="lin" valueType="num">
                                      <p:cBhvr>
                                        <p:cTn id="93" dur="1000" fill="hold"/>
                                        <p:tgtEl>
                                          <p:spTgt spid="43"/>
                                        </p:tgtEl>
                                        <p:attrNameLst>
                                          <p:attrName>ppt_h</p:attrName>
                                        </p:attrNameLst>
                                      </p:cBhvr>
                                      <p:tavLst>
                                        <p:tav tm="0">
                                          <p:val>
                                            <p:fltVal val="0"/>
                                          </p:val>
                                        </p:tav>
                                        <p:tav tm="100000">
                                          <p:val>
                                            <p:strVal val="#ppt_h"/>
                                          </p:val>
                                        </p:tav>
                                      </p:tavLst>
                                    </p:anim>
                                    <p:anim calcmode="lin" valueType="num">
                                      <p:cBhvr>
                                        <p:cTn id="94" dur="1000" fill="hold"/>
                                        <p:tgtEl>
                                          <p:spTgt spid="43"/>
                                        </p:tgtEl>
                                        <p:attrNameLst>
                                          <p:attrName>style.rotation</p:attrName>
                                        </p:attrNameLst>
                                      </p:cBhvr>
                                      <p:tavLst>
                                        <p:tav tm="0">
                                          <p:val>
                                            <p:fltVal val="90"/>
                                          </p:val>
                                        </p:tav>
                                        <p:tav tm="100000">
                                          <p:val>
                                            <p:fltVal val="0"/>
                                          </p:val>
                                        </p:tav>
                                      </p:tavLst>
                                    </p:anim>
                                    <p:animEffect transition="in" filter="fade">
                                      <p:cBhvr>
                                        <p:cTn id="95" dur="1000"/>
                                        <p:tgtEl>
                                          <p:spTgt spid="43"/>
                                        </p:tgtEl>
                                      </p:cBhvr>
                                    </p:animEffect>
                                  </p:childTnLst>
                                </p:cTn>
                              </p:par>
                            </p:childTnLst>
                          </p:cTn>
                        </p:par>
                        <p:par>
                          <p:cTn id="96" fill="hold">
                            <p:stCondLst>
                              <p:cond delay="11000"/>
                            </p:stCondLst>
                            <p:childTnLst>
                              <p:par>
                                <p:cTn id="97" presetID="47" presetClass="entr" presetSubtype="0" fill="hold" nodeType="after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fade">
                                      <p:cBhvr>
                                        <p:cTn id="99" dur="1000"/>
                                        <p:tgtEl>
                                          <p:spTgt spid="46"/>
                                        </p:tgtEl>
                                      </p:cBhvr>
                                    </p:animEffect>
                                    <p:anim calcmode="lin" valueType="num">
                                      <p:cBhvr>
                                        <p:cTn id="100" dur="1000" fill="hold"/>
                                        <p:tgtEl>
                                          <p:spTgt spid="46"/>
                                        </p:tgtEl>
                                        <p:attrNameLst>
                                          <p:attrName>ppt_x</p:attrName>
                                        </p:attrNameLst>
                                      </p:cBhvr>
                                      <p:tavLst>
                                        <p:tav tm="0">
                                          <p:val>
                                            <p:strVal val="#ppt_x"/>
                                          </p:val>
                                        </p:tav>
                                        <p:tav tm="100000">
                                          <p:val>
                                            <p:strVal val="#ppt_x"/>
                                          </p:val>
                                        </p:tav>
                                      </p:tavLst>
                                    </p:anim>
                                    <p:anim calcmode="lin" valueType="num">
                                      <p:cBhvr>
                                        <p:cTn id="101" dur="1000" fill="hold"/>
                                        <p:tgtEl>
                                          <p:spTgt spid="46"/>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12000"/>
                            </p:stCondLst>
                            <p:childTnLst>
                              <p:par>
                                <p:cTn id="108" presetID="53" presetClass="entr" presetSubtype="16" fill="hold" nodeType="afterEffect">
                                  <p:stCondLst>
                                    <p:cond delay="0"/>
                                  </p:stCondLst>
                                  <p:childTnLst>
                                    <p:set>
                                      <p:cBhvr>
                                        <p:cTn id="109" dur="1" fill="hold">
                                          <p:stCondLst>
                                            <p:cond delay="0"/>
                                          </p:stCondLst>
                                        </p:cTn>
                                        <p:tgtEl>
                                          <p:spTgt spid="16"/>
                                        </p:tgtEl>
                                        <p:attrNameLst>
                                          <p:attrName>style.visibility</p:attrName>
                                        </p:attrNameLst>
                                      </p:cBhvr>
                                      <p:to>
                                        <p:strVal val="visible"/>
                                      </p:to>
                                    </p:set>
                                    <p:anim calcmode="lin" valueType="num">
                                      <p:cBhvr>
                                        <p:cTn id="110" dur="1000" fill="hold"/>
                                        <p:tgtEl>
                                          <p:spTgt spid="16"/>
                                        </p:tgtEl>
                                        <p:attrNameLst>
                                          <p:attrName>ppt_w</p:attrName>
                                        </p:attrNameLst>
                                      </p:cBhvr>
                                      <p:tavLst>
                                        <p:tav tm="0">
                                          <p:val>
                                            <p:fltVal val="0"/>
                                          </p:val>
                                        </p:tav>
                                        <p:tav tm="100000">
                                          <p:val>
                                            <p:strVal val="#ppt_w"/>
                                          </p:val>
                                        </p:tav>
                                      </p:tavLst>
                                    </p:anim>
                                    <p:anim calcmode="lin" valueType="num">
                                      <p:cBhvr>
                                        <p:cTn id="111" dur="1000" fill="hold"/>
                                        <p:tgtEl>
                                          <p:spTgt spid="16"/>
                                        </p:tgtEl>
                                        <p:attrNameLst>
                                          <p:attrName>ppt_h</p:attrName>
                                        </p:attrNameLst>
                                      </p:cBhvr>
                                      <p:tavLst>
                                        <p:tav tm="0">
                                          <p:val>
                                            <p:fltVal val="0"/>
                                          </p:val>
                                        </p:tav>
                                        <p:tav tm="100000">
                                          <p:val>
                                            <p:strVal val="#ppt_h"/>
                                          </p:val>
                                        </p:tav>
                                      </p:tavLst>
                                    </p:anim>
                                    <p:animEffect transition="in" filter="fade">
                                      <p:cBhvr>
                                        <p:cTn id="112" dur="1000"/>
                                        <p:tgtEl>
                                          <p:spTgt spid="16"/>
                                        </p:tgtEl>
                                      </p:cBhvr>
                                    </p:animEffect>
                                  </p:childTnLst>
                                </p:cTn>
                              </p:par>
                              <p:par>
                                <p:cTn id="113" presetID="22" presetClass="entr" presetSubtype="8" fill="hold" grpId="0"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wipe(left)">
                                      <p:cBhvr>
                                        <p:cTn id="115"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31" grpId="0"/>
      <p:bldP spid="32" grpId="0"/>
      <p:bldP spid="41" grpId="0"/>
      <p:bldP spid="42" grpId="0"/>
      <p:bldP spid="51" grpId="0"/>
      <p:bldP spid="52" grpId="0"/>
      <p:bldP spid="5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4651282" y="4298660"/>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0C92AA4-6D16-4BD1-8367-F0B64117F436}"/>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49" name="Group 48">
            <a:extLst>
              <a:ext uri="{FF2B5EF4-FFF2-40B4-BE49-F238E27FC236}">
                <a16:creationId xmlns:a16="http://schemas.microsoft.com/office/drawing/2014/main" id="{C09DB564-D1E0-4BBA-9D79-2FE8D09AD817}"/>
              </a:ext>
            </a:extLst>
          </p:cNvPr>
          <p:cNvGrpSpPr/>
          <p:nvPr/>
        </p:nvGrpSpPr>
        <p:grpSpPr>
          <a:xfrm>
            <a:off x="4524028" y="564859"/>
            <a:ext cx="2011680" cy="3521035"/>
            <a:chOff x="2230374" y="1219199"/>
            <a:chExt cx="2011680" cy="3521035"/>
          </a:xfrm>
          <a:effectLst>
            <a:outerShdw blurRad="50800" dist="38100" dir="2700000" algn="tl" rotWithShape="0">
              <a:prstClr val="black">
                <a:alpha val="40000"/>
              </a:prstClr>
            </a:outerShdw>
          </a:effectLst>
        </p:grpSpPr>
        <p:grpSp>
          <p:nvGrpSpPr>
            <p:cNvPr id="48" name="Group 47">
              <a:extLst>
                <a:ext uri="{FF2B5EF4-FFF2-40B4-BE49-F238E27FC236}">
                  <a16:creationId xmlns:a16="http://schemas.microsoft.com/office/drawing/2014/main" id="{973BBAA0-5F72-4F5E-9CA4-AD8E2473269E}"/>
                </a:ext>
              </a:extLst>
            </p:cNvPr>
            <p:cNvGrpSpPr/>
            <p:nvPr/>
          </p:nvGrpSpPr>
          <p:grpSpPr>
            <a:xfrm>
              <a:off x="2230374" y="1219199"/>
              <a:ext cx="2011680" cy="3521035"/>
              <a:chOff x="2230374" y="1219199"/>
              <a:chExt cx="2011680" cy="3521035"/>
            </a:xfrm>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 Box 10">
              <a:extLst>
                <a:ext uri="{FF2B5EF4-FFF2-40B4-BE49-F238E27FC236}">
                  <a16:creationId xmlns:a16="http://schemas.microsoft.com/office/drawing/2014/main" id="{132D3472-4873-4D82-90E9-F93CE6603AB5}"/>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4889788" y="3932748"/>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24328" y="4617720"/>
              <a:ext cx="1225296" cy="441364"/>
              <a:chOff x="2624328" y="4617720"/>
              <a:chExt cx="1225296"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A5EF1C86-14A3-4AD0-B3FE-DF93EB4035BA}"/>
              </a:ext>
            </a:extLst>
          </p:cNvPr>
          <p:cNvSpPr txBox="1"/>
          <p:nvPr/>
        </p:nvSpPr>
        <p:spPr>
          <a:xfrm>
            <a:off x="4499312"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47" name="Graphic 46" descr="Microscope">
            <a:extLst>
              <a:ext uri="{FF2B5EF4-FFF2-40B4-BE49-F238E27FC236}">
                <a16:creationId xmlns:a16="http://schemas.microsoft.com/office/drawing/2014/main" id="{66C9950B-EAB6-4629-BF16-EAAF32AC04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73690" y="1154940"/>
            <a:ext cx="640080" cy="640080"/>
          </a:xfrm>
          <a:prstGeom prst="rect">
            <a:avLst/>
          </a:prstGeom>
        </p:spPr>
      </p:pic>
      <p:grpSp>
        <p:nvGrpSpPr>
          <p:cNvPr id="56" name="Group 55">
            <a:extLst>
              <a:ext uri="{FF2B5EF4-FFF2-40B4-BE49-F238E27FC236}">
                <a16:creationId xmlns:a16="http://schemas.microsoft.com/office/drawing/2014/main" id="{99F0F8A4-057B-47A9-A01A-9490AF245A40}"/>
              </a:ext>
            </a:extLst>
          </p:cNvPr>
          <p:cNvGrpSpPr/>
          <p:nvPr/>
        </p:nvGrpSpPr>
        <p:grpSpPr>
          <a:xfrm>
            <a:off x="7200159" y="48767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60" name="Group 59">
            <a:extLst>
              <a:ext uri="{FF2B5EF4-FFF2-40B4-BE49-F238E27FC236}">
                <a16:creationId xmlns:a16="http://schemas.microsoft.com/office/drawing/2014/main" id="{CE6CAC89-FF97-4293-8628-77F9293C701E}"/>
              </a:ext>
            </a:extLst>
          </p:cNvPr>
          <p:cNvGrpSpPr/>
          <p:nvPr/>
        </p:nvGrpSpPr>
        <p:grpSpPr>
          <a:xfrm>
            <a:off x="7072905" y="1142998"/>
            <a:ext cx="2011680" cy="3521035"/>
            <a:chOff x="2230374" y="1219199"/>
            <a:chExt cx="2011680" cy="3521035"/>
          </a:xfrm>
          <a:effectLst>
            <a:outerShdw blurRad="50800" dist="38100" dir="2700000" algn="tl" rotWithShape="0">
              <a:prstClr val="black">
                <a:alpha val="40000"/>
              </a:prstClr>
            </a:outerShdw>
          </a:effectLst>
        </p:grpSpPr>
        <p:grpSp>
          <p:nvGrpSpPr>
            <p:cNvPr id="61" name="Group 60">
              <a:extLst>
                <a:ext uri="{FF2B5EF4-FFF2-40B4-BE49-F238E27FC236}">
                  <a16:creationId xmlns:a16="http://schemas.microsoft.com/office/drawing/2014/main" id="{230653FE-BD2F-45C7-A337-EA4074D4D11D}"/>
                </a:ext>
              </a:extLst>
            </p:cNvPr>
            <p:cNvGrpSpPr/>
            <p:nvPr/>
          </p:nvGrpSpPr>
          <p:grpSpPr>
            <a:xfrm>
              <a:off x="2230374" y="1219199"/>
              <a:ext cx="2011680" cy="3521035"/>
              <a:chOff x="2230374" y="1219199"/>
              <a:chExt cx="2011680" cy="3521035"/>
            </a:xfrm>
          </p:grpSpPr>
          <p:sp>
            <p:nvSpPr>
              <p:cNvPr id="63" name="Freeform: Shape 62">
                <a:extLst>
                  <a:ext uri="{FF2B5EF4-FFF2-40B4-BE49-F238E27FC236}">
                    <a16:creationId xmlns:a16="http://schemas.microsoft.com/office/drawing/2014/main" id="{0B366139-428A-48CC-9192-535BABC74B48}"/>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D19AC55-89BA-4F5F-97FE-986ABB78EC98}"/>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 Box 10">
              <a:extLst>
                <a:ext uri="{FF2B5EF4-FFF2-40B4-BE49-F238E27FC236}">
                  <a16:creationId xmlns:a16="http://schemas.microsoft.com/office/drawing/2014/main" id="{0B1F0C85-9F0F-44C7-84C3-85AE1E9E5F96}"/>
                </a:ext>
              </a:extLst>
            </p:cNvPr>
            <p:cNvSpPr txBox="1">
              <a:spLocks noChangeArrowheads="1"/>
            </p:cNvSpPr>
            <p:nvPr/>
          </p:nvSpPr>
          <p:spPr bwMode="auto">
            <a:xfrm>
              <a:off x="2308197" y="1304668"/>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5" name="Group 64">
            <a:extLst>
              <a:ext uri="{FF2B5EF4-FFF2-40B4-BE49-F238E27FC236}">
                <a16:creationId xmlns:a16="http://schemas.microsoft.com/office/drawing/2014/main" id="{AFB26356-8BDC-471E-B318-3A5EF63A346A}"/>
              </a:ext>
            </a:extLst>
          </p:cNvPr>
          <p:cNvGrpSpPr/>
          <p:nvPr/>
        </p:nvGrpSpPr>
        <p:grpSpPr>
          <a:xfrm>
            <a:off x="7438665" y="4510887"/>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7048189" y="2489852"/>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83" name="Group 82">
            <a:extLst>
              <a:ext uri="{FF2B5EF4-FFF2-40B4-BE49-F238E27FC236}">
                <a16:creationId xmlns:a16="http://schemas.microsoft.com/office/drawing/2014/main" id="{DBE1956E-64CF-4A74-9BFC-01A53C8CE7A9}"/>
              </a:ext>
            </a:extLst>
          </p:cNvPr>
          <p:cNvGrpSpPr/>
          <p:nvPr/>
        </p:nvGrpSpPr>
        <p:grpSpPr>
          <a:xfrm>
            <a:off x="9774174" y="4298660"/>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Box 85">
              <a:extLst>
                <a:ext uri="{FF2B5EF4-FFF2-40B4-BE49-F238E27FC236}">
                  <a16:creationId xmlns:a16="http://schemas.microsoft.com/office/drawing/2014/main" id="{8234AA8F-955C-40C2-9C99-06B4B15647A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03</a:t>
              </a:r>
            </a:p>
            <a:p>
              <a:pPr algn="ctr"/>
              <a:r>
                <a:rPr lang="en-US" sz="1600" b="1" dirty="0">
                  <a:solidFill>
                    <a:srgbClr val="4D4D4D"/>
                  </a:solidFill>
                </a:rPr>
                <a:t>OPTION</a:t>
              </a:r>
            </a:p>
          </p:txBody>
        </p:sp>
      </p:grpSp>
      <p:grpSp>
        <p:nvGrpSpPr>
          <p:cNvPr id="87" name="Group 86">
            <a:extLst>
              <a:ext uri="{FF2B5EF4-FFF2-40B4-BE49-F238E27FC236}">
                <a16:creationId xmlns:a16="http://schemas.microsoft.com/office/drawing/2014/main" id="{9ADFD458-ECCE-49F2-8531-3DCEB3D7A8A3}"/>
              </a:ext>
            </a:extLst>
          </p:cNvPr>
          <p:cNvGrpSpPr/>
          <p:nvPr/>
        </p:nvGrpSpPr>
        <p:grpSpPr>
          <a:xfrm>
            <a:off x="9646920" y="564859"/>
            <a:ext cx="2011680" cy="3521035"/>
            <a:chOff x="2230374" y="1219199"/>
            <a:chExt cx="2011680" cy="3521035"/>
          </a:xfrm>
          <a:effectLst>
            <a:outerShdw blurRad="50800" dist="38100" dir="2700000" algn="tl" rotWithShape="0">
              <a:prstClr val="black">
                <a:alpha val="40000"/>
              </a:prstClr>
            </a:outerShdw>
          </a:effectLst>
        </p:grpSpPr>
        <p:grpSp>
          <p:nvGrpSpPr>
            <p:cNvPr id="88" name="Group 87">
              <a:extLst>
                <a:ext uri="{FF2B5EF4-FFF2-40B4-BE49-F238E27FC236}">
                  <a16:creationId xmlns:a16="http://schemas.microsoft.com/office/drawing/2014/main" id="{FA7CC7B7-1063-4A60-8F0B-5210D7D4197E}"/>
                </a:ext>
              </a:extLst>
            </p:cNvPr>
            <p:cNvGrpSpPr/>
            <p:nvPr/>
          </p:nvGrpSpPr>
          <p:grpSpPr>
            <a:xfrm>
              <a:off x="2230374" y="1219199"/>
              <a:ext cx="2011680" cy="3521035"/>
              <a:chOff x="2230374" y="1219199"/>
              <a:chExt cx="2011680" cy="3521035"/>
            </a:xfrm>
          </p:grpSpPr>
          <p:sp>
            <p:nvSpPr>
              <p:cNvPr id="90" name="Freeform: Shape 89">
                <a:extLst>
                  <a:ext uri="{FF2B5EF4-FFF2-40B4-BE49-F238E27FC236}">
                    <a16:creationId xmlns:a16="http://schemas.microsoft.com/office/drawing/2014/main" id="{7B7A3F3F-060E-4AB4-AEB4-F162A00060A4}"/>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80985C15-27EF-455D-9BC5-B67C477ADAE6}"/>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308197" y="1304668"/>
              <a:ext cx="1806603" cy="307777"/>
            </a:xfrm>
            <a:prstGeom prst="rect">
              <a:avLst/>
            </a:prstGeom>
            <a:solidFill>
              <a:schemeClr val="bg1"/>
            </a:solid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92" name="Group 91">
            <a:extLst>
              <a:ext uri="{FF2B5EF4-FFF2-40B4-BE49-F238E27FC236}">
                <a16:creationId xmlns:a16="http://schemas.microsoft.com/office/drawing/2014/main" id="{508BB36A-9C03-4FF4-BC6E-B92D18EA05B7}"/>
              </a:ext>
            </a:extLst>
          </p:cNvPr>
          <p:cNvGrpSpPr/>
          <p:nvPr/>
        </p:nvGrpSpPr>
        <p:grpSpPr>
          <a:xfrm>
            <a:off x="10012680" y="3932748"/>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8" name="TextBox 107">
            <a:extLst>
              <a:ext uri="{FF2B5EF4-FFF2-40B4-BE49-F238E27FC236}">
                <a16:creationId xmlns:a16="http://schemas.microsoft.com/office/drawing/2014/main" id="{36995B66-565A-40EE-A2CE-37576B496318}"/>
              </a:ext>
            </a:extLst>
          </p:cNvPr>
          <p:cNvSpPr txBox="1"/>
          <p:nvPr/>
        </p:nvSpPr>
        <p:spPr>
          <a:xfrm>
            <a:off x="9622204" y="1911713"/>
            <a:ext cx="2011680" cy="1692771"/>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137" name="TextBox 136">
            <a:extLst>
              <a:ext uri="{FF2B5EF4-FFF2-40B4-BE49-F238E27FC236}">
                <a16:creationId xmlns:a16="http://schemas.microsoft.com/office/drawing/2014/main" id="{D853DF84-F303-470F-81AE-2B349B9A4529}"/>
              </a:ext>
            </a:extLst>
          </p:cNvPr>
          <p:cNvSpPr txBox="1"/>
          <p:nvPr/>
        </p:nvSpPr>
        <p:spPr>
          <a:xfrm>
            <a:off x="424905" y="2024533"/>
            <a:ext cx="3153881"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38" name="TextBox 137">
            <a:extLst>
              <a:ext uri="{FF2B5EF4-FFF2-40B4-BE49-F238E27FC236}">
                <a16:creationId xmlns:a16="http://schemas.microsoft.com/office/drawing/2014/main" id="{7E4F996D-ED0B-4CEC-846D-F7E6F3EA071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139" name="Graphic 138" descr="Beaker">
            <a:extLst>
              <a:ext uri="{FF2B5EF4-FFF2-40B4-BE49-F238E27FC236}">
                <a16:creationId xmlns:a16="http://schemas.microsoft.com/office/drawing/2014/main" id="{6C543DFF-C1D8-4865-B2CA-F7C4AE079C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0577" y="1749010"/>
            <a:ext cx="640080" cy="640080"/>
          </a:xfrm>
          <a:prstGeom prst="rect">
            <a:avLst/>
          </a:prstGeom>
        </p:spPr>
      </p:pic>
      <p:pic>
        <p:nvPicPr>
          <p:cNvPr id="140" name="Graphic 139" descr="Atom">
            <a:extLst>
              <a:ext uri="{FF2B5EF4-FFF2-40B4-BE49-F238E27FC236}">
                <a16:creationId xmlns:a16="http://schemas.microsoft.com/office/drawing/2014/main" id="{D22A1FF5-5D61-4695-B10A-87CB54481D9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96582" y="1170871"/>
            <a:ext cx="640080" cy="640080"/>
          </a:xfrm>
          <a:prstGeom prst="rect">
            <a:avLst/>
          </a:prstGeom>
        </p:spPr>
      </p:pic>
    </p:spTree>
    <p:extLst>
      <p:ext uri="{BB962C8B-B14F-4D97-AF65-F5344CB8AC3E}">
        <p14:creationId xmlns:p14="http://schemas.microsoft.com/office/powerpoint/2010/main" val="4250837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8"/>
                                        </p:tgtEl>
                                        <p:attrNameLst>
                                          <p:attrName>style.visibility</p:attrName>
                                        </p:attrNameLst>
                                      </p:cBhvr>
                                      <p:to>
                                        <p:strVal val="visible"/>
                                      </p:to>
                                    </p:set>
                                    <p:animEffect transition="in" filter="wipe(left)">
                                      <p:cBhvr>
                                        <p:cTn id="7" dur="1000"/>
                                        <p:tgtEl>
                                          <p:spTgt spid="13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7">
                                            <p:txEl>
                                              <p:pRg st="0" end="0"/>
                                            </p:txEl>
                                          </p:spTgt>
                                        </p:tgtEl>
                                        <p:attrNameLst>
                                          <p:attrName>style.visibility</p:attrName>
                                        </p:attrNameLst>
                                      </p:cBhvr>
                                      <p:to>
                                        <p:strVal val="visible"/>
                                      </p:to>
                                    </p:set>
                                    <p:animEffect transition="in" filter="fade">
                                      <p:cBhvr>
                                        <p:cTn id="11" dur="500"/>
                                        <p:tgtEl>
                                          <p:spTgt spid="137">
                                            <p:txEl>
                                              <p:pRg st="0" end="0"/>
                                            </p:txEl>
                                          </p:spTgt>
                                        </p:tgtEl>
                                      </p:cBhvr>
                                    </p:animEffect>
                                    <p:anim calcmode="lin" valueType="num">
                                      <p:cBhvr>
                                        <p:cTn id="1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37">
                                            <p:txEl>
                                              <p:pRg st="2" end="2"/>
                                            </p:txEl>
                                          </p:spTgt>
                                        </p:tgtEl>
                                        <p:attrNameLst>
                                          <p:attrName>style.visibility</p:attrName>
                                        </p:attrNameLst>
                                      </p:cBhvr>
                                      <p:to>
                                        <p:strVal val="visible"/>
                                      </p:to>
                                    </p:set>
                                    <p:animEffect transition="in" filter="fade">
                                      <p:cBhvr>
                                        <p:cTn id="17" dur="500"/>
                                        <p:tgtEl>
                                          <p:spTgt spid="137">
                                            <p:txEl>
                                              <p:pRg st="2" end="2"/>
                                            </p:txEl>
                                          </p:spTgt>
                                        </p:tgtEl>
                                      </p:cBhvr>
                                    </p:animEffect>
                                    <p:anim calcmode="lin" valueType="num">
                                      <p:cBhvr>
                                        <p:cTn id="18" dur="500" fill="hold"/>
                                        <p:tgtEl>
                                          <p:spTgt spid="13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37">
                                            <p:txEl>
                                              <p:pRg st="4" end="4"/>
                                            </p:txEl>
                                          </p:spTgt>
                                        </p:tgtEl>
                                        <p:attrNameLst>
                                          <p:attrName>style.visibility</p:attrName>
                                        </p:attrNameLst>
                                      </p:cBhvr>
                                      <p:to>
                                        <p:strVal val="visible"/>
                                      </p:to>
                                    </p:set>
                                    <p:animEffect transition="in" filter="fade">
                                      <p:cBhvr>
                                        <p:cTn id="23" dur="500"/>
                                        <p:tgtEl>
                                          <p:spTgt spid="137">
                                            <p:txEl>
                                              <p:pRg st="4" end="4"/>
                                            </p:txEl>
                                          </p:spTgt>
                                        </p:tgtEl>
                                      </p:cBhvr>
                                    </p:animEffect>
                                    <p:anim calcmode="lin" valueType="num">
                                      <p:cBhvr>
                                        <p:cTn id="24" dur="500" fill="hold"/>
                                        <p:tgtEl>
                                          <p:spTgt spid="137">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37">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37">
                                            <p:txEl>
                                              <p:pRg st="6" end="6"/>
                                            </p:txEl>
                                          </p:spTgt>
                                        </p:tgtEl>
                                        <p:attrNameLst>
                                          <p:attrName>style.visibility</p:attrName>
                                        </p:attrNameLst>
                                      </p:cBhvr>
                                      <p:to>
                                        <p:strVal val="visible"/>
                                      </p:to>
                                    </p:set>
                                    <p:animEffect transition="in" filter="fade">
                                      <p:cBhvr>
                                        <p:cTn id="29" dur="500"/>
                                        <p:tgtEl>
                                          <p:spTgt spid="137">
                                            <p:txEl>
                                              <p:pRg st="6" end="6"/>
                                            </p:txEl>
                                          </p:spTgt>
                                        </p:tgtEl>
                                      </p:cBhvr>
                                    </p:animEffect>
                                    <p:anim calcmode="lin" valueType="num">
                                      <p:cBhvr>
                                        <p:cTn id="30" dur="500" fill="hold"/>
                                        <p:tgtEl>
                                          <p:spTgt spid="137">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37">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37">
                                            <p:txEl>
                                              <p:pRg st="8" end="8"/>
                                            </p:txEl>
                                          </p:spTgt>
                                        </p:tgtEl>
                                        <p:attrNameLst>
                                          <p:attrName>style.visibility</p:attrName>
                                        </p:attrNameLst>
                                      </p:cBhvr>
                                      <p:to>
                                        <p:strVal val="visible"/>
                                      </p:to>
                                    </p:set>
                                    <p:animEffect transition="in" filter="fade">
                                      <p:cBhvr>
                                        <p:cTn id="35" dur="500"/>
                                        <p:tgtEl>
                                          <p:spTgt spid="137">
                                            <p:txEl>
                                              <p:pRg st="8" end="8"/>
                                            </p:txEl>
                                          </p:spTgt>
                                        </p:tgtEl>
                                      </p:cBhvr>
                                    </p:animEffect>
                                    <p:anim calcmode="lin" valueType="num">
                                      <p:cBhvr>
                                        <p:cTn id="36" dur="500" fill="hold"/>
                                        <p:tgtEl>
                                          <p:spTgt spid="137">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137">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37" presetClass="entr" presetSubtype="0" fill="hold" nodeType="after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900" decel="100000" fill="hold"/>
                                        <p:tgtEl>
                                          <p:spTgt spid="4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1000"/>
                                        <p:tgtEl>
                                          <p:spTgt spid="55"/>
                                        </p:tgtEl>
                                      </p:cBhvr>
                                    </p:animEffect>
                                  </p:childTnLst>
                                </p:cTn>
                              </p:par>
                              <p:par>
                                <p:cTn id="49" presetID="47" presetClass="entr" presetSubtype="0" fill="hold" nodeType="withEffect">
                                  <p:stCondLst>
                                    <p:cond delay="0"/>
                                  </p:stCondLst>
                                  <p:childTnLst>
                                    <p:set>
                                      <p:cBhvr>
                                        <p:cTn id="50" dur="1" fill="hold">
                                          <p:stCondLst>
                                            <p:cond delay="0"/>
                                          </p:stCondLst>
                                        </p:cTn>
                                        <p:tgtEl>
                                          <p:spTgt spid="54"/>
                                        </p:tgtEl>
                                        <p:attrNameLst>
                                          <p:attrName>style.visibility</p:attrName>
                                        </p:attrNameLst>
                                      </p:cBhvr>
                                      <p:to>
                                        <p:strVal val="visible"/>
                                      </p:to>
                                    </p:set>
                                    <p:animEffect transition="in" filter="fade">
                                      <p:cBhvr>
                                        <p:cTn id="51" dur="1000"/>
                                        <p:tgtEl>
                                          <p:spTgt spid="54"/>
                                        </p:tgtEl>
                                      </p:cBhvr>
                                    </p:animEffect>
                                    <p:anim calcmode="lin" valueType="num">
                                      <p:cBhvr>
                                        <p:cTn id="52" dur="1000" fill="hold"/>
                                        <p:tgtEl>
                                          <p:spTgt spid="54"/>
                                        </p:tgtEl>
                                        <p:attrNameLst>
                                          <p:attrName>ppt_x</p:attrName>
                                        </p:attrNameLst>
                                      </p:cBhvr>
                                      <p:tavLst>
                                        <p:tav tm="0">
                                          <p:val>
                                            <p:strVal val="#ppt_x"/>
                                          </p:val>
                                        </p:tav>
                                        <p:tav tm="100000">
                                          <p:val>
                                            <p:strVal val="#ppt_x"/>
                                          </p:val>
                                        </p:tav>
                                      </p:tavLst>
                                    </p:anim>
                                    <p:anim calcmode="lin" valueType="num">
                                      <p:cBhvr>
                                        <p:cTn id="53" dur="1000" fill="hold"/>
                                        <p:tgtEl>
                                          <p:spTgt spid="5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p:cTn id="57" dur="500" fill="hold"/>
                                        <p:tgtEl>
                                          <p:spTgt spid="47"/>
                                        </p:tgtEl>
                                        <p:attrNameLst>
                                          <p:attrName>ppt_w</p:attrName>
                                        </p:attrNameLst>
                                      </p:cBhvr>
                                      <p:tavLst>
                                        <p:tav tm="0">
                                          <p:val>
                                            <p:fltVal val="0"/>
                                          </p:val>
                                        </p:tav>
                                        <p:tav tm="100000">
                                          <p:val>
                                            <p:strVal val="#ppt_w"/>
                                          </p:val>
                                        </p:tav>
                                      </p:tavLst>
                                    </p:anim>
                                    <p:anim calcmode="lin" valueType="num">
                                      <p:cBhvr>
                                        <p:cTn id="58" dur="500" fill="hold"/>
                                        <p:tgtEl>
                                          <p:spTgt spid="47"/>
                                        </p:tgtEl>
                                        <p:attrNameLst>
                                          <p:attrName>ppt_h</p:attrName>
                                        </p:attrNameLst>
                                      </p:cBhvr>
                                      <p:tavLst>
                                        <p:tav tm="0">
                                          <p:val>
                                            <p:fltVal val="0"/>
                                          </p:val>
                                        </p:tav>
                                        <p:tav tm="100000">
                                          <p:val>
                                            <p:strVal val="#ppt_h"/>
                                          </p:val>
                                        </p:tav>
                                      </p:tavLst>
                                    </p:anim>
                                    <p:animEffect transition="in" filter="fade">
                                      <p:cBhvr>
                                        <p:cTn id="59" dur="500"/>
                                        <p:tgtEl>
                                          <p:spTgt spid="47"/>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46"/>
                                        </p:tgtEl>
                                        <p:attrNameLst>
                                          <p:attrName>style.visibility</p:attrName>
                                        </p:attrNameLst>
                                      </p:cBhvr>
                                      <p:to>
                                        <p:strVal val="visible"/>
                                      </p:to>
                                    </p:set>
                                    <p:animEffect transition="in" filter="wipe(up)">
                                      <p:cBhvr>
                                        <p:cTn id="63" dur="500"/>
                                        <p:tgtEl>
                                          <p:spTgt spid="46"/>
                                        </p:tgtEl>
                                      </p:cBhvr>
                                    </p:animEffect>
                                  </p:childTnLst>
                                </p:cTn>
                              </p:par>
                            </p:childTnLst>
                          </p:cTn>
                        </p:par>
                        <p:par>
                          <p:cTn id="64" fill="hold">
                            <p:stCondLst>
                              <p:cond delay="6500"/>
                            </p:stCondLst>
                            <p:childTnLst>
                              <p:par>
                                <p:cTn id="65" presetID="37" presetClass="entr" presetSubtype="0" fill="hold"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1000"/>
                                        <p:tgtEl>
                                          <p:spTgt spid="60"/>
                                        </p:tgtEl>
                                      </p:cBhvr>
                                    </p:animEffect>
                                    <p:anim calcmode="lin" valueType="num">
                                      <p:cBhvr>
                                        <p:cTn id="68" dur="1000" fill="hold"/>
                                        <p:tgtEl>
                                          <p:spTgt spid="60"/>
                                        </p:tgtEl>
                                        <p:attrNameLst>
                                          <p:attrName>ppt_x</p:attrName>
                                        </p:attrNameLst>
                                      </p:cBhvr>
                                      <p:tavLst>
                                        <p:tav tm="0">
                                          <p:val>
                                            <p:strVal val="#ppt_x"/>
                                          </p:val>
                                        </p:tav>
                                        <p:tav tm="100000">
                                          <p:val>
                                            <p:strVal val="#ppt_x"/>
                                          </p:val>
                                        </p:tav>
                                      </p:tavLst>
                                    </p:anim>
                                    <p:anim calcmode="lin" valueType="num">
                                      <p:cBhvr>
                                        <p:cTn id="69" dur="900" decel="100000" fill="hold"/>
                                        <p:tgtEl>
                                          <p:spTgt spid="60"/>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71" fill="hold">
                            <p:stCondLst>
                              <p:cond delay="7500"/>
                            </p:stCondLst>
                            <p:childTnLst>
                              <p:par>
                                <p:cTn id="72" presetID="22" presetClass="entr" presetSubtype="1" fill="hold" nodeType="afterEffect">
                                  <p:stCondLst>
                                    <p:cond delay="0"/>
                                  </p:stCondLst>
                                  <p:childTnLst>
                                    <p:set>
                                      <p:cBhvr>
                                        <p:cTn id="73" dur="1" fill="hold">
                                          <p:stCondLst>
                                            <p:cond delay="0"/>
                                          </p:stCondLst>
                                        </p:cTn>
                                        <p:tgtEl>
                                          <p:spTgt spid="65"/>
                                        </p:tgtEl>
                                        <p:attrNameLst>
                                          <p:attrName>style.visibility</p:attrName>
                                        </p:attrNameLst>
                                      </p:cBhvr>
                                      <p:to>
                                        <p:strVal val="visible"/>
                                      </p:to>
                                    </p:set>
                                    <p:animEffect transition="in" filter="wipe(up)">
                                      <p:cBhvr>
                                        <p:cTn id="74" dur="1000"/>
                                        <p:tgtEl>
                                          <p:spTgt spid="65"/>
                                        </p:tgtEl>
                                      </p:cBhvr>
                                    </p:animEffect>
                                  </p:childTnLst>
                                </p:cTn>
                              </p:par>
                              <p:par>
                                <p:cTn id="75" presetID="47" presetClass="entr" presetSubtype="0"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fade">
                                      <p:cBhvr>
                                        <p:cTn id="77" dur="1000"/>
                                        <p:tgtEl>
                                          <p:spTgt spid="56"/>
                                        </p:tgtEl>
                                      </p:cBhvr>
                                    </p:animEffect>
                                    <p:anim calcmode="lin" valueType="num">
                                      <p:cBhvr>
                                        <p:cTn id="78" dur="1000" fill="hold"/>
                                        <p:tgtEl>
                                          <p:spTgt spid="56"/>
                                        </p:tgtEl>
                                        <p:attrNameLst>
                                          <p:attrName>ppt_x</p:attrName>
                                        </p:attrNameLst>
                                      </p:cBhvr>
                                      <p:tavLst>
                                        <p:tav tm="0">
                                          <p:val>
                                            <p:strVal val="#ppt_x"/>
                                          </p:val>
                                        </p:tav>
                                        <p:tav tm="100000">
                                          <p:val>
                                            <p:strVal val="#ppt_x"/>
                                          </p:val>
                                        </p:tav>
                                      </p:tavLst>
                                    </p:anim>
                                    <p:anim calcmode="lin" valueType="num">
                                      <p:cBhvr>
                                        <p:cTn id="79" dur="1000" fill="hold"/>
                                        <p:tgtEl>
                                          <p:spTgt spid="5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139"/>
                                        </p:tgtEl>
                                        <p:attrNameLst>
                                          <p:attrName>style.visibility</p:attrName>
                                        </p:attrNameLst>
                                      </p:cBhvr>
                                      <p:to>
                                        <p:strVal val="visible"/>
                                      </p:to>
                                    </p:set>
                                    <p:anim calcmode="lin" valueType="num">
                                      <p:cBhvr>
                                        <p:cTn id="83" dur="1000" fill="hold"/>
                                        <p:tgtEl>
                                          <p:spTgt spid="139"/>
                                        </p:tgtEl>
                                        <p:attrNameLst>
                                          <p:attrName>ppt_w</p:attrName>
                                        </p:attrNameLst>
                                      </p:cBhvr>
                                      <p:tavLst>
                                        <p:tav tm="0">
                                          <p:val>
                                            <p:fltVal val="0"/>
                                          </p:val>
                                        </p:tav>
                                        <p:tav tm="100000">
                                          <p:val>
                                            <p:strVal val="#ppt_w"/>
                                          </p:val>
                                        </p:tav>
                                      </p:tavLst>
                                    </p:anim>
                                    <p:anim calcmode="lin" valueType="num">
                                      <p:cBhvr>
                                        <p:cTn id="84" dur="1000" fill="hold"/>
                                        <p:tgtEl>
                                          <p:spTgt spid="139"/>
                                        </p:tgtEl>
                                        <p:attrNameLst>
                                          <p:attrName>ppt_h</p:attrName>
                                        </p:attrNameLst>
                                      </p:cBhvr>
                                      <p:tavLst>
                                        <p:tav tm="0">
                                          <p:val>
                                            <p:fltVal val="0"/>
                                          </p:val>
                                        </p:tav>
                                        <p:tav tm="100000">
                                          <p:val>
                                            <p:strVal val="#ppt_h"/>
                                          </p:val>
                                        </p:tav>
                                      </p:tavLst>
                                    </p:anim>
                                    <p:animEffect transition="in" filter="fade">
                                      <p:cBhvr>
                                        <p:cTn id="85" dur="1000"/>
                                        <p:tgtEl>
                                          <p:spTgt spid="139"/>
                                        </p:tgtEl>
                                      </p:cBhvr>
                                    </p:animEffect>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wipe(up)">
                                      <p:cBhvr>
                                        <p:cTn id="89" dur="500"/>
                                        <p:tgtEl>
                                          <p:spTgt spid="81"/>
                                        </p:tgtEl>
                                      </p:cBhvr>
                                    </p:animEffect>
                                  </p:childTnLst>
                                </p:cTn>
                              </p:par>
                            </p:childTnLst>
                          </p:cTn>
                        </p:par>
                        <p:par>
                          <p:cTn id="90" fill="hold">
                            <p:stCondLst>
                              <p:cond delay="10000"/>
                            </p:stCondLst>
                            <p:childTnLst>
                              <p:par>
                                <p:cTn id="91" presetID="37" presetClass="entr" presetSubtype="0" fill="hold" nodeType="after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1000"/>
                                        <p:tgtEl>
                                          <p:spTgt spid="87"/>
                                        </p:tgtEl>
                                      </p:cBhvr>
                                    </p:animEffect>
                                    <p:anim calcmode="lin" valueType="num">
                                      <p:cBhvr>
                                        <p:cTn id="94" dur="1000" fill="hold"/>
                                        <p:tgtEl>
                                          <p:spTgt spid="87"/>
                                        </p:tgtEl>
                                        <p:attrNameLst>
                                          <p:attrName>ppt_x</p:attrName>
                                        </p:attrNameLst>
                                      </p:cBhvr>
                                      <p:tavLst>
                                        <p:tav tm="0">
                                          <p:val>
                                            <p:strVal val="#ppt_x"/>
                                          </p:val>
                                        </p:tav>
                                        <p:tav tm="100000">
                                          <p:val>
                                            <p:strVal val="#ppt_x"/>
                                          </p:val>
                                        </p:tav>
                                      </p:tavLst>
                                    </p:anim>
                                    <p:anim calcmode="lin" valueType="num">
                                      <p:cBhvr>
                                        <p:cTn id="95" dur="900" decel="100000" fill="hold"/>
                                        <p:tgtEl>
                                          <p:spTgt spid="87"/>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97" fill="hold">
                            <p:stCondLst>
                              <p:cond delay="11000"/>
                            </p:stCondLst>
                            <p:childTnLst>
                              <p:par>
                                <p:cTn id="98" presetID="22" presetClass="entr" presetSubtype="1" fill="hold" nodeType="afterEffect">
                                  <p:stCondLst>
                                    <p:cond delay="0"/>
                                  </p:stCondLst>
                                  <p:childTnLst>
                                    <p:set>
                                      <p:cBhvr>
                                        <p:cTn id="99" dur="1" fill="hold">
                                          <p:stCondLst>
                                            <p:cond delay="0"/>
                                          </p:stCondLst>
                                        </p:cTn>
                                        <p:tgtEl>
                                          <p:spTgt spid="92"/>
                                        </p:tgtEl>
                                        <p:attrNameLst>
                                          <p:attrName>style.visibility</p:attrName>
                                        </p:attrNameLst>
                                      </p:cBhvr>
                                      <p:to>
                                        <p:strVal val="visible"/>
                                      </p:to>
                                    </p:set>
                                    <p:animEffect transition="in" filter="wipe(up)">
                                      <p:cBhvr>
                                        <p:cTn id="100" dur="1000"/>
                                        <p:tgtEl>
                                          <p:spTgt spid="92"/>
                                        </p:tgtEl>
                                      </p:cBhvr>
                                    </p:animEffect>
                                  </p:childTnLst>
                                </p:cTn>
                              </p:par>
                              <p:par>
                                <p:cTn id="101" presetID="47" presetClass="entr" presetSubtype="0" fill="hold" nodeType="withEffect">
                                  <p:stCondLst>
                                    <p:cond delay="0"/>
                                  </p:stCondLst>
                                  <p:childTnLst>
                                    <p:set>
                                      <p:cBhvr>
                                        <p:cTn id="102" dur="1" fill="hold">
                                          <p:stCondLst>
                                            <p:cond delay="0"/>
                                          </p:stCondLst>
                                        </p:cTn>
                                        <p:tgtEl>
                                          <p:spTgt spid="83"/>
                                        </p:tgtEl>
                                        <p:attrNameLst>
                                          <p:attrName>style.visibility</p:attrName>
                                        </p:attrNameLst>
                                      </p:cBhvr>
                                      <p:to>
                                        <p:strVal val="visible"/>
                                      </p:to>
                                    </p:set>
                                    <p:animEffect transition="in" filter="fade">
                                      <p:cBhvr>
                                        <p:cTn id="103" dur="1000"/>
                                        <p:tgtEl>
                                          <p:spTgt spid="83"/>
                                        </p:tgtEl>
                                      </p:cBhvr>
                                    </p:animEffect>
                                    <p:anim calcmode="lin" valueType="num">
                                      <p:cBhvr>
                                        <p:cTn id="104" dur="1000" fill="hold"/>
                                        <p:tgtEl>
                                          <p:spTgt spid="83"/>
                                        </p:tgtEl>
                                        <p:attrNameLst>
                                          <p:attrName>ppt_x</p:attrName>
                                        </p:attrNameLst>
                                      </p:cBhvr>
                                      <p:tavLst>
                                        <p:tav tm="0">
                                          <p:val>
                                            <p:strVal val="#ppt_x"/>
                                          </p:val>
                                        </p:tav>
                                        <p:tav tm="100000">
                                          <p:val>
                                            <p:strVal val="#ppt_x"/>
                                          </p:val>
                                        </p:tav>
                                      </p:tavLst>
                                    </p:anim>
                                    <p:anim calcmode="lin" valueType="num">
                                      <p:cBhvr>
                                        <p:cTn id="105" dur="1000" fill="hold"/>
                                        <p:tgtEl>
                                          <p:spTgt spid="83"/>
                                        </p:tgtEl>
                                        <p:attrNameLst>
                                          <p:attrName>ppt_y</p:attrName>
                                        </p:attrNameLst>
                                      </p:cBhvr>
                                      <p:tavLst>
                                        <p:tav tm="0">
                                          <p:val>
                                            <p:strVal val="#ppt_y-.1"/>
                                          </p:val>
                                        </p:tav>
                                        <p:tav tm="100000">
                                          <p:val>
                                            <p:strVal val="#ppt_y"/>
                                          </p:val>
                                        </p:tav>
                                      </p:tavLst>
                                    </p:anim>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140"/>
                                        </p:tgtEl>
                                        <p:attrNameLst>
                                          <p:attrName>style.visibility</p:attrName>
                                        </p:attrNameLst>
                                      </p:cBhvr>
                                      <p:to>
                                        <p:strVal val="visible"/>
                                      </p:to>
                                    </p:set>
                                    <p:anim calcmode="lin" valueType="num">
                                      <p:cBhvr>
                                        <p:cTn id="109" dur="1000" fill="hold"/>
                                        <p:tgtEl>
                                          <p:spTgt spid="140"/>
                                        </p:tgtEl>
                                        <p:attrNameLst>
                                          <p:attrName>ppt_w</p:attrName>
                                        </p:attrNameLst>
                                      </p:cBhvr>
                                      <p:tavLst>
                                        <p:tav tm="0">
                                          <p:val>
                                            <p:fltVal val="0"/>
                                          </p:val>
                                        </p:tav>
                                        <p:tav tm="100000">
                                          <p:val>
                                            <p:strVal val="#ppt_w"/>
                                          </p:val>
                                        </p:tav>
                                      </p:tavLst>
                                    </p:anim>
                                    <p:anim calcmode="lin" valueType="num">
                                      <p:cBhvr>
                                        <p:cTn id="110" dur="1000" fill="hold"/>
                                        <p:tgtEl>
                                          <p:spTgt spid="140"/>
                                        </p:tgtEl>
                                        <p:attrNameLst>
                                          <p:attrName>ppt_h</p:attrName>
                                        </p:attrNameLst>
                                      </p:cBhvr>
                                      <p:tavLst>
                                        <p:tav tm="0">
                                          <p:val>
                                            <p:fltVal val="0"/>
                                          </p:val>
                                        </p:tav>
                                        <p:tav tm="100000">
                                          <p:val>
                                            <p:strVal val="#ppt_h"/>
                                          </p:val>
                                        </p:tav>
                                      </p:tavLst>
                                    </p:anim>
                                    <p:animEffect transition="in" filter="fade">
                                      <p:cBhvr>
                                        <p:cTn id="111" dur="1000"/>
                                        <p:tgtEl>
                                          <p:spTgt spid="140"/>
                                        </p:tgtEl>
                                      </p:cBhvr>
                                    </p:animEffect>
                                  </p:childTnLst>
                                </p:cTn>
                              </p:par>
                            </p:childTnLst>
                          </p:cTn>
                        </p:par>
                        <p:par>
                          <p:cTn id="112" fill="hold">
                            <p:stCondLst>
                              <p:cond delay="13000"/>
                            </p:stCondLst>
                            <p:childTnLst>
                              <p:par>
                                <p:cTn id="113" presetID="22" presetClass="entr" presetSubtype="1" fill="hold" grpId="0" nodeType="afterEffect">
                                  <p:stCondLst>
                                    <p:cond delay="0"/>
                                  </p:stCondLst>
                                  <p:childTnLst>
                                    <p:set>
                                      <p:cBhvr>
                                        <p:cTn id="114" dur="1" fill="hold">
                                          <p:stCondLst>
                                            <p:cond delay="0"/>
                                          </p:stCondLst>
                                        </p:cTn>
                                        <p:tgtEl>
                                          <p:spTgt spid="108"/>
                                        </p:tgtEl>
                                        <p:attrNameLst>
                                          <p:attrName>style.visibility</p:attrName>
                                        </p:attrNameLst>
                                      </p:cBhvr>
                                      <p:to>
                                        <p:strVal val="visible"/>
                                      </p:to>
                                    </p:set>
                                    <p:animEffect transition="in" filter="wipe(up)">
                                      <p:cBhvr>
                                        <p:cTn id="115"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81" grpId="0"/>
      <p:bldP spid="108" grpId="0"/>
      <p:bldP spid="137" grpId="0" build="p"/>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7" name="TextBox 56">
            <a:extLst>
              <a:ext uri="{FF2B5EF4-FFF2-40B4-BE49-F238E27FC236}">
                <a16:creationId xmlns:a16="http://schemas.microsoft.com/office/drawing/2014/main" id="{9F595736-C77B-4E59-9EBD-57E28AC42A61}"/>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1" name="Freeform: Shape 60">
            <a:extLst>
              <a:ext uri="{FF2B5EF4-FFF2-40B4-BE49-F238E27FC236}">
                <a16:creationId xmlns:a16="http://schemas.microsoft.com/office/drawing/2014/main" id="{234F916F-0367-45DC-BC5C-DD2BCDE80E21}"/>
              </a:ext>
            </a:extLst>
          </p:cNvPr>
          <p:cNvSpPr/>
          <p:nvPr/>
        </p:nvSpPr>
        <p:spPr>
          <a:xfrm>
            <a:off x="2889789" y="2191244"/>
            <a:ext cx="8845011" cy="1280160"/>
          </a:xfrm>
          <a:custGeom>
            <a:avLst/>
            <a:gdLst>
              <a:gd name="connsiteX0" fmla="*/ 0 w 8845011"/>
              <a:gd name="connsiteY0" fmla="*/ 0 h 1280160"/>
              <a:gd name="connsiteX1" fmla="*/ 7818405 w 8845011"/>
              <a:gd name="connsiteY1" fmla="*/ 0 h 1280160"/>
              <a:gd name="connsiteX2" fmla="*/ 7825389 w 8845011"/>
              <a:gd name="connsiteY2" fmla="*/ 0 h 1280160"/>
              <a:gd name="connsiteX3" fmla="*/ 7825389 w 8845011"/>
              <a:gd name="connsiteY3" fmla="*/ 4355 h 1280160"/>
              <a:gd name="connsiteX4" fmla="*/ 8845011 w 8845011"/>
              <a:gd name="connsiteY4" fmla="*/ 640080 h 1280160"/>
              <a:gd name="connsiteX5" fmla="*/ 7825389 w 8845011"/>
              <a:gd name="connsiteY5" fmla="*/ 1275806 h 1280160"/>
              <a:gd name="connsiteX6" fmla="*/ 7825389 w 8845011"/>
              <a:gd name="connsiteY6" fmla="*/ 1280159 h 1280160"/>
              <a:gd name="connsiteX7" fmla="*/ 7818407 w 8845011"/>
              <a:gd name="connsiteY7" fmla="*/ 1280159 h 1280160"/>
              <a:gd name="connsiteX8" fmla="*/ 7818405 w 8845011"/>
              <a:gd name="connsiteY8" fmla="*/ 1280160 h 1280160"/>
              <a:gd name="connsiteX9" fmla="*/ 7818405 w 8845011"/>
              <a:gd name="connsiteY9" fmla="*/ 1280159 h 1280160"/>
              <a:gd name="connsiteX10" fmla="*/ 0 w 8845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5011" h="1280160">
                <a:moveTo>
                  <a:pt x="0" y="0"/>
                </a:moveTo>
                <a:lnTo>
                  <a:pt x="7818405" y="0"/>
                </a:lnTo>
                <a:lnTo>
                  <a:pt x="7825389" y="0"/>
                </a:lnTo>
                <a:lnTo>
                  <a:pt x="7825389" y="4355"/>
                </a:lnTo>
                <a:lnTo>
                  <a:pt x="8845011" y="640080"/>
                </a:lnTo>
                <a:lnTo>
                  <a:pt x="7825389" y="1275806"/>
                </a:lnTo>
                <a:lnTo>
                  <a:pt x="7825389" y="1280159"/>
                </a:lnTo>
                <a:lnTo>
                  <a:pt x="7818407" y="1280159"/>
                </a:lnTo>
                <a:lnTo>
                  <a:pt x="7818405" y="1280160"/>
                </a:lnTo>
                <a:lnTo>
                  <a:pt x="7818405" y="1280159"/>
                </a:lnTo>
                <a:lnTo>
                  <a:pt x="0" y="128015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75E83DB-624E-4DF9-B6BF-03C75C19F6CE}"/>
              </a:ext>
            </a:extLst>
          </p:cNvPr>
          <p:cNvSpPr/>
          <p:nvPr/>
        </p:nvSpPr>
        <p:spPr>
          <a:xfrm>
            <a:off x="3042189" y="3749039"/>
            <a:ext cx="8692611" cy="1280160"/>
          </a:xfrm>
          <a:custGeom>
            <a:avLst/>
            <a:gdLst>
              <a:gd name="connsiteX0" fmla="*/ 0 w 8692611"/>
              <a:gd name="connsiteY0" fmla="*/ 0 h 1280160"/>
              <a:gd name="connsiteX1" fmla="*/ 7666005 w 8692611"/>
              <a:gd name="connsiteY1" fmla="*/ 0 h 1280160"/>
              <a:gd name="connsiteX2" fmla="*/ 7672989 w 8692611"/>
              <a:gd name="connsiteY2" fmla="*/ 0 h 1280160"/>
              <a:gd name="connsiteX3" fmla="*/ 7672989 w 8692611"/>
              <a:gd name="connsiteY3" fmla="*/ 4355 h 1280160"/>
              <a:gd name="connsiteX4" fmla="*/ 8692611 w 8692611"/>
              <a:gd name="connsiteY4" fmla="*/ 640080 h 1280160"/>
              <a:gd name="connsiteX5" fmla="*/ 7672989 w 8692611"/>
              <a:gd name="connsiteY5" fmla="*/ 1275806 h 1280160"/>
              <a:gd name="connsiteX6" fmla="*/ 7672989 w 8692611"/>
              <a:gd name="connsiteY6" fmla="*/ 1280159 h 1280160"/>
              <a:gd name="connsiteX7" fmla="*/ 7666007 w 8692611"/>
              <a:gd name="connsiteY7" fmla="*/ 1280159 h 1280160"/>
              <a:gd name="connsiteX8" fmla="*/ 7666005 w 8692611"/>
              <a:gd name="connsiteY8" fmla="*/ 1280160 h 1280160"/>
              <a:gd name="connsiteX9" fmla="*/ 7666005 w 8692611"/>
              <a:gd name="connsiteY9" fmla="*/ 1280159 h 1280160"/>
              <a:gd name="connsiteX10" fmla="*/ 0 w 86926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92611" h="1280160">
                <a:moveTo>
                  <a:pt x="0" y="0"/>
                </a:moveTo>
                <a:lnTo>
                  <a:pt x="7666005" y="0"/>
                </a:lnTo>
                <a:lnTo>
                  <a:pt x="7672989" y="0"/>
                </a:lnTo>
                <a:lnTo>
                  <a:pt x="7672989" y="4355"/>
                </a:lnTo>
                <a:lnTo>
                  <a:pt x="8692611" y="640080"/>
                </a:lnTo>
                <a:lnTo>
                  <a:pt x="7672989" y="1275806"/>
                </a:lnTo>
                <a:lnTo>
                  <a:pt x="7672989" y="1280159"/>
                </a:lnTo>
                <a:lnTo>
                  <a:pt x="7666007" y="1280159"/>
                </a:lnTo>
                <a:lnTo>
                  <a:pt x="7666005" y="1280160"/>
                </a:lnTo>
                <a:lnTo>
                  <a:pt x="7666005" y="1280159"/>
                </a:lnTo>
                <a:lnTo>
                  <a:pt x="0" y="12801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3D223BE5-9E76-42C6-89B7-26F3998BF697}"/>
              </a:ext>
            </a:extLst>
          </p:cNvPr>
          <p:cNvSpPr/>
          <p:nvPr/>
        </p:nvSpPr>
        <p:spPr>
          <a:xfrm>
            <a:off x="2356389" y="5303519"/>
            <a:ext cx="9378411" cy="1280160"/>
          </a:xfrm>
          <a:custGeom>
            <a:avLst/>
            <a:gdLst>
              <a:gd name="connsiteX0" fmla="*/ 0 w 9378411"/>
              <a:gd name="connsiteY0" fmla="*/ 0 h 1280160"/>
              <a:gd name="connsiteX1" fmla="*/ 8351805 w 9378411"/>
              <a:gd name="connsiteY1" fmla="*/ 0 h 1280160"/>
              <a:gd name="connsiteX2" fmla="*/ 8358789 w 9378411"/>
              <a:gd name="connsiteY2" fmla="*/ 0 h 1280160"/>
              <a:gd name="connsiteX3" fmla="*/ 8358789 w 9378411"/>
              <a:gd name="connsiteY3" fmla="*/ 4355 h 1280160"/>
              <a:gd name="connsiteX4" fmla="*/ 9378411 w 9378411"/>
              <a:gd name="connsiteY4" fmla="*/ 640080 h 1280160"/>
              <a:gd name="connsiteX5" fmla="*/ 8358789 w 9378411"/>
              <a:gd name="connsiteY5" fmla="*/ 1275806 h 1280160"/>
              <a:gd name="connsiteX6" fmla="*/ 8358789 w 9378411"/>
              <a:gd name="connsiteY6" fmla="*/ 1280159 h 1280160"/>
              <a:gd name="connsiteX7" fmla="*/ 8351807 w 9378411"/>
              <a:gd name="connsiteY7" fmla="*/ 1280159 h 1280160"/>
              <a:gd name="connsiteX8" fmla="*/ 8351805 w 9378411"/>
              <a:gd name="connsiteY8" fmla="*/ 1280160 h 1280160"/>
              <a:gd name="connsiteX9" fmla="*/ 8351805 w 9378411"/>
              <a:gd name="connsiteY9" fmla="*/ 1280159 h 1280160"/>
              <a:gd name="connsiteX10" fmla="*/ 0 w 93784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78411" h="1280160">
                <a:moveTo>
                  <a:pt x="0" y="0"/>
                </a:moveTo>
                <a:lnTo>
                  <a:pt x="8351805" y="0"/>
                </a:lnTo>
                <a:lnTo>
                  <a:pt x="8358789" y="0"/>
                </a:lnTo>
                <a:lnTo>
                  <a:pt x="8358789" y="4355"/>
                </a:lnTo>
                <a:lnTo>
                  <a:pt x="9378411" y="640080"/>
                </a:lnTo>
                <a:lnTo>
                  <a:pt x="8358789" y="1275806"/>
                </a:lnTo>
                <a:lnTo>
                  <a:pt x="8358789" y="1280159"/>
                </a:lnTo>
                <a:lnTo>
                  <a:pt x="8351807" y="1280159"/>
                </a:lnTo>
                <a:lnTo>
                  <a:pt x="8351805" y="1280160"/>
                </a:lnTo>
                <a:lnTo>
                  <a:pt x="8351805" y="1280159"/>
                </a:lnTo>
                <a:lnTo>
                  <a:pt x="0" y="1280159"/>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70A9301A-2F18-4C12-ACCE-7D06105E4833}"/>
              </a:ext>
            </a:extLst>
          </p:cNvPr>
          <p:cNvSpPr/>
          <p:nvPr/>
        </p:nvSpPr>
        <p:spPr>
          <a:xfrm>
            <a:off x="4794789" y="640079"/>
            <a:ext cx="6940011" cy="1280160"/>
          </a:xfrm>
          <a:custGeom>
            <a:avLst/>
            <a:gdLst>
              <a:gd name="connsiteX0" fmla="*/ 0 w 6940011"/>
              <a:gd name="connsiteY0" fmla="*/ 0 h 1280160"/>
              <a:gd name="connsiteX1" fmla="*/ 5913405 w 6940011"/>
              <a:gd name="connsiteY1" fmla="*/ 0 h 1280160"/>
              <a:gd name="connsiteX2" fmla="*/ 5920389 w 6940011"/>
              <a:gd name="connsiteY2" fmla="*/ 0 h 1280160"/>
              <a:gd name="connsiteX3" fmla="*/ 5920389 w 6940011"/>
              <a:gd name="connsiteY3" fmla="*/ 4354 h 1280160"/>
              <a:gd name="connsiteX4" fmla="*/ 6940011 w 6940011"/>
              <a:gd name="connsiteY4" fmla="*/ 640080 h 1280160"/>
              <a:gd name="connsiteX5" fmla="*/ 5920389 w 6940011"/>
              <a:gd name="connsiteY5" fmla="*/ 1275806 h 1280160"/>
              <a:gd name="connsiteX6" fmla="*/ 5920389 w 6940011"/>
              <a:gd name="connsiteY6" fmla="*/ 1280159 h 1280160"/>
              <a:gd name="connsiteX7" fmla="*/ 5913407 w 6940011"/>
              <a:gd name="connsiteY7" fmla="*/ 1280159 h 1280160"/>
              <a:gd name="connsiteX8" fmla="*/ 5913405 w 6940011"/>
              <a:gd name="connsiteY8" fmla="*/ 1280160 h 1280160"/>
              <a:gd name="connsiteX9" fmla="*/ 5913405 w 6940011"/>
              <a:gd name="connsiteY9" fmla="*/ 1280159 h 1280160"/>
              <a:gd name="connsiteX10" fmla="*/ 0 w 6940011"/>
              <a:gd name="connsiteY10" fmla="*/ 128015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40011" h="1280160">
                <a:moveTo>
                  <a:pt x="0" y="0"/>
                </a:moveTo>
                <a:lnTo>
                  <a:pt x="5913405" y="0"/>
                </a:lnTo>
                <a:lnTo>
                  <a:pt x="5920389" y="0"/>
                </a:lnTo>
                <a:lnTo>
                  <a:pt x="5920389" y="4354"/>
                </a:lnTo>
                <a:lnTo>
                  <a:pt x="6940011" y="640080"/>
                </a:lnTo>
                <a:lnTo>
                  <a:pt x="5920389" y="1275806"/>
                </a:lnTo>
                <a:lnTo>
                  <a:pt x="5920389" y="1280159"/>
                </a:lnTo>
                <a:lnTo>
                  <a:pt x="5913407" y="1280159"/>
                </a:lnTo>
                <a:lnTo>
                  <a:pt x="5913405" y="1280160"/>
                </a:lnTo>
                <a:lnTo>
                  <a:pt x="5913405" y="1280159"/>
                </a:lnTo>
                <a:lnTo>
                  <a:pt x="0" y="128015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7462865-7D4C-4DD2-B416-D4260AA3FBC4}"/>
              </a:ext>
            </a:extLst>
          </p:cNvPr>
          <p:cNvGrpSpPr/>
          <p:nvPr/>
        </p:nvGrpSpPr>
        <p:grpSpPr>
          <a:xfrm>
            <a:off x="1655064" y="36576"/>
            <a:ext cx="4088610" cy="7722396"/>
            <a:chOff x="1432275" y="36576"/>
            <a:chExt cx="4088610" cy="7722396"/>
          </a:xfrm>
          <a:effectLst>
            <a:outerShdw blurRad="190500" dist="127000" algn="l" rotWithShape="0">
              <a:prstClr val="black">
                <a:alpha val="40000"/>
              </a:prstClr>
            </a:outerShdw>
          </a:effectLst>
        </p:grpSpPr>
        <p:sp>
          <p:nvSpPr>
            <p:cNvPr id="25" name="Freeform: Shape 24">
              <a:extLst>
                <a:ext uri="{FF2B5EF4-FFF2-40B4-BE49-F238E27FC236}">
                  <a16:creationId xmlns:a16="http://schemas.microsoft.com/office/drawing/2014/main" id="{0277436A-6E54-4F57-B437-A06C0AD98656}"/>
                </a:ext>
              </a:extLst>
            </p:cNvPr>
            <p:cNvSpPr>
              <a:spLocks noChangeAspect="1"/>
            </p:cNvSpPr>
            <p:nvPr/>
          </p:nvSpPr>
          <p:spPr>
            <a:xfrm rot="2705141">
              <a:off x="3047958" y="3822192"/>
              <a:ext cx="1438648" cy="1266530"/>
            </a:xfrm>
            <a:custGeom>
              <a:avLst/>
              <a:gdLst>
                <a:gd name="connsiteX0" fmla="*/ 1429299 w 1438648"/>
                <a:gd name="connsiteY0" fmla="*/ 4528 h 1266530"/>
                <a:gd name="connsiteX1" fmla="*/ 1438648 w 1438648"/>
                <a:gd name="connsiteY1" fmla="*/ 1014873 h 1266530"/>
                <a:gd name="connsiteX2" fmla="*/ 1187743 w 1438648"/>
                <a:gd name="connsiteY2" fmla="*/ 1266530 h 1266530"/>
                <a:gd name="connsiteX3" fmla="*/ 1178522 w 1438648"/>
                <a:gd name="connsiteY3" fmla="*/ 270042 h 1266530"/>
                <a:gd name="connsiteX4" fmla="*/ 1164449 w 1438648"/>
                <a:gd name="connsiteY4" fmla="*/ 270172 h 1266530"/>
                <a:gd name="connsiteX5" fmla="*/ 0 w 1438648"/>
                <a:gd name="connsiteY5" fmla="*/ 227805 h 1266530"/>
                <a:gd name="connsiteX6" fmla="*/ 227125 w 1438648"/>
                <a:gd name="connsiteY6" fmla="*/ 0 h 1266530"/>
                <a:gd name="connsiteX7" fmla="*/ 1425591 w 1438648"/>
                <a:gd name="connsiteY7" fmla="*/ 8245 h 1266530"/>
                <a:gd name="connsiteX8" fmla="*/ 1186253 w 1438648"/>
                <a:gd name="connsiteY8" fmla="*/ 248300 h 1266530"/>
                <a:gd name="connsiteX9" fmla="*/ 1186338 w 1438648"/>
                <a:gd name="connsiteY9" fmla="*/ 235967 h 126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8648" h="1266530">
                  <a:moveTo>
                    <a:pt x="1429299" y="4528"/>
                  </a:moveTo>
                  <a:lnTo>
                    <a:pt x="1438648" y="1014873"/>
                  </a:lnTo>
                  <a:lnTo>
                    <a:pt x="1187743" y="1266530"/>
                  </a:lnTo>
                  <a:lnTo>
                    <a:pt x="1178522" y="270042"/>
                  </a:lnTo>
                  <a:lnTo>
                    <a:pt x="1164449" y="270172"/>
                  </a:lnTo>
                  <a:close/>
                  <a:moveTo>
                    <a:pt x="0" y="227805"/>
                  </a:moveTo>
                  <a:lnTo>
                    <a:pt x="227125" y="0"/>
                  </a:lnTo>
                  <a:lnTo>
                    <a:pt x="1425591" y="8245"/>
                  </a:lnTo>
                  <a:lnTo>
                    <a:pt x="1186253" y="248300"/>
                  </a:lnTo>
                  <a:lnTo>
                    <a:pt x="1186338" y="235967"/>
                  </a:lnTo>
                  <a:close/>
                </a:path>
              </a:pathLst>
            </a:custGeom>
            <a:solidFill>
              <a:srgbClr val="2636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B2B219CE-CFB9-49C7-B362-8016BBBD47EF}"/>
                </a:ext>
              </a:extLst>
            </p:cNvPr>
            <p:cNvSpPr/>
            <p:nvPr/>
          </p:nvSpPr>
          <p:spPr>
            <a:xfrm rot="2673331">
              <a:off x="1579988" y="3337560"/>
              <a:ext cx="2374210" cy="2220089"/>
            </a:xfrm>
            <a:custGeom>
              <a:avLst/>
              <a:gdLst>
                <a:gd name="connsiteX0" fmla="*/ 0 w 2374210"/>
                <a:gd name="connsiteY0" fmla="*/ 1169707 h 2220089"/>
                <a:gd name="connsiteX1" fmla="*/ 1187998 w 2374210"/>
                <a:gd name="connsiteY1" fmla="*/ 0 h 2220089"/>
                <a:gd name="connsiteX2" fmla="*/ 2374210 w 2374210"/>
                <a:gd name="connsiteY2" fmla="*/ 19139 h 2220089"/>
                <a:gd name="connsiteX3" fmla="*/ 2366078 w 2374210"/>
                <a:gd name="connsiteY3" fmla="*/ 523135 h 2220089"/>
                <a:gd name="connsiteX4" fmla="*/ 2366078 w 2374210"/>
                <a:gd name="connsiteY4" fmla="*/ 1049671 h 2220089"/>
                <a:gd name="connsiteX5" fmla="*/ 1177358 w 2374210"/>
                <a:gd name="connsiteY5" fmla="*/ 2220089 h 2220089"/>
                <a:gd name="connsiteX6" fmla="*/ 1177358 w 2374210"/>
                <a:gd name="connsiteY6" fmla="*/ 1188703 h 2220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74210" h="2220089">
                  <a:moveTo>
                    <a:pt x="0" y="1169707"/>
                  </a:moveTo>
                  <a:lnTo>
                    <a:pt x="1187998" y="0"/>
                  </a:lnTo>
                  <a:lnTo>
                    <a:pt x="2374210" y="19139"/>
                  </a:lnTo>
                  <a:lnTo>
                    <a:pt x="2366078" y="523135"/>
                  </a:lnTo>
                  <a:lnTo>
                    <a:pt x="2366078" y="1049671"/>
                  </a:lnTo>
                  <a:lnTo>
                    <a:pt x="1177358" y="2220089"/>
                  </a:lnTo>
                  <a:lnTo>
                    <a:pt x="1177358" y="1188703"/>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1DE7DE5-DD20-4E45-9721-7DCD7CCE0B59}"/>
                </a:ext>
              </a:extLst>
            </p:cNvPr>
            <p:cNvSpPr>
              <a:spLocks noChangeAspect="1"/>
            </p:cNvSpPr>
            <p:nvPr/>
          </p:nvSpPr>
          <p:spPr>
            <a:xfrm rot="2705141">
              <a:off x="3672555" y="1792224"/>
              <a:ext cx="857267" cy="2030780"/>
            </a:xfrm>
            <a:custGeom>
              <a:avLst/>
              <a:gdLst>
                <a:gd name="connsiteX0" fmla="*/ 411752 w 857267"/>
                <a:gd name="connsiteY0" fmla="*/ 589765 h 2030780"/>
                <a:gd name="connsiteX1" fmla="*/ 418156 w 857267"/>
                <a:gd name="connsiteY1" fmla="*/ 589765 h 2030780"/>
                <a:gd name="connsiteX2" fmla="*/ 414137 w 857267"/>
                <a:gd name="connsiteY2" fmla="*/ 592143 h 2030780"/>
                <a:gd name="connsiteX3" fmla="*/ 0 w 857267"/>
                <a:gd name="connsiteY3" fmla="*/ 589766 h 2030780"/>
                <a:gd name="connsiteX4" fmla="*/ 251468 w 857267"/>
                <a:gd name="connsiteY4" fmla="*/ 589767 h 2030780"/>
                <a:gd name="connsiteX5" fmla="*/ 253246 w 857267"/>
                <a:gd name="connsiteY5" fmla="*/ 1778936 h 2030780"/>
                <a:gd name="connsiteX6" fmla="*/ 250246 w 857267"/>
                <a:gd name="connsiteY6" fmla="*/ 1781945 h 2030780"/>
                <a:gd name="connsiteX7" fmla="*/ 857267 w 857267"/>
                <a:gd name="connsiteY7" fmla="*/ 1786121 h 2030780"/>
                <a:gd name="connsiteX8" fmla="*/ 630142 w 857267"/>
                <a:gd name="connsiteY8" fmla="*/ 2013926 h 2030780"/>
                <a:gd name="connsiteX9" fmla="*/ 23122 w 857267"/>
                <a:gd name="connsiteY9" fmla="*/ 2009750 h 2030780"/>
                <a:gd name="connsiteX10" fmla="*/ 2155 w 857267"/>
                <a:gd name="connsiteY10" fmla="*/ 2030780 h 2030780"/>
                <a:gd name="connsiteX11" fmla="*/ 205972 w 857267"/>
                <a:gd name="connsiteY11" fmla="*/ 180890 h 2030780"/>
                <a:gd name="connsiteX12" fmla="*/ 386322 w 857267"/>
                <a:gd name="connsiteY12" fmla="*/ 0 h 2030780"/>
                <a:gd name="connsiteX13" fmla="*/ 642142 w 857267"/>
                <a:gd name="connsiteY13" fmla="*/ 462247 h 2030780"/>
                <a:gd name="connsiteX14" fmla="*/ 632717 w 857267"/>
                <a:gd name="connsiteY14" fmla="*/ 462247 h 2030780"/>
                <a:gd name="connsiteX15" fmla="*/ 632943 w 857267"/>
                <a:gd name="connsiteY15" fmla="*/ 462657 h 2030780"/>
                <a:gd name="connsiteX16" fmla="*/ 428776 w 857267"/>
                <a:gd name="connsiteY16" fmla="*/ 583480 h 2030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57267" h="2030780">
                  <a:moveTo>
                    <a:pt x="411752" y="589765"/>
                  </a:moveTo>
                  <a:lnTo>
                    <a:pt x="418156" y="589765"/>
                  </a:lnTo>
                  <a:lnTo>
                    <a:pt x="414137" y="592143"/>
                  </a:lnTo>
                  <a:close/>
                  <a:moveTo>
                    <a:pt x="0" y="589766"/>
                  </a:moveTo>
                  <a:lnTo>
                    <a:pt x="251468" y="589767"/>
                  </a:lnTo>
                  <a:lnTo>
                    <a:pt x="253246" y="1778936"/>
                  </a:lnTo>
                  <a:lnTo>
                    <a:pt x="250246" y="1781945"/>
                  </a:lnTo>
                  <a:lnTo>
                    <a:pt x="857267" y="1786121"/>
                  </a:lnTo>
                  <a:lnTo>
                    <a:pt x="630142" y="2013926"/>
                  </a:lnTo>
                  <a:lnTo>
                    <a:pt x="23122" y="2009750"/>
                  </a:lnTo>
                  <a:lnTo>
                    <a:pt x="2155" y="2030780"/>
                  </a:lnTo>
                  <a:close/>
                  <a:moveTo>
                    <a:pt x="205972" y="180890"/>
                  </a:moveTo>
                  <a:lnTo>
                    <a:pt x="386322" y="0"/>
                  </a:lnTo>
                  <a:lnTo>
                    <a:pt x="642142" y="462247"/>
                  </a:lnTo>
                  <a:lnTo>
                    <a:pt x="632717" y="462247"/>
                  </a:lnTo>
                  <a:lnTo>
                    <a:pt x="632943" y="462657"/>
                  </a:lnTo>
                  <a:lnTo>
                    <a:pt x="428776" y="583480"/>
                  </a:lnTo>
                  <a:close/>
                </a:path>
              </a:pathLst>
            </a:custGeom>
            <a:solidFill>
              <a:srgbClr val="3E7C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ED7B738-51FD-4C89-A06E-E1523A65BAF6}"/>
                </a:ext>
              </a:extLst>
            </p:cNvPr>
            <p:cNvSpPr/>
            <p:nvPr/>
          </p:nvSpPr>
          <p:spPr>
            <a:xfrm rot="2673331">
              <a:off x="2216387" y="1280160"/>
              <a:ext cx="1826721" cy="3006589"/>
            </a:xfrm>
            <a:custGeom>
              <a:avLst/>
              <a:gdLst>
                <a:gd name="connsiteX0" fmla="*/ 1419530 w 1826721"/>
                <a:gd name="connsiteY0" fmla="*/ 0 h 3006589"/>
                <a:gd name="connsiteX1" fmla="*/ 1642019 w 1826721"/>
                <a:gd name="connsiteY1" fmla="*/ 410952 h 3006589"/>
                <a:gd name="connsiteX2" fmla="*/ 1209783 w 1826721"/>
                <a:gd name="connsiteY2" fmla="*/ 406952 h 3006589"/>
                <a:gd name="connsiteX3" fmla="*/ 1198768 w 1826721"/>
                <a:gd name="connsiteY3" fmla="*/ 1826751 h 3006589"/>
                <a:gd name="connsiteX4" fmla="*/ 1826721 w 1826721"/>
                <a:gd name="connsiteY4" fmla="*/ 1836883 h 3006589"/>
                <a:gd name="connsiteX5" fmla="*/ 638723 w 1826721"/>
                <a:gd name="connsiteY5" fmla="*/ 3006589 h 3006589"/>
                <a:gd name="connsiteX6" fmla="*/ 0 w 1826721"/>
                <a:gd name="connsiteY6" fmla="*/ 2996284 h 3006589"/>
                <a:gd name="connsiteX7" fmla="*/ 5574 w 1826721"/>
                <a:gd name="connsiteY7" fmla="*/ 2650815 h 3006589"/>
                <a:gd name="connsiteX8" fmla="*/ 3619 w 1826721"/>
                <a:gd name="connsiteY8" fmla="*/ 2650800 h 3006589"/>
                <a:gd name="connsiteX9" fmla="*/ 13444 w 1826721"/>
                <a:gd name="connsiteY9" fmla="*/ 1384438 h 300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6721" h="3006589">
                  <a:moveTo>
                    <a:pt x="1419530" y="0"/>
                  </a:moveTo>
                  <a:lnTo>
                    <a:pt x="1642019" y="410952"/>
                  </a:lnTo>
                  <a:lnTo>
                    <a:pt x="1209783" y="406952"/>
                  </a:lnTo>
                  <a:lnTo>
                    <a:pt x="1198768" y="1826751"/>
                  </a:lnTo>
                  <a:lnTo>
                    <a:pt x="1826721" y="1836883"/>
                  </a:lnTo>
                  <a:lnTo>
                    <a:pt x="638723" y="3006589"/>
                  </a:lnTo>
                  <a:lnTo>
                    <a:pt x="0" y="2996284"/>
                  </a:lnTo>
                  <a:lnTo>
                    <a:pt x="5574" y="2650815"/>
                  </a:lnTo>
                  <a:lnTo>
                    <a:pt x="3619" y="2650800"/>
                  </a:lnTo>
                  <a:lnTo>
                    <a:pt x="13444" y="138443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4FFA442-CF86-4F00-9821-1AF8820D164A}"/>
                </a:ext>
              </a:extLst>
            </p:cNvPr>
            <p:cNvSpPr>
              <a:spLocks noChangeAspect="1"/>
            </p:cNvSpPr>
            <p:nvPr/>
          </p:nvSpPr>
          <p:spPr>
            <a:xfrm rot="2705141">
              <a:off x="4114800" y="438912"/>
              <a:ext cx="1280595" cy="1531575"/>
            </a:xfrm>
            <a:custGeom>
              <a:avLst/>
              <a:gdLst>
                <a:gd name="connsiteX0" fmla="*/ 327817 w 1280595"/>
                <a:gd name="connsiteY0" fmla="*/ 135855 h 1531575"/>
                <a:gd name="connsiteX1" fmla="*/ 528583 w 1280595"/>
                <a:gd name="connsiteY1" fmla="*/ 0 h 1531575"/>
                <a:gd name="connsiteX2" fmla="*/ 531140 w 1280595"/>
                <a:gd name="connsiteY2" fmla="*/ 4644 h 1531575"/>
                <a:gd name="connsiteX3" fmla="*/ 533401 w 1280595"/>
                <a:gd name="connsiteY3" fmla="*/ 559 h 1531575"/>
                <a:gd name="connsiteX4" fmla="*/ 1280595 w 1280595"/>
                <a:gd name="connsiteY4" fmla="*/ 1350684 h 1531575"/>
                <a:gd name="connsiteX5" fmla="*/ 1100245 w 1280595"/>
                <a:gd name="connsiteY5" fmla="*/ 1531575 h 1531575"/>
                <a:gd name="connsiteX6" fmla="*/ 314051 w 1280595"/>
                <a:gd name="connsiteY6" fmla="*/ 145171 h 1531575"/>
                <a:gd name="connsiteX7" fmla="*/ 314053 w 1280595"/>
                <a:gd name="connsiteY7" fmla="*/ 145169 h 1531575"/>
                <a:gd name="connsiteX8" fmla="*/ 1 w 1280595"/>
                <a:gd name="connsiteY8" fmla="*/ 712640 h 1531575"/>
                <a:gd name="connsiteX9" fmla="*/ 0 w 1280595"/>
                <a:gd name="connsiteY9" fmla="*/ 712639 h 153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595" h="1531575">
                  <a:moveTo>
                    <a:pt x="327817" y="135855"/>
                  </a:moveTo>
                  <a:lnTo>
                    <a:pt x="528583" y="0"/>
                  </a:lnTo>
                  <a:lnTo>
                    <a:pt x="531140" y="4644"/>
                  </a:lnTo>
                  <a:lnTo>
                    <a:pt x="533401" y="559"/>
                  </a:lnTo>
                  <a:lnTo>
                    <a:pt x="1280595" y="1350684"/>
                  </a:lnTo>
                  <a:lnTo>
                    <a:pt x="1100245" y="1531575"/>
                  </a:lnTo>
                  <a:close/>
                  <a:moveTo>
                    <a:pt x="314051" y="145171"/>
                  </a:moveTo>
                  <a:lnTo>
                    <a:pt x="314053" y="145169"/>
                  </a:lnTo>
                  <a:lnTo>
                    <a:pt x="1" y="712640"/>
                  </a:lnTo>
                  <a:lnTo>
                    <a:pt x="0" y="712639"/>
                  </a:lnTo>
                  <a:close/>
                </a:path>
              </a:pathLst>
            </a:custGeom>
            <a:solidFill>
              <a:srgbClr val="E02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23F499EF-8EEE-48D5-B5EB-F887035D24EC}"/>
                </a:ext>
              </a:extLst>
            </p:cNvPr>
            <p:cNvSpPr/>
            <p:nvPr/>
          </p:nvSpPr>
          <p:spPr>
            <a:xfrm rot="2673331">
              <a:off x="3027323" y="36576"/>
              <a:ext cx="1786326" cy="2792266"/>
            </a:xfrm>
            <a:custGeom>
              <a:avLst/>
              <a:gdLst>
                <a:gd name="connsiteX0" fmla="*/ 1022614 w 1786326"/>
                <a:gd name="connsiteY0" fmla="*/ 0 h 2792266"/>
                <a:gd name="connsiteX1" fmla="*/ 1786326 w 1786326"/>
                <a:gd name="connsiteY1" fmla="*/ 1410625 h 2792266"/>
                <a:gd name="connsiteX2" fmla="*/ 383080 w 1786326"/>
                <a:gd name="connsiteY2" fmla="*/ 2792266 h 2792266"/>
                <a:gd name="connsiteX3" fmla="*/ 390687 w 1786326"/>
                <a:gd name="connsiteY3" fmla="*/ 1811710 h 2792266"/>
                <a:gd name="connsiteX4" fmla="*/ 0 w 1786326"/>
                <a:gd name="connsiteY4" fmla="*/ 1808095 h 2792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6326" h="2792266">
                  <a:moveTo>
                    <a:pt x="1022614" y="0"/>
                  </a:moveTo>
                  <a:lnTo>
                    <a:pt x="1786326" y="1410625"/>
                  </a:lnTo>
                  <a:lnTo>
                    <a:pt x="383080" y="2792266"/>
                  </a:lnTo>
                  <a:lnTo>
                    <a:pt x="390687" y="1811710"/>
                  </a:lnTo>
                  <a:lnTo>
                    <a:pt x="0" y="180809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2310786B-C2C9-42A5-BA93-F57A50DFEFAB}"/>
                </a:ext>
              </a:extLst>
            </p:cNvPr>
            <p:cNvSpPr>
              <a:spLocks noChangeAspect="1"/>
            </p:cNvSpPr>
            <p:nvPr/>
          </p:nvSpPr>
          <p:spPr>
            <a:xfrm rot="2705141">
              <a:off x="2895315" y="4780725"/>
              <a:ext cx="271869" cy="2517168"/>
            </a:xfrm>
            <a:custGeom>
              <a:avLst/>
              <a:gdLst>
                <a:gd name="connsiteX0" fmla="*/ 0 w 271869"/>
                <a:gd name="connsiteY0" fmla="*/ 251657 h 2517168"/>
                <a:gd name="connsiteX1" fmla="*/ 250905 w 271869"/>
                <a:gd name="connsiteY1" fmla="*/ 0 h 2517168"/>
                <a:gd name="connsiteX2" fmla="*/ 271869 w 271869"/>
                <a:gd name="connsiteY2" fmla="*/ 2265512 h 2517168"/>
                <a:gd name="connsiteX3" fmla="*/ 20964 w 271869"/>
                <a:gd name="connsiteY3" fmla="*/ 2517168 h 2517168"/>
              </a:gdLst>
              <a:ahLst/>
              <a:cxnLst>
                <a:cxn ang="0">
                  <a:pos x="connsiteX0" y="connsiteY0"/>
                </a:cxn>
                <a:cxn ang="0">
                  <a:pos x="connsiteX1" y="connsiteY1"/>
                </a:cxn>
                <a:cxn ang="0">
                  <a:pos x="connsiteX2" y="connsiteY2"/>
                </a:cxn>
                <a:cxn ang="0">
                  <a:pos x="connsiteX3" y="connsiteY3"/>
                </a:cxn>
              </a:cxnLst>
              <a:rect l="l" t="t" r="r" b="b"/>
              <a:pathLst>
                <a:path w="271869" h="2517168">
                  <a:moveTo>
                    <a:pt x="0" y="251657"/>
                  </a:moveTo>
                  <a:lnTo>
                    <a:pt x="250905" y="0"/>
                  </a:lnTo>
                  <a:lnTo>
                    <a:pt x="271869" y="2265512"/>
                  </a:lnTo>
                  <a:lnTo>
                    <a:pt x="20964" y="2517168"/>
                  </a:lnTo>
                  <a:close/>
                </a:path>
              </a:pathLst>
            </a:custGeom>
            <a:solidFill>
              <a:srgbClr val="5C5C5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67DD5F51-C0E7-4AB6-BB9F-44578EE9648A}"/>
                </a:ext>
              </a:extLst>
            </p:cNvPr>
            <p:cNvSpPr/>
            <p:nvPr/>
          </p:nvSpPr>
          <p:spPr>
            <a:xfrm rot="2673331">
              <a:off x="1432275" y="4306824"/>
              <a:ext cx="1188720" cy="3452148"/>
            </a:xfrm>
            <a:custGeom>
              <a:avLst/>
              <a:gdLst>
                <a:gd name="connsiteX0" fmla="*/ 0 w 1188720"/>
                <a:gd name="connsiteY0" fmla="*/ 1170418 h 3452148"/>
                <a:gd name="connsiteX1" fmla="*/ 1188720 w 1188720"/>
                <a:gd name="connsiteY1" fmla="*/ 0 h 3452148"/>
                <a:gd name="connsiteX2" fmla="*/ 1188720 w 1188720"/>
                <a:gd name="connsiteY2" fmla="*/ 2281730 h 3452148"/>
                <a:gd name="connsiteX3" fmla="*/ 0 w 1188720"/>
                <a:gd name="connsiteY3" fmla="*/ 3452148 h 3452148"/>
              </a:gdLst>
              <a:ahLst/>
              <a:cxnLst>
                <a:cxn ang="0">
                  <a:pos x="connsiteX0" y="connsiteY0"/>
                </a:cxn>
                <a:cxn ang="0">
                  <a:pos x="connsiteX1" y="connsiteY1"/>
                </a:cxn>
                <a:cxn ang="0">
                  <a:pos x="connsiteX2" y="connsiteY2"/>
                </a:cxn>
                <a:cxn ang="0">
                  <a:pos x="connsiteX3" y="connsiteY3"/>
                </a:cxn>
              </a:cxnLst>
              <a:rect l="l" t="t" r="r" b="b"/>
              <a:pathLst>
                <a:path w="1188720" h="3452148">
                  <a:moveTo>
                    <a:pt x="0" y="1170418"/>
                  </a:moveTo>
                  <a:lnTo>
                    <a:pt x="1188720" y="0"/>
                  </a:lnTo>
                  <a:lnTo>
                    <a:pt x="1188720" y="2281730"/>
                  </a:lnTo>
                  <a:lnTo>
                    <a:pt x="0" y="3452148"/>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E45EDA7C-4763-4E42-A1F4-6E2E55FED433}"/>
              </a:ext>
            </a:extLst>
          </p:cNvPr>
          <p:cNvSpPr txBox="1"/>
          <p:nvPr/>
        </p:nvSpPr>
        <p:spPr>
          <a:xfrm>
            <a:off x="3871201" y="969730"/>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40" name="TextBox 39">
            <a:extLst>
              <a:ext uri="{FF2B5EF4-FFF2-40B4-BE49-F238E27FC236}">
                <a16:creationId xmlns:a16="http://schemas.microsoft.com/office/drawing/2014/main" id="{57E02EED-B7FC-492E-8ED1-F4722F9A2C15}"/>
              </a:ext>
            </a:extLst>
          </p:cNvPr>
          <p:cNvSpPr txBox="1"/>
          <p:nvPr/>
        </p:nvSpPr>
        <p:spPr>
          <a:xfrm>
            <a:off x="2458657" y="243804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41" name="TextBox 40">
            <a:extLst>
              <a:ext uri="{FF2B5EF4-FFF2-40B4-BE49-F238E27FC236}">
                <a16:creationId xmlns:a16="http://schemas.microsoft.com/office/drawing/2014/main" id="{B629D806-D20E-4502-B235-F1870B9A9218}"/>
              </a:ext>
            </a:extLst>
          </p:cNvPr>
          <p:cNvSpPr txBox="1"/>
          <p:nvPr/>
        </p:nvSpPr>
        <p:spPr>
          <a:xfrm>
            <a:off x="3121238" y="4037828"/>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42" name="TextBox 41">
            <a:extLst>
              <a:ext uri="{FF2B5EF4-FFF2-40B4-BE49-F238E27FC236}">
                <a16:creationId xmlns:a16="http://schemas.microsoft.com/office/drawing/2014/main" id="{C1A30E6D-C045-42AC-A3D0-8638F1C6708E}"/>
              </a:ext>
            </a:extLst>
          </p:cNvPr>
          <p:cNvSpPr txBox="1"/>
          <p:nvPr/>
        </p:nvSpPr>
        <p:spPr>
          <a:xfrm>
            <a:off x="1925257" y="5488409"/>
            <a:ext cx="862264" cy="815608"/>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3" name="TextBox 42">
            <a:extLst>
              <a:ext uri="{FF2B5EF4-FFF2-40B4-BE49-F238E27FC236}">
                <a16:creationId xmlns:a16="http://schemas.microsoft.com/office/drawing/2014/main" id="{B9BFDA98-790A-4BCF-BCE8-084CD4DDC479}"/>
              </a:ext>
            </a:extLst>
          </p:cNvPr>
          <p:cNvSpPr txBox="1"/>
          <p:nvPr/>
        </p:nvSpPr>
        <p:spPr>
          <a:xfrm>
            <a:off x="5526309" y="816907"/>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5" name="Graphic 4" descr="Microscope">
            <a:extLst>
              <a:ext uri="{FF2B5EF4-FFF2-40B4-BE49-F238E27FC236}">
                <a16:creationId xmlns:a16="http://schemas.microsoft.com/office/drawing/2014/main" id="{AE209867-0786-40C1-88C1-1327E6BAF3F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1189" y="897685"/>
            <a:ext cx="731520" cy="731520"/>
          </a:xfrm>
          <a:prstGeom prst="rect">
            <a:avLst/>
          </a:prstGeom>
        </p:spPr>
      </p:pic>
      <p:pic>
        <p:nvPicPr>
          <p:cNvPr id="7" name="Graphic 6" descr="Beaker">
            <a:extLst>
              <a:ext uri="{FF2B5EF4-FFF2-40B4-BE49-F238E27FC236}">
                <a16:creationId xmlns:a16="http://schemas.microsoft.com/office/drawing/2014/main" id="{0D241FFE-2CE5-45DD-BDE7-67108EB52BD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81189" y="2423160"/>
            <a:ext cx="731520" cy="731520"/>
          </a:xfrm>
          <a:prstGeom prst="rect">
            <a:avLst/>
          </a:prstGeom>
        </p:spPr>
      </p:pic>
      <p:pic>
        <p:nvPicPr>
          <p:cNvPr id="9" name="Graphic 8" descr="Test tubes">
            <a:extLst>
              <a:ext uri="{FF2B5EF4-FFF2-40B4-BE49-F238E27FC236}">
                <a16:creationId xmlns:a16="http://schemas.microsoft.com/office/drawing/2014/main" id="{59B5553E-B6FE-43D0-98C6-E7280B4E62F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281189" y="4069079"/>
            <a:ext cx="640080" cy="640080"/>
          </a:xfrm>
          <a:prstGeom prst="rect">
            <a:avLst/>
          </a:prstGeom>
        </p:spPr>
      </p:pic>
      <p:pic>
        <p:nvPicPr>
          <p:cNvPr id="11" name="Graphic 10" descr="Atom">
            <a:extLst>
              <a:ext uri="{FF2B5EF4-FFF2-40B4-BE49-F238E27FC236}">
                <a16:creationId xmlns:a16="http://schemas.microsoft.com/office/drawing/2014/main" id="{6EA4EE38-08E1-4E8A-AE8A-844AF46CE08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81189" y="5532120"/>
            <a:ext cx="731520" cy="731520"/>
          </a:xfrm>
          <a:prstGeom prst="rect">
            <a:avLst/>
          </a:prstGeom>
        </p:spPr>
      </p:pic>
      <p:sp>
        <p:nvSpPr>
          <p:cNvPr id="52" name="TextBox 51">
            <a:extLst>
              <a:ext uri="{FF2B5EF4-FFF2-40B4-BE49-F238E27FC236}">
                <a16:creationId xmlns:a16="http://schemas.microsoft.com/office/drawing/2014/main" id="{CF7ED0B3-53D3-4F02-B963-22B7D5B431FB}"/>
              </a:ext>
            </a:extLst>
          </p:cNvPr>
          <p:cNvSpPr txBox="1"/>
          <p:nvPr/>
        </p:nvSpPr>
        <p:spPr>
          <a:xfrm>
            <a:off x="5526309" y="2380995"/>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3" name="TextBox 52">
            <a:extLst>
              <a:ext uri="{FF2B5EF4-FFF2-40B4-BE49-F238E27FC236}">
                <a16:creationId xmlns:a16="http://schemas.microsoft.com/office/drawing/2014/main" id="{80C4D45C-0901-49DD-AB36-23C9F5895D64}"/>
              </a:ext>
            </a:extLst>
          </p:cNvPr>
          <p:cNvSpPr txBox="1"/>
          <p:nvPr/>
        </p:nvSpPr>
        <p:spPr>
          <a:xfrm>
            <a:off x="5526309" y="3902419"/>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BB25535C-AF04-469D-9089-9DAAE715D741}"/>
              </a:ext>
            </a:extLst>
          </p:cNvPr>
          <p:cNvSpPr txBox="1"/>
          <p:nvPr/>
        </p:nvSpPr>
        <p:spPr>
          <a:xfrm>
            <a:off x="5526309" y="5455773"/>
            <a:ext cx="4648200" cy="975652"/>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000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1000"/>
                                        <p:tgtEl>
                                          <p:spTgt spid="5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left)">
                                      <p:cBhvr>
                                        <p:cTn id="24" dur="750"/>
                                        <p:tgtEl>
                                          <p:spTgt spid="58"/>
                                        </p:tgtEl>
                                      </p:cBhvr>
                                    </p:animEffect>
                                  </p:childTnLst>
                                </p:cTn>
                              </p:par>
                            </p:childTnLst>
                          </p:cTn>
                        </p:par>
                        <p:par>
                          <p:cTn id="25" fill="hold">
                            <p:stCondLst>
                              <p:cond delay="3250"/>
                            </p:stCondLst>
                            <p:childTnLst>
                              <p:par>
                                <p:cTn id="26" presetID="42" presetClass="entr" presetSubtype="0"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1000"/>
                                        <p:tgtEl>
                                          <p:spTgt spid="43"/>
                                        </p:tgtEl>
                                      </p:cBhvr>
                                    </p:animEffect>
                                    <p:anim calcmode="lin" valueType="num">
                                      <p:cBhvr>
                                        <p:cTn id="29" dur="1000" fill="hold"/>
                                        <p:tgtEl>
                                          <p:spTgt spid="43"/>
                                        </p:tgtEl>
                                        <p:attrNameLst>
                                          <p:attrName>ppt_x</p:attrName>
                                        </p:attrNameLst>
                                      </p:cBhvr>
                                      <p:tavLst>
                                        <p:tav tm="0">
                                          <p:val>
                                            <p:strVal val="#ppt_x"/>
                                          </p:val>
                                        </p:tav>
                                        <p:tav tm="100000">
                                          <p:val>
                                            <p:strVal val="#ppt_x"/>
                                          </p:val>
                                        </p:tav>
                                      </p:tavLst>
                                    </p:anim>
                                    <p:anim calcmode="lin" valueType="num">
                                      <p:cBhvr>
                                        <p:cTn id="30" dur="1000" fill="hold"/>
                                        <p:tgtEl>
                                          <p:spTgt spid="43"/>
                                        </p:tgtEl>
                                        <p:attrNameLst>
                                          <p:attrName>ppt_y</p:attrName>
                                        </p:attrNameLst>
                                      </p:cBhvr>
                                      <p:tavLst>
                                        <p:tav tm="0">
                                          <p:val>
                                            <p:strVal val="#ppt_y+.1"/>
                                          </p:val>
                                        </p:tav>
                                        <p:tav tm="100000">
                                          <p:val>
                                            <p:strVal val="#ppt_y"/>
                                          </p:val>
                                        </p:tav>
                                      </p:tavLst>
                                    </p:anim>
                                  </p:childTnLst>
                                </p:cTn>
                              </p:par>
                              <p:par>
                                <p:cTn id="31" presetID="53" presetClass="entr" presetSubtype="16"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Effect transition="in" filter="fade">
                                      <p:cBhvr>
                                        <p:cTn id="35" dur="1000"/>
                                        <p:tgtEl>
                                          <p:spTgt spid="5"/>
                                        </p:tgtEl>
                                      </p:cBhvr>
                                    </p:animEffect>
                                  </p:childTnLst>
                                </p:cTn>
                              </p:par>
                            </p:childTnLst>
                          </p:cTn>
                        </p:par>
                        <p:par>
                          <p:cTn id="36" fill="hold">
                            <p:stCondLst>
                              <p:cond delay="4250"/>
                            </p:stCondLst>
                            <p:childTnLst>
                              <p:par>
                                <p:cTn id="37" presetID="53" presetClass="entr" presetSubtype="16"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500" fill="hold"/>
                                        <p:tgtEl>
                                          <p:spTgt spid="40"/>
                                        </p:tgtEl>
                                        <p:attrNameLst>
                                          <p:attrName>ppt_w</p:attrName>
                                        </p:attrNameLst>
                                      </p:cBhvr>
                                      <p:tavLst>
                                        <p:tav tm="0">
                                          <p:val>
                                            <p:fltVal val="0"/>
                                          </p:val>
                                        </p:tav>
                                        <p:tav tm="100000">
                                          <p:val>
                                            <p:strVal val="#ppt_w"/>
                                          </p:val>
                                        </p:tav>
                                      </p:tavLst>
                                    </p:anim>
                                    <p:anim calcmode="lin" valueType="num">
                                      <p:cBhvr>
                                        <p:cTn id="40" dur="500" fill="hold"/>
                                        <p:tgtEl>
                                          <p:spTgt spid="40"/>
                                        </p:tgtEl>
                                        <p:attrNameLst>
                                          <p:attrName>ppt_h</p:attrName>
                                        </p:attrNameLst>
                                      </p:cBhvr>
                                      <p:tavLst>
                                        <p:tav tm="0">
                                          <p:val>
                                            <p:fltVal val="0"/>
                                          </p:val>
                                        </p:tav>
                                        <p:tav tm="100000">
                                          <p:val>
                                            <p:strVal val="#ppt_h"/>
                                          </p:val>
                                        </p:tav>
                                      </p:tavLst>
                                    </p:anim>
                                    <p:animEffect transition="in" filter="fade">
                                      <p:cBhvr>
                                        <p:cTn id="41" dur="500"/>
                                        <p:tgtEl>
                                          <p:spTgt spid="40"/>
                                        </p:tgtEl>
                                      </p:cBhvr>
                                    </p:animEffect>
                                  </p:childTnLst>
                                </p:cTn>
                              </p:par>
                            </p:childTnLst>
                          </p:cTn>
                        </p:par>
                        <p:par>
                          <p:cTn id="42" fill="hold">
                            <p:stCondLst>
                              <p:cond delay="4750"/>
                            </p:stCondLst>
                            <p:childTnLst>
                              <p:par>
                                <p:cTn id="43" presetID="22" presetClass="entr" presetSubtype="8"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left)">
                                      <p:cBhvr>
                                        <p:cTn id="45" dur="750"/>
                                        <p:tgtEl>
                                          <p:spTgt spid="61"/>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1000"/>
                                        <p:tgtEl>
                                          <p:spTgt spid="52"/>
                                        </p:tgtEl>
                                      </p:cBhvr>
                                    </p:animEffect>
                                    <p:anim calcmode="lin" valueType="num">
                                      <p:cBhvr>
                                        <p:cTn id="50" dur="1000" fill="hold"/>
                                        <p:tgtEl>
                                          <p:spTgt spid="52"/>
                                        </p:tgtEl>
                                        <p:attrNameLst>
                                          <p:attrName>ppt_x</p:attrName>
                                        </p:attrNameLst>
                                      </p:cBhvr>
                                      <p:tavLst>
                                        <p:tav tm="0">
                                          <p:val>
                                            <p:strVal val="#ppt_x"/>
                                          </p:val>
                                        </p:tav>
                                        <p:tav tm="100000">
                                          <p:val>
                                            <p:strVal val="#ppt_x"/>
                                          </p:val>
                                        </p:tav>
                                      </p:tavLst>
                                    </p:anim>
                                    <p:anim calcmode="lin" valueType="num">
                                      <p:cBhvr>
                                        <p:cTn id="51" dur="1000" fill="hold"/>
                                        <p:tgtEl>
                                          <p:spTgt spid="52"/>
                                        </p:tgtEl>
                                        <p:attrNameLst>
                                          <p:attrName>ppt_y</p:attrName>
                                        </p:attrNameLst>
                                      </p:cBhvr>
                                      <p:tavLst>
                                        <p:tav tm="0">
                                          <p:val>
                                            <p:strVal val="#ppt_y+.1"/>
                                          </p:val>
                                        </p:tav>
                                        <p:tav tm="100000">
                                          <p:val>
                                            <p:strVal val="#ppt_y"/>
                                          </p:val>
                                        </p:tav>
                                      </p:tavLst>
                                    </p:anim>
                                  </p:childTnLst>
                                </p:cTn>
                              </p:par>
                              <p:par>
                                <p:cTn id="52" presetID="53" presetClass="entr" presetSubtype="16" fill="hold" nodeType="with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p:cTn id="54" dur="1000" fill="hold"/>
                                        <p:tgtEl>
                                          <p:spTgt spid="7"/>
                                        </p:tgtEl>
                                        <p:attrNameLst>
                                          <p:attrName>ppt_w</p:attrName>
                                        </p:attrNameLst>
                                      </p:cBhvr>
                                      <p:tavLst>
                                        <p:tav tm="0">
                                          <p:val>
                                            <p:fltVal val="0"/>
                                          </p:val>
                                        </p:tav>
                                        <p:tav tm="100000">
                                          <p:val>
                                            <p:strVal val="#ppt_w"/>
                                          </p:val>
                                        </p:tav>
                                      </p:tavLst>
                                    </p:anim>
                                    <p:anim calcmode="lin" valueType="num">
                                      <p:cBhvr>
                                        <p:cTn id="55" dur="1000" fill="hold"/>
                                        <p:tgtEl>
                                          <p:spTgt spid="7"/>
                                        </p:tgtEl>
                                        <p:attrNameLst>
                                          <p:attrName>ppt_h</p:attrName>
                                        </p:attrNameLst>
                                      </p:cBhvr>
                                      <p:tavLst>
                                        <p:tav tm="0">
                                          <p:val>
                                            <p:fltVal val="0"/>
                                          </p:val>
                                        </p:tav>
                                        <p:tav tm="100000">
                                          <p:val>
                                            <p:strVal val="#ppt_h"/>
                                          </p:val>
                                        </p:tav>
                                      </p:tavLst>
                                    </p:anim>
                                    <p:animEffect transition="in" filter="fade">
                                      <p:cBhvr>
                                        <p:cTn id="56" dur="1000"/>
                                        <p:tgtEl>
                                          <p:spTgt spid="7"/>
                                        </p:tgtEl>
                                      </p:cBhvr>
                                    </p:animEffect>
                                  </p:childTnLst>
                                </p:cTn>
                              </p:par>
                            </p:childTnLst>
                          </p:cTn>
                        </p:par>
                        <p:par>
                          <p:cTn id="57" fill="hold">
                            <p:stCondLst>
                              <p:cond delay="6500"/>
                            </p:stCondLst>
                            <p:childTnLst>
                              <p:par>
                                <p:cTn id="58" presetID="53" presetClass="entr" presetSubtype="16"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p:cTn id="60" dur="500" fill="hold"/>
                                        <p:tgtEl>
                                          <p:spTgt spid="41"/>
                                        </p:tgtEl>
                                        <p:attrNameLst>
                                          <p:attrName>ppt_w</p:attrName>
                                        </p:attrNameLst>
                                      </p:cBhvr>
                                      <p:tavLst>
                                        <p:tav tm="0">
                                          <p:val>
                                            <p:fltVal val="0"/>
                                          </p:val>
                                        </p:tav>
                                        <p:tav tm="100000">
                                          <p:val>
                                            <p:strVal val="#ppt_w"/>
                                          </p:val>
                                        </p:tav>
                                      </p:tavLst>
                                    </p:anim>
                                    <p:anim calcmode="lin" valueType="num">
                                      <p:cBhvr>
                                        <p:cTn id="61" dur="500" fill="hold"/>
                                        <p:tgtEl>
                                          <p:spTgt spid="41"/>
                                        </p:tgtEl>
                                        <p:attrNameLst>
                                          <p:attrName>ppt_h</p:attrName>
                                        </p:attrNameLst>
                                      </p:cBhvr>
                                      <p:tavLst>
                                        <p:tav tm="0">
                                          <p:val>
                                            <p:fltVal val="0"/>
                                          </p:val>
                                        </p:tav>
                                        <p:tav tm="100000">
                                          <p:val>
                                            <p:strVal val="#ppt_h"/>
                                          </p:val>
                                        </p:tav>
                                      </p:tavLst>
                                    </p:anim>
                                    <p:animEffect transition="in" filter="fade">
                                      <p:cBhvr>
                                        <p:cTn id="62" dur="500"/>
                                        <p:tgtEl>
                                          <p:spTgt spid="41"/>
                                        </p:tgtEl>
                                      </p:cBhvr>
                                    </p:animEffect>
                                  </p:childTnLst>
                                </p:cTn>
                              </p:par>
                            </p:childTnLst>
                          </p:cTn>
                        </p:par>
                        <p:par>
                          <p:cTn id="63" fill="hold">
                            <p:stCondLst>
                              <p:cond delay="7000"/>
                            </p:stCondLst>
                            <p:childTnLst>
                              <p:par>
                                <p:cTn id="64" presetID="22" presetClass="entr" presetSubtype="8"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wipe(left)">
                                      <p:cBhvr>
                                        <p:cTn id="66" dur="750"/>
                                        <p:tgtEl>
                                          <p:spTgt spid="64"/>
                                        </p:tgtEl>
                                      </p:cBhvr>
                                    </p:animEffect>
                                  </p:childTnLst>
                                </p:cTn>
                              </p:par>
                            </p:childTnLst>
                          </p:cTn>
                        </p:par>
                        <p:par>
                          <p:cTn id="67" fill="hold">
                            <p:stCondLst>
                              <p:cond delay="7750"/>
                            </p:stCondLst>
                            <p:childTnLst>
                              <p:par>
                                <p:cTn id="68" presetID="42" presetClass="entr" presetSubtype="0"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1000"/>
                                        <p:tgtEl>
                                          <p:spTgt spid="53"/>
                                        </p:tgtEl>
                                      </p:cBhvr>
                                    </p:animEffect>
                                    <p:anim calcmode="lin" valueType="num">
                                      <p:cBhvr>
                                        <p:cTn id="71" dur="1000" fill="hold"/>
                                        <p:tgtEl>
                                          <p:spTgt spid="53"/>
                                        </p:tgtEl>
                                        <p:attrNameLst>
                                          <p:attrName>ppt_x</p:attrName>
                                        </p:attrNameLst>
                                      </p:cBhvr>
                                      <p:tavLst>
                                        <p:tav tm="0">
                                          <p:val>
                                            <p:strVal val="#ppt_x"/>
                                          </p:val>
                                        </p:tav>
                                        <p:tav tm="100000">
                                          <p:val>
                                            <p:strVal val="#ppt_x"/>
                                          </p:val>
                                        </p:tav>
                                      </p:tavLst>
                                    </p:anim>
                                    <p:anim calcmode="lin" valueType="num">
                                      <p:cBhvr>
                                        <p:cTn id="72" dur="1000" fill="hold"/>
                                        <p:tgtEl>
                                          <p:spTgt spid="53"/>
                                        </p:tgtEl>
                                        <p:attrNameLst>
                                          <p:attrName>ppt_y</p:attrName>
                                        </p:attrNameLst>
                                      </p:cBhvr>
                                      <p:tavLst>
                                        <p:tav tm="0">
                                          <p:val>
                                            <p:strVal val="#ppt_y+.1"/>
                                          </p:val>
                                        </p:tav>
                                        <p:tav tm="100000">
                                          <p:val>
                                            <p:strVal val="#ppt_y"/>
                                          </p:val>
                                        </p:tav>
                                      </p:tavLst>
                                    </p:anim>
                                  </p:childTnLst>
                                </p:cTn>
                              </p:par>
                              <p:par>
                                <p:cTn id="73" presetID="53" presetClass="entr" presetSubtype="16" fill="hold" nodeType="withEffect">
                                  <p:stCondLst>
                                    <p:cond delay="0"/>
                                  </p:stCondLst>
                                  <p:childTnLst>
                                    <p:set>
                                      <p:cBhvr>
                                        <p:cTn id="74" dur="1" fill="hold">
                                          <p:stCondLst>
                                            <p:cond delay="0"/>
                                          </p:stCondLst>
                                        </p:cTn>
                                        <p:tgtEl>
                                          <p:spTgt spid="9"/>
                                        </p:tgtEl>
                                        <p:attrNameLst>
                                          <p:attrName>style.visibility</p:attrName>
                                        </p:attrNameLst>
                                      </p:cBhvr>
                                      <p:to>
                                        <p:strVal val="visible"/>
                                      </p:to>
                                    </p:set>
                                    <p:anim calcmode="lin" valueType="num">
                                      <p:cBhvr>
                                        <p:cTn id="75" dur="1000" fill="hold"/>
                                        <p:tgtEl>
                                          <p:spTgt spid="9"/>
                                        </p:tgtEl>
                                        <p:attrNameLst>
                                          <p:attrName>ppt_w</p:attrName>
                                        </p:attrNameLst>
                                      </p:cBhvr>
                                      <p:tavLst>
                                        <p:tav tm="0">
                                          <p:val>
                                            <p:fltVal val="0"/>
                                          </p:val>
                                        </p:tav>
                                        <p:tav tm="100000">
                                          <p:val>
                                            <p:strVal val="#ppt_w"/>
                                          </p:val>
                                        </p:tav>
                                      </p:tavLst>
                                    </p:anim>
                                    <p:anim calcmode="lin" valueType="num">
                                      <p:cBhvr>
                                        <p:cTn id="76" dur="1000" fill="hold"/>
                                        <p:tgtEl>
                                          <p:spTgt spid="9"/>
                                        </p:tgtEl>
                                        <p:attrNameLst>
                                          <p:attrName>ppt_h</p:attrName>
                                        </p:attrNameLst>
                                      </p:cBhvr>
                                      <p:tavLst>
                                        <p:tav tm="0">
                                          <p:val>
                                            <p:fltVal val="0"/>
                                          </p:val>
                                        </p:tav>
                                        <p:tav tm="100000">
                                          <p:val>
                                            <p:strVal val="#ppt_h"/>
                                          </p:val>
                                        </p:tav>
                                      </p:tavLst>
                                    </p:anim>
                                    <p:animEffect transition="in" filter="fade">
                                      <p:cBhvr>
                                        <p:cTn id="77" dur="1000"/>
                                        <p:tgtEl>
                                          <p:spTgt spid="9"/>
                                        </p:tgtEl>
                                      </p:cBhvr>
                                    </p:animEffect>
                                  </p:childTnLst>
                                </p:cTn>
                              </p:par>
                            </p:childTnLst>
                          </p:cTn>
                        </p:par>
                        <p:par>
                          <p:cTn id="78" fill="hold">
                            <p:stCondLst>
                              <p:cond delay="8750"/>
                            </p:stCondLst>
                            <p:childTnLst>
                              <p:par>
                                <p:cTn id="79" presetID="53" presetClass="entr" presetSubtype="16"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p:cTn id="81" dur="500" fill="hold"/>
                                        <p:tgtEl>
                                          <p:spTgt spid="42"/>
                                        </p:tgtEl>
                                        <p:attrNameLst>
                                          <p:attrName>ppt_w</p:attrName>
                                        </p:attrNameLst>
                                      </p:cBhvr>
                                      <p:tavLst>
                                        <p:tav tm="0">
                                          <p:val>
                                            <p:fltVal val="0"/>
                                          </p:val>
                                        </p:tav>
                                        <p:tav tm="100000">
                                          <p:val>
                                            <p:strVal val="#ppt_w"/>
                                          </p:val>
                                        </p:tav>
                                      </p:tavLst>
                                    </p:anim>
                                    <p:anim calcmode="lin" valueType="num">
                                      <p:cBhvr>
                                        <p:cTn id="82" dur="500" fill="hold"/>
                                        <p:tgtEl>
                                          <p:spTgt spid="42"/>
                                        </p:tgtEl>
                                        <p:attrNameLst>
                                          <p:attrName>ppt_h</p:attrName>
                                        </p:attrNameLst>
                                      </p:cBhvr>
                                      <p:tavLst>
                                        <p:tav tm="0">
                                          <p:val>
                                            <p:fltVal val="0"/>
                                          </p:val>
                                        </p:tav>
                                        <p:tav tm="100000">
                                          <p:val>
                                            <p:strVal val="#ppt_h"/>
                                          </p:val>
                                        </p:tav>
                                      </p:tavLst>
                                    </p:anim>
                                    <p:animEffect transition="in" filter="fade">
                                      <p:cBhvr>
                                        <p:cTn id="83" dur="500"/>
                                        <p:tgtEl>
                                          <p:spTgt spid="42"/>
                                        </p:tgtEl>
                                      </p:cBhvr>
                                    </p:animEffect>
                                  </p:childTnLst>
                                </p:cTn>
                              </p:par>
                            </p:childTnLst>
                          </p:cTn>
                        </p:par>
                        <p:par>
                          <p:cTn id="84" fill="hold">
                            <p:stCondLst>
                              <p:cond delay="9250"/>
                            </p:stCondLst>
                            <p:childTnLst>
                              <p:par>
                                <p:cTn id="85" presetID="22" presetClass="entr" presetSubtype="8"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wipe(left)">
                                      <p:cBhvr>
                                        <p:cTn id="87" dur="750"/>
                                        <p:tgtEl>
                                          <p:spTgt spid="71"/>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fade">
                                      <p:cBhvr>
                                        <p:cTn id="91" dur="1000"/>
                                        <p:tgtEl>
                                          <p:spTgt spid="54"/>
                                        </p:tgtEl>
                                      </p:cBhvr>
                                    </p:animEffect>
                                    <p:anim calcmode="lin" valueType="num">
                                      <p:cBhvr>
                                        <p:cTn id="92" dur="1000" fill="hold"/>
                                        <p:tgtEl>
                                          <p:spTgt spid="54"/>
                                        </p:tgtEl>
                                        <p:attrNameLst>
                                          <p:attrName>ppt_x</p:attrName>
                                        </p:attrNameLst>
                                      </p:cBhvr>
                                      <p:tavLst>
                                        <p:tav tm="0">
                                          <p:val>
                                            <p:strVal val="#ppt_x"/>
                                          </p:val>
                                        </p:tav>
                                        <p:tav tm="100000">
                                          <p:val>
                                            <p:strVal val="#ppt_x"/>
                                          </p:val>
                                        </p:tav>
                                      </p:tavLst>
                                    </p:anim>
                                    <p:anim calcmode="lin" valueType="num">
                                      <p:cBhvr>
                                        <p:cTn id="93" dur="1000" fill="hold"/>
                                        <p:tgtEl>
                                          <p:spTgt spid="54"/>
                                        </p:tgtEl>
                                        <p:attrNameLst>
                                          <p:attrName>ppt_y</p:attrName>
                                        </p:attrNameLst>
                                      </p:cBhvr>
                                      <p:tavLst>
                                        <p:tav tm="0">
                                          <p:val>
                                            <p:strVal val="#ppt_y+.1"/>
                                          </p:val>
                                        </p:tav>
                                        <p:tav tm="100000">
                                          <p:val>
                                            <p:strVal val="#ppt_y"/>
                                          </p:val>
                                        </p:tav>
                                      </p:tavLst>
                                    </p:anim>
                                  </p:childTnLst>
                                </p:cTn>
                              </p:par>
                              <p:par>
                                <p:cTn id="94" presetID="53" presetClass="entr" presetSubtype="16" fill="hold" nodeType="with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1000" fill="hold"/>
                                        <p:tgtEl>
                                          <p:spTgt spid="11"/>
                                        </p:tgtEl>
                                        <p:attrNameLst>
                                          <p:attrName>ppt_w</p:attrName>
                                        </p:attrNameLst>
                                      </p:cBhvr>
                                      <p:tavLst>
                                        <p:tav tm="0">
                                          <p:val>
                                            <p:fltVal val="0"/>
                                          </p:val>
                                        </p:tav>
                                        <p:tav tm="100000">
                                          <p:val>
                                            <p:strVal val="#ppt_w"/>
                                          </p:val>
                                        </p:tav>
                                      </p:tavLst>
                                    </p:anim>
                                    <p:anim calcmode="lin" valueType="num">
                                      <p:cBhvr>
                                        <p:cTn id="97" dur="1000" fill="hold"/>
                                        <p:tgtEl>
                                          <p:spTgt spid="11"/>
                                        </p:tgtEl>
                                        <p:attrNameLst>
                                          <p:attrName>ppt_h</p:attrName>
                                        </p:attrNameLst>
                                      </p:cBhvr>
                                      <p:tavLst>
                                        <p:tav tm="0">
                                          <p:val>
                                            <p:fltVal val="0"/>
                                          </p:val>
                                        </p:tav>
                                        <p:tav tm="100000">
                                          <p:val>
                                            <p:strVal val="#ppt_h"/>
                                          </p:val>
                                        </p:tav>
                                      </p:tavLst>
                                    </p:anim>
                                    <p:animEffect transition="in" filter="fade">
                                      <p:cBhvr>
                                        <p:cTn id="9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1" grpId="0" animBg="1"/>
      <p:bldP spid="64" grpId="0" animBg="1"/>
      <p:bldP spid="71" grpId="0" animBg="1"/>
      <p:bldP spid="58" grpId="0" animBg="1"/>
      <p:bldP spid="39" grpId="0"/>
      <p:bldP spid="40" grpId="0"/>
      <p:bldP spid="41" grpId="0"/>
      <p:bldP spid="42" grpId="0"/>
      <p:bldP spid="43" grpId="0"/>
      <p:bldP spid="52" grpId="0"/>
      <p:bldP spid="53" grpId="0"/>
      <p:bldP spid="5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1">
                    <a:alpha val="0"/>
                  </a:schemeClr>
                </a:gs>
                <a:gs pos="40000">
                  <a:schemeClr val="bg1">
                    <a:alpha val="5000"/>
                  </a:schemeClr>
                </a:gs>
                <a:gs pos="70000">
                  <a:schemeClr val="bg1">
                    <a:alpha val="60000"/>
                  </a:schemeClr>
                </a:gs>
                <a:gs pos="100000">
                  <a:schemeClr val="bg1">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alpha val="0"/>
                </a:schemeClr>
              </a:gs>
              <a:gs pos="40000">
                <a:schemeClr val="bg1">
                  <a:alpha val="5000"/>
                </a:schemeClr>
              </a:gs>
              <a:gs pos="70000">
                <a:srgbClr val="FFFFFF">
                  <a:alpha val="50000"/>
                </a:srgbClr>
              </a:gs>
              <a:gs pos="100000">
                <a:srgbClr val="FFFFFF">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E4A1E"/>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44546B"/>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5C9AD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7A7A7A"/>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939393"/>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49" presetClass="entr" presetSubtype="0" decel="10000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p:cTn id="52" dur="1000" fill="hold"/>
                                        <p:tgtEl>
                                          <p:spTgt spid="18"/>
                                        </p:tgtEl>
                                        <p:attrNameLst>
                                          <p:attrName>ppt_w</p:attrName>
                                        </p:attrNameLst>
                                      </p:cBhvr>
                                      <p:tavLst>
                                        <p:tav tm="0">
                                          <p:val>
                                            <p:fltVal val="0"/>
                                          </p:val>
                                        </p:tav>
                                        <p:tav tm="100000">
                                          <p:val>
                                            <p:strVal val="#ppt_w"/>
                                          </p:val>
                                        </p:tav>
                                      </p:tavLst>
                                    </p:anim>
                                    <p:anim calcmode="lin" valueType="num">
                                      <p:cBhvr>
                                        <p:cTn id="53" dur="1000" fill="hold"/>
                                        <p:tgtEl>
                                          <p:spTgt spid="18"/>
                                        </p:tgtEl>
                                        <p:attrNameLst>
                                          <p:attrName>ppt_h</p:attrName>
                                        </p:attrNameLst>
                                      </p:cBhvr>
                                      <p:tavLst>
                                        <p:tav tm="0">
                                          <p:val>
                                            <p:fltVal val="0"/>
                                          </p:val>
                                        </p:tav>
                                        <p:tav tm="100000">
                                          <p:val>
                                            <p:strVal val="#ppt_h"/>
                                          </p:val>
                                        </p:tav>
                                      </p:tavLst>
                                    </p:anim>
                                    <p:anim calcmode="lin" valueType="num">
                                      <p:cBhvr>
                                        <p:cTn id="54" dur="1000" fill="hold"/>
                                        <p:tgtEl>
                                          <p:spTgt spid="18"/>
                                        </p:tgtEl>
                                        <p:attrNameLst>
                                          <p:attrName>style.rotation</p:attrName>
                                        </p:attrNameLst>
                                      </p:cBhvr>
                                      <p:tavLst>
                                        <p:tav tm="0">
                                          <p:val>
                                            <p:fltVal val="360"/>
                                          </p:val>
                                        </p:tav>
                                        <p:tav tm="100000">
                                          <p:val>
                                            <p:fltVal val="0"/>
                                          </p:val>
                                        </p:tav>
                                      </p:tavLst>
                                    </p:anim>
                                    <p:animEffect transition="in" filter="fade">
                                      <p:cBhvr>
                                        <p:cTn id="55" dur="1000"/>
                                        <p:tgtEl>
                                          <p:spTgt spid="18"/>
                                        </p:tgtEl>
                                      </p:cBhvr>
                                    </p:animEffect>
                                  </p:childTnLst>
                                </p:cTn>
                              </p:par>
                              <p:par>
                                <p:cTn id="56" presetID="53" presetClass="entr" presetSubtype="16"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1000" fill="hold"/>
                                        <p:tgtEl>
                                          <p:spTgt spid="4"/>
                                        </p:tgtEl>
                                        <p:attrNameLst>
                                          <p:attrName>ppt_w</p:attrName>
                                        </p:attrNameLst>
                                      </p:cBhvr>
                                      <p:tavLst>
                                        <p:tav tm="0">
                                          <p:val>
                                            <p:fltVal val="0"/>
                                          </p:val>
                                        </p:tav>
                                        <p:tav tm="100000">
                                          <p:val>
                                            <p:strVal val="#ppt_w"/>
                                          </p:val>
                                        </p:tav>
                                      </p:tavLst>
                                    </p:anim>
                                    <p:anim calcmode="lin" valueType="num">
                                      <p:cBhvr>
                                        <p:cTn id="59" dur="1000" fill="hold"/>
                                        <p:tgtEl>
                                          <p:spTgt spid="4"/>
                                        </p:tgtEl>
                                        <p:attrNameLst>
                                          <p:attrName>ppt_h</p:attrName>
                                        </p:attrNameLst>
                                      </p:cBhvr>
                                      <p:tavLst>
                                        <p:tav tm="0">
                                          <p:val>
                                            <p:fltVal val="0"/>
                                          </p:val>
                                        </p:tav>
                                        <p:tav tm="100000">
                                          <p:val>
                                            <p:strVal val="#ppt_h"/>
                                          </p:val>
                                        </p:tav>
                                      </p:tavLst>
                                    </p:anim>
                                    <p:animEffect transition="in" filter="fade">
                                      <p:cBhvr>
                                        <p:cTn id="60" dur="1000"/>
                                        <p:tgtEl>
                                          <p:spTgt spid="4"/>
                                        </p:tgtEl>
                                      </p:cBhvr>
                                    </p:animEffect>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1000"/>
                                        <p:tgtEl>
                                          <p:spTgt spid="21"/>
                                        </p:tgtEl>
                                      </p:cBhvr>
                                    </p:animEffect>
                                    <p:anim calcmode="lin" valueType="num">
                                      <p:cBhvr>
                                        <p:cTn id="65" dur="1000" fill="hold"/>
                                        <p:tgtEl>
                                          <p:spTgt spid="21"/>
                                        </p:tgtEl>
                                        <p:attrNameLst>
                                          <p:attrName>ppt_x</p:attrName>
                                        </p:attrNameLst>
                                      </p:cBhvr>
                                      <p:tavLst>
                                        <p:tav tm="0">
                                          <p:val>
                                            <p:strVal val="#ppt_x"/>
                                          </p:val>
                                        </p:tav>
                                        <p:tav tm="100000">
                                          <p:val>
                                            <p:strVal val="#ppt_x"/>
                                          </p:val>
                                        </p:tav>
                                      </p:tavLst>
                                    </p:anim>
                                    <p:anim calcmode="lin" valueType="num">
                                      <p:cBhvr>
                                        <p:cTn id="66" dur="1000" fill="hold"/>
                                        <p:tgtEl>
                                          <p:spTgt spid="21"/>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8" fill="hold" nodeType="afterEffect">
                                  <p:stCondLst>
                                    <p:cond delay="0"/>
                                  </p:stCondLst>
                                  <p:childTnLst>
                                    <p:set>
                                      <p:cBhvr>
                                        <p:cTn id="69" dur="1" fill="hold">
                                          <p:stCondLst>
                                            <p:cond delay="0"/>
                                          </p:stCondLst>
                                        </p:cTn>
                                        <p:tgtEl>
                                          <p:spTgt spid="52"/>
                                        </p:tgtEl>
                                        <p:attrNameLst>
                                          <p:attrName>style.visibility</p:attrName>
                                        </p:attrNameLst>
                                      </p:cBhvr>
                                      <p:to>
                                        <p:strVal val="visible"/>
                                      </p:to>
                                    </p:set>
                                    <p:animEffect transition="in" filter="wipe(left)">
                                      <p:cBhvr>
                                        <p:cTn id="70" dur="750"/>
                                        <p:tgtEl>
                                          <p:spTgt spid="52"/>
                                        </p:tgtEl>
                                      </p:cBhvr>
                                    </p:animEffect>
                                  </p:childTnLst>
                                </p:cTn>
                              </p:par>
                            </p:childTnLst>
                          </p:cTn>
                        </p:par>
                        <p:par>
                          <p:cTn id="71" fill="hold">
                            <p:stCondLst>
                              <p:cond delay="4750"/>
                            </p:stCondLst>
                            <p:childTnLst>
                              <p:par>
                                <p:cTn id="72" presetID="49" presetClass="entr" presetSubtype="0" decel="10000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 calcmode="lin" valueType="num">
                                      <p:cBhvr>
                                        <p:cTn id="74" dur="1000" fill="hold"/>
                                        <p:tgtEl>
                                          <p:spTgt spid="29"/>
                                        </p:tgtEl>
                                        <p:attrNameLst>
                                          <p:attrName>ppt_w</p:attrName>
                                        </p:attrNameLst>
                                      </p:cBhvr>
                                      <p:tavLst>
                                        <p:tav tm="0">
                                          <p:val>
                                            <p:fltVal val="0"/>
                                          </p:val>
                                        </p:tav>
                                        <p:tav tm="100000">
                                          <p:val>
                                            <p:strVal val="#ppt_w"/>
                                          </p:val>
                                        </p:tav>
                                      </p:tavLst>
                                    </p:anim>
                                    <p:anim calcmode="lin" valueType="num">
                                      <p:cBhvr>
                                        <p:cTn id="75" dur="1000" fill="hold"/>
                                        <p:tgtEl>
                                          <p:spTgt spid="29"/>
                                        </p:tgtEl>
                                        <p:attrNameLst>
                                          <p:attrName>ppt_h</p:attrName>
                                        </p:attrNameLst>
                                      </p:cBhvr>
                                      <p:tavLst>
                                        <p:tav tm="0">
                                          <p:val>
                                            <p:fltVal val="0"/>
                                          </p:val>
                                        </p:tav>
                                        <p:tav tm="100000">
                                          <p:val>
                                            <p:strVal val="#ppt_h"/>
                                          </p:val>
                                        </p:tav>
                                      </p:tavLst>
                                    </p:anim>
                                    <p:anim calcmode="lin" valueType="num">
                                      <p:cBhvr>
                                        <p:cTn id="76" dur="1000" fill="hold"/>
                                        <p:tgtEl>
                                          <p:spTgt spid="29"/>
                                        </p:tgtEl>
                                        <p:attrNameLst>
                                          <p:attrName>style.rotation</p:attrName>
                                        </p:attrNameLst>
                                      </p:cBhvr>
                                      <p:tavLst>
                                        <p:tav tm="0">
                                          <p:val>
                                            <p:fltVal val="360"/>
                                          </p:val>
                                        </p:tav>
                                        <p:tav tm="100000">
                                          <p:val>
                                            <p:fltVal val="0"/>
                                          </p:val>
                                        </p:tav>
                                      </p:tavLst>
                                    </p:anim>
                                    <p:animEffect transition="in" filter="fade">
                                      <p:cBhvr>
                                        <p:cTn id="77" dur="1000"/>
                                        <p:tgtEl>
                                          <p:spTgt spid="29"/>
                                        </p:tgtEl>
                                      </p:cBhvr>
                                    </p:animEffect>
                                  </p:childTnLst>
                                </p:cTn>
                              </p:par>
                              <p:par>
                                <p:cTn id="78" presetID="53" presetClass="entr" presetSubtype="16" fill="hold" nodeType="with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p:cTn id="80" dur="1000" fill="hold"/>
                                        <p:tgtEl>
                                          <p:spTgt spid="5"/>
                                        </p:tgtEl>
                                        <p:attrNameLst>
                                          <p:attrName>ppt_w</p:attrName>
                                        </p:attrNameLst>
                                      </p:cBhvr>
                                      <p:tavLst>
                                        <p:tav tm="0">
                                          <p:val>
                                            <p:fltVal val="0"/>
                                          </p:val>
                                        </p:tav>
                                        <p:tav tm="100000">
                                          <p:val>
                                            <p:strVal val="#ppt_w"/>
                                          </p:val>
                                        </p:tav>
                                      </p:tavLst>
                                    </p:anim>
                                    <p:anim calcmode="lin" valueType="num">
                                      <p:cBhvr>
                                        <p:cTn id="81" dur="1000" fill="hold"/>
                                        <p:tgtEl>
                                          <p:spTgt spid="5"/>
                                        </p:tgtEl>
                                        <p:attrNameLst>
                                          <p:attrName>ppt_h</p:attrName>
                                        </p:attrNameLst>
                                      </p:cBhvr>
                                      <p:tavLst>
                                        <p:tav tm="0">
                                          <p:val>
                                            <p:fltVal val="0"/>
                                          </p:val>
                                        </p:tav>
                                        <p:tav tm="100000">
                                          <p:val>
                                            <p:strVal val="#ppt_h"/>
                                          </p:val>
                                        </p:tav>
                                      </p:tavLst>
                                    </p:anim>
                                    <p:animEffect transition="in" filter="fade">
                                      <p:cBhvr>
                                        <p:cTn id="82" dur="1000"/>
                                        <p:tgtEl>
                                          <p:spTgt spid="5"/>
                                        </p:tgtEl>
                                      </p:cBhvr>
                                    </p:animEffect>
                                  </p:childTnLst>
                                </p:cTn>
                              </p:par>
                            </p:childTnLst>
                          </p:cTn>
                        </p:par>
                        <p:par>
                          <p:cTn id="83" fill="hold">
                            <p:stCondLst>
                              <p:cond delay="5750"/>
                            </p:stCondLst>
                            <p:childTnLst>
                              <p:par>
                                <p:cTn id="84" presetID="42"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1000"/>
                                        <p:tgtEl>
                                          <p:spTgt spid="43"/>
                                        </p:tgtEl>
                                      </p:cBhvr>
                                    </p:animEffect>
                                    <p:anim calcmode="lin" valueType="num">
                                      <p:cBhvr>
                                        <p:cTn id="87" dur="1000" fill="hold"/>
                                        <p:tgtEl>
                                          <p:spTgt spid="43"/>
                                        </p:tgtEl>
                                        <p:attrNameLst>
                                          <p:attrName>ppt_x</p:attrName>
                                        </p:attrNameLst>
                                      </p:cBhvr>
                                      <p:tavLst>
                                        <p:tav tm="0">
                                          <p:val>
                                            <p:strVal val="#ppt_x"/>
                                          </p:val>
                                        </p:tav>
                                        <p:tav tm="100000">
                                          <p:val>
                                            <p:strVal val="#ppt_x"/>
                                          </p:val>
                                        </p:tav>
                                      </p:tavLst>
                                    </p:anim>
                                    <p:anim calcmode="lin" valueType="num">
                                      <p:cBhvr>
                                        <p:cTn id="88" dur="1000" fill="hold"/>
                                        <p:tgtEl>
                                          <p:spTgt spid="43"/>
                                        </p:tgtEl>
                                        <p:attrNameLst>
                                          <p:attrName>ppt_y</p:attrName>
                                        </p:attrNameLst>
                                      </p:cBhvr>
                                      <p:tavLst>
                                        <p:tav tm="0">
                                          <p:val>
                                            <p:strVal val="#ppt_y+.1"/>
                                          </p:val>
                                        </p:tav>
                                        <p:tav tm="100000">
                                          <p:val>
                                            <p:strVal val="#ppt_y"/>
                                          </p:val>
                                        </p:tav>
                                      </p:tavLst>
                                    </p:anim>
                                  </p:childTnLst>
                                </p:cTn>
                              </p:par>
                            </p:childTnLst>
                          </p:cTn>
                        </p:par>
                        <p:par>
                          <p:cTn id="89" fill="hold">
                            <p:stCondLst>
                              <p:cond delay="6750"/>
                            </p:stCondLst>
                            <p:childTnLst>
                              <p:par>
                                <p:cTn id="90" presetID="22" presetClass="entr" presetSubtype="8"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500"/>
                            </p:stCondLst>
                            <p:childTnLst>
                              <p:par>
                                <p:cTn id="94" presetID="49" presetClass="entr" presetSubtype="0" decel="100000" fill="hold" grpId="0"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 calcmode="lin" valueType="num">
                                      <p:cBhvr>
                                        <p:cTn id="98" dur="1000" fill="hold"/>
                                        <p:tgtEl>
                                          <p:spTgt spid="24"/>
                                        </p:tgtEl>
                                        <p:attrNameLst>
                                          <p:attrName>style.rotation</p:attrName>
                                        </p:attrNameLst>
                                      </p:cBhvr>
                                      <p:tavLst>
                                        <p:tav tm="0">
                                          <p:val>
                                            <p:fltVal val="360"/>
                                          </p:val>
                                        </p:tav>
                                        <p:tav tm="100000">
                                          <p:val>
                                            <p:fltVal val="0"/>
                                          </p:val>
                                        </p:tav>
                                      </p:tavLst>
                                    </p:anim>
                                    <p:animEffect transition="in" filter="fade">
                                      <p:cBhvr>
                                        <p:cTn id="99" dur="1000"/>
                                        <p:tgtEl>
                                          <p:spTgt spid="24"/>
                                        </p:tgtEl>
                                      </p:cBhvr>
                                    </p:animEffect>
                                  </p:childTnLst>
                                </p:cTn>
                              </p:par>
                              <p:par>
                                <p:cTn id="100" presetID="53" presetClass="entr" presetSubtype="16" fill="hold" nodeType="withEffect">
                                  <p:stCondLst>
                                    <p:cond delay="0"/>
                                  </p:stCondLst>
                                  <p:childTnLst>
                                    <p:set>
                                      <p:cBhvr>
                                        <p:cTn id="101" dur="1" fill="hold">
                                          <p:stCondLst>
                                            <p:cond delay="0"/>
                                          </p:stCondLst>
                                        </p:cTn>
                                        <p:tgtEl>
                                          <p:spTgt spid="6"/>
                                        </p:tgtEl>
                                        <p:attrNameLst>
                                          <p:attrName>style.visibility</p:attrName>
                                        </p:attrNameLst>
                                      </p:cBhvr>
                                      <p:to>
                                        <p:strVal val="visible"/>
                                      </p:to>
                                    </p:set>
                                    <p:anim calcmode="lin" valueType="num">
                                      <p:cBhvr>
                                        <p:cTn id="102" dur="1000" fill="hold"/>
                                        <p:tgtEl>
                                          <p:spTgt spid="6"/>
                                        </p:tgtEl>
                                        <p:attrNameLst>
                                          <p:attrName>ppt_w</p:attrName>
                                        </p:attrNameLst>
                                      </p:cBhvr>
                                      <p:tavLst>
                                        <p:tav tm="0">
                                          <p:val>
                                            <p:fltVal val="0"/>
                                          </p:val>
                                        </p:tav>
                                        <p:tav tm="100000">
                                          <p:val>
                                            <p:strVal val="#ppt_w"/>
                                          </p:val>
                                        </p:tav>
                                      </p:tavLst>
                                    </p:anim>
                                    <p:anim calcmode="lin" valueType="num">
                                      <p:cBhvr>
                                        <p:cTn id="103" dur="1000" fill="hold"/>
                                        <p:tgtEl>
                                          <p:spTgt spid="6"/>
                                        </p:tgtEl>
                                        <p:attrNameLst>
                                          <p:attrName>ppt_h</p:attrName>
                                        </p:attrNameLst>
                                      </p:cBhvr>
                                      <p:tavLst>
                                        <p:tav tm="0">
                                          <p:val>
                                            <p:fltVal val="0"/>
                                          </p:val>
                                        </p:tav>
                                        <p:tav tm="100000">
                                          <p:val>
                                            <p:strVal val="#ppt_h"/>
                                          </p:val>
                                        </p:tav>
                                      </p:tavLst>
                                    </p:anim>
                                    <p:animEffect transition="in" filter="fade">
                                      <p:cBhvr>
                                        <p:cTn id="104" dur="1000"/>
                                        <p:tgtEl>
                                          <p:spTgt spid="6"/>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45"/>
                                        </p:tgtEl>
                                        <p:attrNameLst>
                                          <p:attrName>style.visibility</p:attrName>
                                        </p:attrNameLst>
                                      </p:cBhvr>
                                      <p:to>
                                        <p:strVal val="visible"/>
                                      </p:to>
                                    </p:set>
                                    <p:animEffect transition="in" filter="fade">
                                      <p:cBhvr>
                                        <p:cTn id="108" dur="1000"/>
                                        <p:tgtEl>
                                          <p:spTgt spid="45"/>
                                        </p:tgtEl>
                                      </p:cBhvr>
                                    </p:animEffect>
                                    <p:anim calcmode="lin" valueType="num">
                                      <p:cBhvr>
                                        <p:cTn id="109" dur="1000" fill="hold"/>
                                        <p:tgtEl>
                                          <p:spTgt spid="45"/>
                                        </p:tgtEl>
                                        <p:attrNameLst>
                                          <p:attrName>ppt_x</p:attrName>
                                        </p:attrNameLst>
                                      </p:cBhvr>
                                      <p:tavLst>
                                        <p:tav tm="0">
                                          <p:val>
                                            <p:strVal val="#ppt_x"/>
                                          </p:val>
                                        </p:tav>
                                        <p:tav tm="100000">
                                          <p:val>
                                            <p:strVal val="#ppt_x"/>
                                          </p:val>
                                        </p:tav>
                                      </p:tavLst>
                                    </p:anim>
                                    <p:anim calcmode="lin" valueType="num">
                                      <p:cBhvr>
                                        <p:cTn id="110" dur="1000" fill="hold"/>
                                        <p:tgtEl>
                                          <p:spTgt spid="45"/>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22" presetClass="entr" presetSubtype="8" fill="hold" nodeType="afterEffect">
                                  <p:stCondLst>
                                    <p:cond delay="0"/>
                                  </p:stCondLst>
                                  <p:childTnLst>
                                    <p:set>
                                      <p:cBhvr>
                                        <p:cTn id="113" dur="1" fill="hold">
                                          <p:stCondLst>
                                            <p:cond delay="0"/>
                                          </p:stCondLst>
                                        </p:cTn>
                                        <p:tgtEl>
                                          <p:spTgt spid="67"/>
                                        </p:tgtEl>
                                        <p:attrNameLst>
                                          <p:attrName>style.visibility</p:attrName>
                                        </p:attrNameLst>
                                      </p:cBhvr>
                                      <p:to>
                                        <p:strVal val="visible"/>
                                      </p:to>
                                    </p:set>
                                    <p:animEffect transition="in" filter="wipe(left)">
                                      <p:cBhvr>
                                        <p:cTn id="114" dur="750"/>
                                        <p:tgtEl>
                                          <p:spTgt spid="67"/>
                                        </p:tgtEl>
                                      </p:cBhvr>
                                    </p:animEffect>
                                  </p:childTnLst>
                                </p:cTn>
                              </p:par>
                            </p:childTnLst>
                          </p:cTn>
                        </p:par>
                        <p:par>
                          <p:cTn id="115" fill="hold">
                            <p:stCondLst>
                              <p:cond delay="10250"/>
                            </p:stCondLst>
                            <p:childTnLst>
                              <p:par>
                                <p:cTn id="116" presetID="49" presetClass="entr" presetSubtype="0" decel="100000" fill="hold" grpId="0" nodeType="after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1000" fill="hold"/>
                                        <p:tgtEl>
                                          <p:spTgt spid="34"/>
                                        </p:tgtEl>
                                        <p:attrNameLst>
                                          <p:attrName>ppt_w</p:attrName>
                                        </p:attrNameLst>
                                      </p:cBhvr>
                                      <p:tavLst>
                                        <p:tav tm="0">
                                          <p:val>
                                            <p:fltVal val="0"/>
                                          </p:val>
                                        </p:tav>
                                        <p:tav tm="100000">
                                          <p:val>
                                            <p:strVal val="#ppt_w"/>
                                          </p:val>
                                        </p:tav>
                                      </p:tavLst>
                                    </p:anim>
                                    <p:anim calcmode="lin" valueType="num">
                                      <p:cBhvr>
                                        <p:cTn id="119" dur="1000" fill="hold"/>
                                        <p:tgtEl>
                                          <p:spTgt spid="34"/>
                                        </p:tgtEl>
                                        <p:attrNameLst>
                                          <p:attrName>ppt_h</p:attrName>
                                        </p:attrNameLst>
                                      </p:cBhvr>
                                      <p:tavLst>
                                        <p:tav tm="0">
                                          <p:val>
                                            <p:fltVal val="0"/>
                                          </p:val>
                                        </p:tav>
                                        <p:tav tm="100000">
                                          <p:val>
                                            <p:strVal val="#ppt_h"/>
                                          </p:val>
                                        </p:tav>
                                      </p:tavLst>
                                    </p:anim>
                                    <p:anim calcmode="lin" valueType="num">
                                      <p:cBhvr>
                                        <p:cTn id="120" dur="1000" fill="hold"/>
                                        <p:tgtEl>
                                          <p:spTgt spid="34"/>
                                        </p:tgtEl>
                                        <p:attrNameLst>
                                          <p:attrName>style.rotation</p:attrName>
                                        </p:attrNameLst>
                                      </p:cBhvr>
                                      <p:tavLst>
                                        <p:tav tm="0">
                                          <p:val>
                                            <p:fltVal val="360"/>
                                          </p:val>
                                        </p:tav>
                                        <p:tav tm="100000">
                                          <p:val>
                                            <p:fltVal val="0"/>
                                          </p:val>
                                        </p:tav>
                                      </p:tavLst>
                                    </p:anim>
                                    <p:animEffect transition="in" filter="fade">
                                      <p:cBhvr>
                                        <p:cTn id="121" dur="1000"/>
                                        <p:tgtEl>
                                          <p:spTgt spid="34"/>
                                        </p:tgtEl>
                                      </p:cBhvr>
                                    </p:animEffect>
                                  </p:childTnLst>
                                </p:cTn>
                              </p:par>
                              <p:par>
                                <p:cTn id="122" presetID="53" presetClass="entr" presetSubtype="16" fill="hold" nodeType="withEffect">
                                  <p:stCondLst>
                                    <p:cond delay="0"/>
                                  </p:stCondLst>
                                  <p:childTnLst>
                                    <p:set>
                                      <p:cBhvr>
                                        <p:cTn id="123" dur="1" fill="hold">
                                          <p:stCondLst>
                                            <p:cond delay="0"/>
                                          </p:stCondLst>
                                        </p:cTn>
                                        <p:tgtEl>
                                          <p:spTgt spid="8"/>
                                        </p:tgtEl>
                                        <p:attrNameLst>
                                          <p:attrName>style.visibility</p:attrName>
                                        </p:attrNameLst>
                                      </p:cBhvr>
                                      <p:to>
                                        <p:strVal val="visible"/>
                                      </p:to>
                                    </p:set>
                                    <p:anim calcmode="lin" valueType="num">
                                      <p:cBhvr>
                                        <p:cTn id="124" dur="1000" fill="hold"/>
                                        <p:tgtEl>
                                          <p:spTgt spid="8"/>
                                        </p:tgtEl>
                                        <p:attrNameLst>
                                          <p:attrName>ppt_w</p:attrName>
                                        </p:attrNameLst>
                                      </p:cBhvr>
                                      <p:tavLst>
                                        <p:tav tm="0">
                                          <p:val>
                                            <p:fltVal val="0"/>
                                          </p:val>
                                        </p:tav>
                                        <p:tav tm="100000">
                                          <p:val>
                                            <p:strVal val="#ppt_w"/>
                                          </p:val>
                                        </p:tav>
                                      </p:tavLst>
                                    </p:anim>
                                    <p:anim calcmode="lin" valueType="num">
                                      <p:cBhvr>
                                        <p:cTn id="125" dur="1000" fill="hold"/>
                                        <p:tgtEl>
                                          <p:spTgt spid="8"/>
                                        </p:tgtEl>
                                        <p:attrNameLst>
                                          <p:attrName>ppt_h</p:attrName>
                                        </p:attrNameLst>
                                      </p:cBhvr>
                                      <p:tavLst>
                                        <p:tav tm="0">
                                          <p:val>
                                            <p:fltVal val="0"/>
                                          </p:val>
                                        </p:tav>
                                        <p:tav tm="100000">
                                          <p:val>
                                            <p:strVal val="#ppt_h"/>
                                          </p:val>
                                        </p:tav>
                                      </p:tavLst>
                                    </p:anim>
                                    <p:animEffect transition="in" filter="fade">
                                      <p:cBhvr>
                                        <p:cTn id="126" dur="1000"/>
                                        <p:tgtEl>
                                          <p:spTgt spid="8"/>
                                        </p:tgtEl>
                                      </p:cBhvr>
                                    </p:animEffect>
                                  </p:childTnLst>
                                </p:cTn>
                              </p:par>
                            </p:childTnLst>
                          </p:cTn>
                        </p:par>
                        <p:par>
                          <p:cTn id="127" fill="hold">
                            <p:stCondLst>
                              <p:cond delay="11250"/>
                            </p:stCondLst>
                            <p:childTnLst>
                              <p:par>
                                <p:cTn id="128" presetID="42" presetClass="entr" presetSubtype="0" fill="hold" grpId="0" nodeType="afterEffect">
                                  <p:stCondLst>
                                    <p:cond delay="0"/>
                                  </p:stCondLst>
                                  <p:childTnLst>
                                    <p:set>
                                      <p:cBhvr>
                                        <p:cTn id="129" dur="1" fill="hold">
                                          <p:stCondLst>
                                            <p:cond delay="0"/>
                                          </p:stCondLst>
                                        </p:cTn>
                                        <p:tgtEl>
                                          <p:spTgt spid="44"/>
                                        </p:tgtEl>
                                        <p:attrNameLst>
                                          <p:attrName>style.visibility</p:attrName>
                                        </p:attrNameLst>
                                      </p:cBhvr>
                                      <p:to>
                                        <p:strVal val="visible"/>
                                      </p:to>
                                    </p:set>
                                    <p:animEffect transition="in" filter="fade">
                                      <p:cBhvr>
                                        <p:cTn id="130" dur="1000"/>
                                        <p:tgtEl>
                                          <p:spTgt spid="44"/>
                                        </p:tgtEl>
                                      </p:cBhvr>
                                    </p:animEffect>
                                    <p:anim calcmode="lin" valueType="num">
                                      <p:cBhvr>
                                        <p:cTn id="131" dur="1000" fill="hold"/>
                                        <p:tgtEl>
                                          <p:spTgt spid="44"/>
                                        </p:tgtEl>
                                        <p:attrNameLst>
                                          <p:attrName>ppt_x</p:attrName>
                                        </p:attrNameLst>
                                      </p:cBhvr>
                                      <p:tavLst>
                                        <p:tav tm="0">
                                          <p:val>
                                            <p:strVal val="#ppt_x"/>
                                          </p:val>
                                        </p:tav>
                                        <p:tav tm="100000">
                                          <p:val>
                                            <p:strVal val="#ppt_x"/>
                                          </p:val>
                                        </p:tav>
                                      </p:tavLst>
                                    </p:anim>
                                    <p:anim calcmode="lin" valueType="num">
                                      <p:cBhvr>
                                        <p:cTn id="132" dur="1000" fill="hold"/>
                                        <p:tgtEl>
                                          <p:spTgt spid="44"/>
                                        </p:tgtEl>
                                        <p:attrNameLst>
                                          <p:attrName>ppt_y</p:attrName>
                                        </p:attrNameLst>
                                      </p:cBhvr>
                                      <p:tavLst>
                                        <p:tav tm="0">
                                          <p:val>
                                            <p:strVal val="#ppt_y+.1"/>
                                          </p:val>
                                        </p:tav>
                                        <p:tav tm="100000">
                                          <p:val>
                                            <p:strVal val="#ppt_y"/>
                                          </p:val>
                                        </p:tav>
                                      </p:tavLst>
                                    </p:anim>
                                  </p:childTnLst>
                                </p:cTn>
                              </p:par>
                            </p:childTnLst>
                          </p:cTn>
                        </p:par>
                        <p:par>
                          <p:cTn id="133" fill="hold">
                            <p:stCondLst>
                              <p:cond delay="12250"/>
                            </p:stCondLst>
                            <p:childTnLst>
                              <p:par>
                                <p:cTn id="134" presetID="22" presetClass="entr" presetSubtype="8" fill="hold" nodeType="afterEffect">
                                  <p:stCondLst>
                                    <p:cond delay="0"/>
                                  </p:stCondLst>
                                  <p:childTnLst>
                                    <p:set>
                                      <p:cBhvr>
                                        <p:cTn id="135" dur="1" fill="hold">
                                          <p:stCondLst>
                                            <p:cond delay="0"/>
                                          </p:stCondLst>
                                        </p:cTn>
                                        <p:tgtEl>
                                          <p:spTgt spid="74"/>
                                        </p:tgtEl>
                                        <p:attrNameLst>
                                          <p:attrName>style.visibility</p:attrName>
                                        </p:attrNameLst>
                                      </p:cBhvr>
                                      <p:to>
                                        <p:strVal val="visible"/>
                                      </p:to>
                                    </p:set>
                                    <p:animEffect transition="in" filter="wipe(left)">
                                      <p:cBhvr>
                                        <p:cTn id="136" dur="750"/>
                                        <p:tgtEl>
                                          <p:spTgt spid="74"/>
                                        </p:tgtEl>
                                      </p:cBhvr>
                                    </p:animEffect>
                                  </p:childTnLst>
                                </p:cTn>
                              </p:par>
                            </p:childTnLst>
                          </p:cTn>
                        </p:par>
                        <p:par>
                          <p:cTn id="137" fill="hold">
                            <p:stCondLst>
                              <p:cond delay="13000"/>
                            </p:stCondLst>
                            <p:childTnLst>
                              <p:par>
                                <p:cTn id="138" presetID="49" presetClass="entr" presetSubtype="0" decel="100000" fill="hold" grpId="0" nodeType="afterEffect">
                                  <p:stCondLst>
                                    <p:cond delay="0"/>
                                  </p:stCondLst>
                                  <p:childTnLst>
                                    <p:set>
                                      <p:cBhvr>
                                        <p:cTn id="139" dur="1" fill="hold">
                                          <p:stCondLst>
                                            <p:cond delay="0"/>
                                          </p:stCondLst>
                                        </p:cTn>
                                        <p:tgtEl>
                                          <p:spTgt spid="39"/>
                                        </p:tgtEl>
                                        <p:attrNameLst>
                                          <p:attrName>style.visibility</p:attrName>
                                        </p:attrNameLst>
                                      </p:cBhvr>
                                      <p:to>
                                        <p:strVal val="visible"/>
                                      </p:to>
                                    </p:set>
                                    <p:anim calcmode="lin" valueType="num">
                                      <p:cBhvr>
                                        <p:cTn id="140" dur="1000" fill="hold"/>
                                        <p:tgtEl>
                                          <p:spTgt spid="39"/>
                                        </p:tgtEl>
                                        <p:attrNameLst>
                                          <p:attrName>ppt_w</p:attrName>
                                        </p:attrNameLst>
                                      </p:cBhvr>
                                      <p:tavLst>
                                        <p:tav tm="0">
                                          <p:val>
                                            <p:fltVal val="0"/>
                                          </p:val>
                                        </p:tav>
                                        <p:tav tm="100000">
                                          <p:val>
                                            <p:strVal val="#ppt_w"/>
                                          </p:val>
                                        </p:tav>
                                      </p:tavLst>
                                    </p:anim>
                                    <p:anim calcmode="lin" valueType="num">
                                      <p:cBhvr>
                                        <p:cTn id="141" dur="1000" fill="hold"/>
                                        <p:tgtEl>
                                          <p:spTgt spid="39"/>
                                        </p:tgtEl>
                                        <p:attrNameLst>
                                          <p:attrName>ppt_h</p:attrName>
                                        </p:attrNameLst>
                                      </p:cBhvr>
                                      <p:tavLst>
                                        <p:tav tm="0">
                                          <p:val>
                                            <p:fltVal val="0"/>
                                          </p:val>
                                        </p:tav>
                                        <p:tav tm="100000">
                                          <p:val>
                                            <p:strVal val="#ppt_h"/>
                                          </p:val>
                                        </p:tav>
                                      </p:tavLst>
                                    </p:anim>
                                    <p:anim calcmode="lin" valueType="num">
                                      <p:cBhvr>
                                        <p:cTn id="142" dur="1000" fill="hold"/>
                                        <p:tgtEl>
                                          <p:spTgt spid="39"/>
                                        </p:tgtEl>
                                        <p:attrNameLst>
                                          <p:attrName>style.rotation</p:attrName>
                                        </p:attrNameLst>
                                      </p:cBhvr>
                                      <p:tavLst>
                                        <p:tav tm="0">
                                          <p:val>
                                            <p:fltVal val="360"/>
                                          </p:val>
                                        </p:tav>
                                        <p:tav tm="100000">
                                          <p:val>
                                            <p:fltVal val="0"/>
                                          </p:val>
                                        </p:tav>
                                      </p:tavLst>
                                    </p:anim>
                                    <p:animEffect transition="in" filter="fade">
                                      <p:cBhvr>
                                        <p:cTn id="143" dur="1000"/>
                                        <p:tgtEl>
                                          <p:spTgt spid="39"/>
                                        </p:tgtEl>
                                      </p:cBhvr>
                                    </p:animEffect>
                                  </p:childTnLst>
                                </p:cTn>
                              </p:par>
                              <p:par>
                                <p:cTn id="144" presetID="53" presetClass="entr" presetSubtype="16" fill="hold" nodeType="withEffect">
                                  <p:stCondLst>
                                    <p:cond delay="0"/>
                                  </p:stCondLst>
                                  <p:childTnLst>
                                    <p:set>
                                      <p:cBhvr>
                                        <p:cTn id="145" dur="1" fill="hold">
                                          <p:stCondLst>
                                            <p:cond delay="0"/>
                                          </p:stCondLst>
                                        </p:cTn>
                                        <p:tgtEl>
                                          <p:spTgt spid="46"/>
                                        </p:tgtEl>
                                        <p:attrNameLst>
                                          <p:attrName>style.visibility</p:attrName>
                                        </p:attrNameLst>
                                      </p:cBhvr>
                                      <p:to>
                                        <p:strVal val="visible"/>
                                      </p:to>
                                    </p:set>
                                    <p:anim calcmode="lin" valueType="num">
                                      <p:cBhvr>
                                        <p:cTn id="146" dur="1000" fill="hold"/>
                                        <p:tgtEl>
                                          <p:spTgt spid="46"/>
                                        </p:tgtEl>
                                        <p:attrNameLst>
                                          <p:attrName>ppt_w</p:attrName>
                                        </p:attrNameLst>
                                      </p:cBhvr>
                                      <p:tavLst>
                                        <p:tav tm="0">
                                          <p:val>
                                            <p:fltVal val="0"/>
                                          </p:val>
                                        </p:tav>
                                        <p:tav tm="100000">
                                          <p:val>
                                            <p:strVal val="#ppt_w"/>
                                          </p:val>
                                        </p:tav>
                                      </p:tavLst>
                                    </p:anim>
                                    <p:anim calcmode="lin" valueType="num">
                                      <p:cBhvr>
                                        <p:cTn id="147" dur="1000" fill="hold"/>
                                        <p:tgtEl>
                                          <p:spTgt spid="46"/>
                                        </p:tgtEl>
                                        <p:attrNameLst>
                                          <p:attrName>ppt_h</p:attrName>
                                        </p:attrNameLst>
                                      </p:cBhvr>
                                      <p:tavLst>
                                        <p:tav tm="0">
                                          <p:val>
                                            <p:fltVal val="0"/>
                                          </p:val>
                                        </p:tav>
                                        <p:tav tm="100000">
                                          <p:val>
                                            <p:strVal val="#ppt_h"/>
                                          </p:val>
                                        </p:tav>
                                      </p:tavLst>
                                    </p:anim>
                                    <p:animEffect transition="in" filter="fade">
                                      <p:cBhvr>
                                        <p:cTn id="148" dur="1000"/>
                                        <p:tgtEl>
                                          <p:spTgt spid="46"/>
                                        </p:tgtEl>
                                      </p:cBhvr>
                                    </p:animEffect>
                                  </p:childTnLst>
                                </p:cTn>
                              </p:par>
                            </p:childTnLst>
                          </p:cTn>
                        </p:par>
                        <p:par>
                          <p:cTn id="149" fill="hold">
                            <p:stCondLst>
                              <p:cond delay="14000"/>
                            </p:stCondLst>
                            <p:childTnLst>
                              <p:par>
                                <p:cTn id="150" presetID="42" presetClass="entr" presetSubtype="0"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Effect transition="in" filter="fade">
                                      <p:cBhvr>
                                        <p:cTn id="152" dur="1000"/>
                                        <p:tgtEl>
                                          <p:spTgt spid="42"/>
                                        </p:tgtEl>
                                      </p:cBhvr>
                                    </p:animEffect>
                                    <p:anim calcmode="lin" valueType="num">
                                      <p:cBhvr>
                                        <p:cTn id="153" dur="1000" fill="hold"/>
                                        <p:tgtEl>
                                          <p:spTgt spid="42"/>
                                        </p:tgtEl>
                                        <p:attrNameLst>
                                          <p:attrName>ppt_x</p:attrName>
                                        </p:attrNameLst>
                                      </p:cBhvr>
                                      <p:tavLst>
                                        <p:tav tm="0">
                                          <p:val>
                                            <p:strVal val="#ppt_x"/>
                                          </p:val>
                                        </p:tav>
                                        <p:tav tm="100000">
                                          <p:val>
                                            <p:strVal val="#ppt_x"/>
                                          </p:val>
                                        </p:tav>
                                      </p:tavLst>
                                    </p:anim>
                                    <p:anim calcmode="lin" valueType="num">
                                      <p:cBhvr>
                                        <p:cTn id="154" dur="1000" fill="hold"/>
                                        <p:tgtEl>
                                          <p:spTgt spid="42"/>
                                        </p:tgtEl>
                                        <p:attrNameLst>
                                          <p:attrName>ppt_y</p:attrName>
                                        </p:attrNameLst>
                                      </p:cBhvr>
                                      <p:tavLst>
                                        <p:tav tm="0">
                                          <p:val>
                                            <p:strVal val="#ppt_y+.1"/>
                                          </p:val>
                                        </p:tav>
                                        <p:tav tm="100000">
                                          <p:val>
                                            <p:strVal val="#ppt_y"/>
                                          </p:val>
                                        </p:tav>
                                      </p:tavLst>
                                    </p:anim>
                                  </p:childTnLst>
                                </p:cTn>
                              </p:par>
                            </p:childTnLst>
                          </p:cTn>
                        </p:par>
                        <p:par>
                          <p:cTn id="155" fill="hold">
                            <p:stCondLst>
                              <p:cond delay="15000"/>
                            </p:stCondLst>
                            <p:childTnLst>
                              <p:par>
                                <p:cTn id="156" presetID="22" presetClass="entr" presetSubtype="8" fill="hold" nodeType="afterEffect">
                                  <p:stCondLst>
                                    <p:cond delay="0"/>
                                  </p:stCondLst>
                                  <p:childTnLst>
                                    <p:set>
                                      <p:cBhvr>
                                        <p:cTn id="157" dur="1" fill="hold">
                                          <p:stCondLst>
                                            <p:cond delay="0"/>
                                          </p:stCondLst>
                                        </p:cTn>
                                        <p:tgtEl>
                                          <p:spTgt spid="80"/>
                                        </p:tgtEl>
                                        <p:attrNameLst>
                                          <p:attrName>style.visibility</p:attrName>
                                        </p:attrNameLst>
                                      </p:cBhvr>
                                      <p:to>
                                        <p:strVal val="visible"/>
                                      </p:to>
                                    </p:set>
                                    <p:animEffect transition="in" filter="wipe(left)">
                                      <p:cBhvr>
                                        <p:cTn id="15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8" grpId="0" animBg="1"/>
      <p:bldP spid="21" grpId="0"/>
      <p:bldP spid="24" grpId="0" animBg="1"/>
      <p:bldP spid="29" grpId="0" animBg="1"/>
      <p:bldP spid="34" grpId="0" animBg="1"/>
      <p:bldP spid="39" grpId="0" animBg="1"/>
      <p:bldP spid="42" grpId="0"/>
      <p:bldP spid="43" grpId="0"/>
      <p:bldP spid="44" grpId="0"/>
      <p:bldP spid="4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32" name="Group 10"/>
          <p:cNvGrpSpPr>
            <a:grpSpLocks noChangeAspect="1"/>
          </p:cNvGrpSpPr>
          <p:nvPr/>
        </p:nvGrpSpPr>
        <p:grpSpPr>
          <a:xfrm>
            <a:off x="1504544" y="3443539"/>
            <a:ext cx="648512" cy="595061"/>
            <a:chOff x="647700" y="1295400"/>
            <a:chExt cx="838200" cy="670560"/>
          </a:xfrm>
          <a:effectLst/>
          <a:scene3d>
            <a:camera prst="orthographicFront">
              <a:rot lat="0" lon="0" rev="0"/>
            </a:camera>
            <a:lightRig rig="brightRoom" dir="t">
              <a:rot lat="0" lon="0" rev="600000"/>
            </a:lightRig>
          </a:scene3d>
        </p:grpSpPr>
        <p:sp>
          <p:nvSpPr>
            <p:cNvPr id="33" name="Rectangle 32"/>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a:effectLst/>
          <a:scene3d>
            <a:camera prst="orthographicFront">
              <a:rot lat="0" lon="0" rev="0"/>
            </a:camera>
            <a:lightRig rig="brightRoom" dir="t">
              <a:rot lat="0" lon="0" rev="600000"/>
            </a:lightRig>
          </a:scene3d>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a:effectLst/>
          <a:scene3d>
            <a:camera prst="orthographicFront">
              <a:rot lat="0" lon="0" rev="0"/>
            </a:camera>
            <a:lightRig rig="brightRoom" dir="t">
              <a:rot lat="0" lon="0" rev="600000"/>
            </a:lightRig>
          </a:scene3d>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a:effectLst/>
          <a:scene3d>
            <a:camera prst="orthographicFront">
              <a:rot lat="0" lon="0" rev="0"/>
            </a:camera>
            <a:lightRig rig="brightRoom" dir="t">
              <a:rot lat="0" lon="0" rev="600000"/>
            </a:lightRig>
          </a:scene3d>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a:effectLst/>
          <a:scene3d>
            <a:camera prst="orthographicFront">
              <a:rot lat="0" lon="0" rev="0"/>
            </a:camera>
            <a:lightRig rig="brightRoom" dir="t">
              <a:rot lat="0" lon="0" rev="600000"/>
            </a:lightRig>
          </a:scene3d>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84C2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a:effectLst/>
          <a:scene3d>
            <a:camera prst="orthographicFront">
              <a:rot lat="0" lon="0" rev="0"/>
            </a:camera>
            <a:lightRig rig="brightRoom" dir="t">
              <a:rot lat="0" lon="0" rev="600000"/>
            </a:lightRig>
          </a:scene3d>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6C7C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latin typeface="Candara" panose="020E0502030303020204" pitchFamily="34" charset="0"/>
                </a:rPr>
                <a:t>Lorem ipsum dolor sit amet, consectetur adipiscing elit, sed do eiusmod tempor incididunt ut labore et dolore magna aliqua..</a:t>
              </a:r>
              <a:endParaRPr lang="en-US" sz="1250" b="1" dirty="0">
                <a:solidFill>
                  <a:srgbClr val="4D4D4D"/>
                </a:solidFill>
                <a:latin typeface="Candara" panose="020E0502030303020204" pitchFamily="34" charset="0"/>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a:effectLst/>
          <a:scene3d>
            <a:camera prst="orthographicFront">
              <a:rot lat="0" lon="0" rev="0"/>
            </a:camera>
            <a:lightRig rig="brightRoom" dir="t">
              <a:rot lat="0" lon="0" rev="600000"/>
            </a:lightRig>
          </a:scene3d>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FF7C5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dirty="0"/>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5C9AD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4A1E"/>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576121"/>
            <a:chOff x="1128639" y="2083883"/>
            <a:chExt cx="2753114" cy="1576121"/>
          </a:xfrm>
        </p:grpSpPr>
        <p:sp>
          <p:nvSpPr>
            <p:cNvPr id="85"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576121"/>
            <a:chOff x="1128639" y="2083883"/>
            <a:chExt cx="2753114" cy="1576121"/>
          </a:xfrm>
        </p:grpSpPr>
        <p:sp>
          <p:nvSpPr>
            <p:cNvPr id="92"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576121"/>
            <a:chOff x="1128639" y="2083883"/>
            <a:chExt cx="2753114" cy="1576121"/>
          </a:xfrm>
        </p:grpSpPr>
        <p:sp>
          <p:nvSpPr>
            <p:cNvPr id="96"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802" y="378241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78206" y="3814232"/>
            <a:ext cx="2753114" cy="1576121"/>
            <a:chOff x="1128639" y="2083883"/>
            <a:chExt cx="2753114" cy="1576121"/>
          </a:xfrm>
        </p:grpSpPr>
        <p:sp>
          <p:nvSpPr>
            <p:cNvPr id="100" name="Text Box 10"/>
            <p:cNvSpPr txBox="1">
              <a:spLocks noChangeArrowheads="1"/>
            </p:cNvSpPr>
            <p:nvPr/>
          </p:nvSpPr>
          <p:spPr bwMode="auto">
            <a:xfrm>
              <a:off x="1138553" y="2398120"/>
              <a:ext cx="2743200" cy="1261884"/>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ea typeface="Roboto Light" panose="02000000000000000000" pitchFamily="2" charset="0"/>
                </a:rPr>
                <a:t>Bullet Title</a:t>
              </a:r>
              <a:endParaRPr lang="ru-RU" sz="1600"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spect="1" noChangeArrowheads="1"/>
          </p:cNvSpPr>
          <p:nvPr/>
        </p:nvSpPr>
        <p:spPr bwMode="auto">
          <a:xfrm>
            <a:off x="10411277" y="5058508"/>
            <a:ext cx="274320" cy="375557"/>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4D4D4D"/>
          </a:solidFill>
          <a:ln>
            <a:noFill/>
          </a:ln>
          <a:effectLst/>
        </p:spPr>
        <p:txBody>
          <a:bodyPr wrap="none" anchor="ctr"/>
          <a:lstStyle/>
          <a:p>
            <a:endParaRPr lang="en-US"/>
          </a:p>
        </p:txBody>
      </p:sp>
      <p:sp>
        <p:nvSpPr>
          <p:cNvPr id="116" name="Freeform 22"/>
          <p:cNvSpPr>
            <a:spLocks noChangeAspect="1" noChangeArrowheads="1"/>
          </p:cNvSpPr>
          <p:nvPr/>
        </p:nvSpPr>
        <p:spPr bwMode="auto">
          <a:xfrm>
            <a:off x="8955614" y="5168053"/>
            <a:ext cx="411479" cy="274320"/>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4D4D4D"/>
          </a:solidFill>
          <a:ln>
            <a:noFill/>
          </a:ln>
          <a:effectLst/>
        </p:spPr>
        <p:txBody>
          <a:bodyPr wrap="none" anchor="ctr"/>
          <a:lstStyle/>
          <a:p>
            <a:endParaRPr lang="en-US"/>
          </a:p>
        </p:txBody>
      </p:sp>
      <p:sp>
        <p:nvSpPr>
          <p:cNvPr id="117" name="Freeform 23"/>
          <p:cNvSpPr>
            <a:spLocks noChangeAspect="1" noChangeArrowheads="1"/>
          </p:cNvSpPr>
          <p:nvPr/>
        </p:nvSpPr>
        <p:spPr bwMode="auto">
          <a:xfrm>
            <a:off x="9120531" y="3762439"/>
            <a:ext cx="274320" cy="395150"/>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4D4D4D"/>
          </a:solidFill>
          <a:ln>
            <a:noFill/>
          </a:ln>
          <a:effectLst/>
        </p:spPr>
        <p:txBody>
          <a:bodyPr wrap="none" anchor="ctr"/>
          <a:lstStyle/>
          <a:p>
            <a:endParaRPr lang="en-US"/>
          </a:p>
        </p:txBody>
      </p:sp>
      <p:sp>
        <p:nvSpPr>
          <p:cNvPr id="118" name="Freeform 25"/>
          <p:cNvSpPr>
            <a:spLocks noChangeAspect="1" noChangeArrowheads="1"/>
          </p:cNvSpPr>
          <p:nvPr/>
        </p:nvSpPr>
        <p:spPr bwMode="auto">
          <a:xfrm>
            <a:off x="9206615" y="2382047"/>
            <a:ext cx="274320" cy="380048"/>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D4D4D"/>
          </a:solidFill>
          <a:ln>
            <a:noFill/>
          </a:ln>
          <a:effectLst/>
        </p:spPr>
        <p:txBody>
          <a:bodyPr wrap="none" anchor="ctr"/>
          <a:lstStyle/>
          <a:p>
            <a:endParaRPr lang="en-US"/>
          </a:p>
        </p:txBody>
      </p:sp>
      <p:sp>
        <p:nvSpPr>
          <p:cNvPr id="119" name="Freeform 27"/>
          <p:cNvSpPr>
            <a:spLocks noChangeArrowheads="1"/>
          </p:cNvSpPr>
          <p:nvPr/>
        </p:nvSpPr>
        <p:spPr bwMode="auto">
          <a:xfrm>
            <a:off x="10242944" y="1841365"/>
            <a:ext cx="109180" cy="109180"/>
          </a:xfrm>
          <a:custGeom>
            <a:avLst/>
            <a:gdLst>
              <a:gd name="T0" fmla="*/ 213 w 214"/>
              <a:gd name="T1" fmla="*/ 107 h 214"/>
              <a:gd name="T2" fmla="*/ 198 w 214"/>
              <a:gd name="T3" fmla="*/ 163 h 214"/>
              <a:gd name="T4" fmla="*/ 162 w 214"/>
              <a:gd name="T5" fmla="*/ 203 h 214"/>
              <a:gd name="T6" fmla="*/ 107 w 214"/>
              <a:gd name="T7" fmla="*/ 213 h 214"/>
              <a:gd name="T8" fmla="*/ 56 w 214"/>
              <a:gd name="T9" fmla="*/ 203 h 214"/>
              <a:gd name="T10" fmla="*/ 15 w 214"/>
              <a:gd name="T11" fmla="*/ 163 h 214"/>
              <a:gd name="T12" fmla="*/ 0 w 214"/>
              <a:gd name="T13" fmla="*/ 107 h 214"/>
              <a:gd name="T14" fmla="*/ 15 w 214"/>
              <a:gd name="T15" fmla="*/ 56 h 214"/>
              <a:gd name="T16" fmla="*/ 56 w 214"/>
              <a:gd name="T17" fmla="*/ 15 h 214"/>
              <a:gd name="T18" fmla="*/ 107 w 214"/>
              <a:gd name="T19" fmla="*/ 0 h 214"/>
              <a:gd name="T20" fmla="*/ 162 w 214"/>
              <a:gd name="T21" fmla="*/ 15 h 214"/>
              <a:gd name="T22" fmla="*/ 198 w 214"/>
              <a:gd name="T23" fmla="*/ 56 h 214"/>
              <a:gd name="T24" fmla="*/ 213 w 214"/>
              <a:gd name="T25"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4" h="214">
                <a:moveTo>
                  <a:pt x="213" y="107"/>
                </a:moveTo>
                <a:cubicBezTo>
                  <a:pt x="213" y="127"/>
                  <a:pt x="208" y="147"/>
                  <a:pt x="198" y="163"/>
                </a:cubicBezTo>
                <a:cubicBezTo>
                  <a:pt x="188" y="178"/>
                  <a:pt x="181" y="195"/>
                  <a:pt x="162" y="203"/>
                </a:cubicBezTo>
                <a:cubicBezTo>
                  <a:pt x="144" y="211"/>
                  <a:pt x="127" y="213"/>
                  <a:pt x="107" y="213"/>
                </a:cubicBezTo>
                <a:cubicBezTo>
                  <a:pt x="86" y="213"/>
                  <a:pt x="74" y="211"/>
                  <a:pt x="56" y="203"/>
                </a:cubicBezTo>
                <a:cubicBezTo>
                  <a:pt x="38" y="196"/>
                  <a:pt x="25" y="178"/>
                  <a:pt x="15" y="163"/>
                </a:cubicBezTo>
                <a:cubicBezTo>
                  <a:pt x="5" y="147"/>
                  <a:pt x="0" y="124"/>
                  <a:pt x="0" y="107"/>
                </a:cubicBezTo>
                <a:cubicBezTo>
                  <a:pt x="0" y="89"/>
                  <a:pt x="5" y="71"/>
                  <a:pt x="15" y="56"/>
                </a:cubicBezTo>
                <a:cubicBezTo>
                  <a:pt x="25" y="41"/>
                  <a:pt x="38" y="25"/>
                  <a:pt x="56" y="15"/>
                </a:cubicBezTo>
                <a:cubicBezTo>
                  <a:pt x="74" y="5"/>
                  <a:pt x="86" y="0"/>
                  <a:pt x="107" y="0"/>
                </a:cubicBezTo>
                <a:cubicBezTo>
                  <a:pt x="127" y="0"/>
                  <a:pt x="145" y="5"/>
                  <a:pt x="162" y="15"/>
                </a:cubicBezTo>
                <a:cubicBezTo>
                  <a:pt x="180" y="25"/>
                  <a:pt x="188" y="41"/>
                  <a:pt x="198" y="56"/>
                </a:cubicBezTo>
                <a:cubicBezTo>
                  <a:pt x="208" y="71"/>
                  <a:pt x="213" y="91"/>
                  <a:pt x="213" y="107"/>
                </a:cubicBezTo>
              </a:path>
            </a:pathLst>
          </a:custGeom>
          <a:solidFill>
            <a:schemeClr val="tx1"/>
          </a:solidFill>
          <a:ln>
            <a:noFill/>
          </a:ln>
          <a:effectLst/>
        </p:spPr>
        <p:txBody>
          <a:bodyPr wrap="none" anchor="ctr"/>
          <a:lstStyle/>
          <a:p>
            <a:endParaRPr lang="en-US"/>
          </a:p>
        </p:txBody>
      </p:sp>
      <p:sp>
        <p:nvSpPr>
          <p:cNvPr id="120" name="Freeform 28"/>
          <p:cNvSpPr>
            <a:spLocks noChangeAspect="1" noChangeArrowheads="1"/>
          </p:cNvSpPr>
          <p:nvPr/>
        </p:nvSpPr>
        <p:spPr bwMode="auto">
          <a:xfrm>
            <a:off x="10459755" y="3695421"/>
            <a:ext cx="365760" cy="365759"/>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4D4D4D"/>
          </a:solidFill>
          <a:ln>
            <a:noFill/>
          </a:ln>
          <a:effectLst/>
        </p:spPr>
        <p:txBody>
          <a:bodyPr wrap="none" anchor="ctr"/>
          <a:lstStyle/>
          <a:p>
            <a:endParaRPr lang="en-US"/>
          </a:p>
        </p:txBody>
      </p:sp>
      <p:sp>
        <p:nvSpPr>
          <p:cNvPr id="121" name="Freeform 29"/>
          <p:cNvSpPr>
            <a:spLocks noChangeAspect="1" noChangeArrowheads="1"/>
          </p:cNvSpPr>
          <p:nvPr/>
        </p:nvSpPr>
        <p:spPr bwMode="auto">
          <a:xfrm>
            <a:off x="7732334" y="3806586"/>
            <a:ext cx="274320" cy="434338"/>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4D4D4D"/>
          </a:solidFill>
          <a:ln>
            <a:noFill/>
          </a:ln>
          <a:effectLst/>
        </p:spPr>
        <p:txBody>
          <a:bodyPr wrap="none" anchor="ctr"/>
          <a:lstStyle/>
          <a:p>
            <a:endParaRPr lang="en-US"/>
          </a:p>
        </p:txBody>
      </p:sp>
      <p:sp>
        <p:nvSpPr>
          <p:cNvPr id="122" name="Freeform 32"/>
          <p:cNvSpPr>
            <a:spLocks noChangeAspect="1" noChangeArrowheads="1"/>
          </p:cNvSpPr>
          <p:nvPr/>
        </p:nvSpPr>
        <p:spPr bwMode="auto">
          <a:xfrm>
            <a:off x="10570770" y="2284566"/>
            <a:ext cx="274320" cy="410069"/>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4D4D4D"/>
          </a:solidFill>
          <a:ln>
            <a:noFill/>
          </a:ln>
          <a:effectLst/>
        </p:spPr>
        <p:txBody>
          <a:bodyPr wrap="none" anchor="ctr"/>
          <a:lstStyle/>
          <a:p>
            <a:endParaRPr lang="en-US"/>
          </a:p>
        </p:txBody>
      </p:sp>
    </p:spTree>
    <p:extLst>
      <p:ext uri="{BB962C8B-B14F-4D97-AF65-F5344CB8AC3E}">
        <p14:creationId xmlns:p14="http://schemas.microsoft.com/office/powerpoint/2010/main" val="247636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FE4A1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FE4A1E"/>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C9A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C9AD3"/>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5C9AD3"/>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5C9AD3">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E4A1E">
              <a:alpha val="7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E4A1E"/>
              </a:gs>
              <a:gs pos="27000">
                <a:srgbClr val="FF7C50"/>
              </a:gs>
              <a:gs pos="19000">
                <a:srgbClr val="CC1800"/>
              </a:gs>
              <a:gs pos="80000">
                <a:srgbClr val="FE4A1E"/>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5C9AD3"/>
              </a:gs>
              <a:gs pos="27000">
                <a:srgbClr val="8ECCFF"/>
              </a:gs>
              <a:gs pos="19000">
                <a:srgbClr val="2A68A1"/>
              </a:gs>
              <a:gs pos="80000">
                <a:srgbClr val="5C9AD3"/>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E0F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9520363D-8C2A-4F01-8B67-5E916FC7DEEC}"/>
              </a:ext>
            </a:extLst>
          </p:cNvPr>
          <p:cNvGrpSpPr/>
          <p:nvPr/>
        </p:nvGrpSpPr>
        <p:grpSpPr>
          <a:xfrm>
            <a:off x="6583680" y="3253020"/>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921016" y="3049606"/>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grpSp>
        <p:nvGrpSpPr>
          <p:cNvPr id="28" name="Group 27">
            <a:extLst>
              <a:ext uri="{FF2B5EF4-FFF2-40B4-BE49-F238E27FC236}">
                <a16:creationId xmlns:a16="http://schemas.microsoft.com/office/drawing/2014/main" id="{82DC8794-8851-4285-8507-17644B045B8C}"/>
              </a:ext>
            </a:extLst>
          </p:cNvPr>
          <p:cNvGrpSpPr/>
          <p:nvPr/>
        </p:nvGrpSpPr>
        <p:grpSpPr>
          <a:xfrm>
            <a:off x="1078399" y="4224985"/>
            <a:ext cx="4297680" cy="1313664"/>
            <a:chOff x="6065520" y="4275748"/>
            <a:chExt cx="4297680" cy="1313664"/>
          </a:xfrm>
        </p:grpSpPr>
        <p:sp>
          <p:nvSpPr>
            <p:cNvPr id="29" name="Freeform: Shape 28">
              <a:extLst>
                <a:ext uri="{FF2B5EF4-FFF2-40B4-BE49-F238E27FC236}">
                  <a16:creationId xmlns:a16="http://schemas.microsoft.com/office/drawing/2014/main" id="{DA537BD8-35EC-40F7-BB82-C9F6EE57ABC7}"/>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DA8F12E7-4475-4B90-BC9F-158AC845DD82}"/>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4" name="Group 33">
            <a:extLst>
              <a:ext uri="{FF2B5EF4-FFF2-40B4-BE49-F238E27FC236}">
                <a16:creationId xmlns:a16="http://schemas.microsoft.com/office/drawing/2014/main" id="{40F8C915-9E57-4A98-81A2-FA4E0157BF66}"/>
              </a:ext>
            </a:extLst>
          </p:cNvPr>
          <p:cNvGrpSpPr/>
          <p:nvPr/>
        </p:nvGrpSpPr>
        <p:grpSpPr>
          <a:xfrm>
            <a:off x="1038448" y="2245964"/>
            <a:ext cx="4297680" cy="1313664"/>
            <a:chOff x="6065520" y="1259458"/>
            <a:chExt cx="4297680" cy="1313664"/>
          </a:xfrm>
        </p:grpSpPr>
        <p:sp>
          <p:nvSpPr>
            <p:cNvPr id="35" name="Freeform: Shape 34">
              <a:extLst>
                <a:ext uri="{FF2B5EF4-FFF2-40B4-BE49-F238E27FC236}">
                  <a16:creationId xmlns:a16="http://schemas.microsoft.com/office/drawing/2014/main" id="{29B8A6B7-7D86-4BC4-B099-E95650D1AD2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533C7412-9F69-4AA3-8061-98140F2F9BD8}"/>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7" name="Group 36">
            <a:extLst>
              <a:ext uri="{FF2B5EF4-FFF2-40B4-BE49-F238E27FC236}">
                <a16:creationId xmlns:a16="http://schemas.microsoft.com/office/drawing/2014/main" id="{A231E556-1242-4C36-94C1-CA56B178B60F}"/>
              </a:ext>
            </a:extLst>
          </p:cNvPr>
          <p:cNvGrpSpPr/>
          <p:nvPr/>
        </p:nvGrpSpPr>
        <p:grpSpPr>
          <a:xfrm>
            <a:off x="4315048" y="2044542"/>
            <a:ext cx="1645920" cy="1514246"/>
            <a:chOff x="9342120" y="1058036"/>
            <a:chExt cx="1645920" cy="1514246"/>
          </a:xfrm>
        </p:grpSpPr>
        <p:sp>
          <p:nvSpPr>
            <p:cNvPr id="38" name="Hexagon 37">
              <a:extLst>
                <a:ext uri="{FF2B5EF4-FFF2-40B4-BE49-F238E27FC236}">
                  <a16:creationId xmlns:a16="http://schemas.microsoft.com/office/drawing/2014/main" id="{F23A0E4B-69BF-4030-A8C4-B6D4D3D4647B}"/>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392F53E0-9A48-473F-B044-501760DC9928}"/>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43" name="Group 42">
            <a:extLst>
              <a:ext uri="{FF2B5EF4-FFF2-40B4-BE49-F238E27FC236}">
                <a16:creationId xmlns:a16="http://schemas.microsoft.com/office/drawing/2014/main" id="{29E02F1F-DC0B-49E6-B7F6-3140670A819F}"/>
              </a:ext>
            </a:extLst>
          </p:cNvPr>
          <p:cNvGrpSpPr/>
          <p:nvPr/>
        </p:nvGrpSpPr>
        <p:grpSpPr>
          <a:xfrm>
            <a:off x="4354999" y="4042864"/>
            <a:ext cx="1645920" cy="1514246"/>
            <a:chOff x="9342120" y="4093627"/>
            <a:chExt cx="1645920" cy="1514246"/>
          </a:xfrm>
        </p:grpSpPr>
        <p:sp>
          <p:nvSpPr>
            <p:cNvPr id="44" name="Hexagon 43">
              <a:extLst>
                <a:ext uri="{FF2B5EF4-FFF2-40B4-BE49-F238E27FC236}">
                  <a16:creationId xmlns:a16="http://schemas.microsoft.com/office/drawing/2014/main" id="{F47FBDB1-379A-47BC-A60F-0D177C130248}"/>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4F34B0F1-D886-4958-822B-8451FE983CEA}"/>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04</a:t>
              </a:r>
            </a:p>
            <a:p>
              <a:pPr algn="ctr"/>
              <a:r>
                <a:rPr lang="en-US" sz="1400" b="1" dirty="0">
                  <a:solidFill>
                    <a:srgbClr val="4D4D4D"/>
                  </a:solidFill>
                </a:rPr>
                <a:t>OPTION</a:t>
              </a:r>
            </a:p>
          </p:txBody>
        </p:sp>
      </p:grpSp>
      <p:grpSp>
        <p:nvGrpSpPr>
          <p:cNvPr id="46" name="Group 45">
            <a:extLst>
              <a:ext uri="{FF2B5EF4-FFF2-40B4-BE49-F238E27FC236}">
                <a16:creationId xmlns:a16="http://schemas.microsoft.com/office/drawing/2014/main" id="{2FA02D1C-59E8-42AD-AA23-B862BB46E185}"/>
              </a:ext>
            </a:extLst>
          </p:cNvPr>
          <p:cNvGrpSpPr/>
          <p:nvPr/>
        </p:nvGrpSpPr>
        <p:grpSpPr>
          <a:xfrm>
            <a:off x="6583680" y="1255538"/>
            <a:ext cx="4297680" cy="1313664"/>
            <a:chOff x="6065520" y="2767602"/>
            <a:chExt cx="4297680" cy="1313664"/>
          </a:xfrm>
        </p:grpSpPr>
        <p:sp>
          <p:nvSpPr>
            <p:cNvPr id="47" name="Freeform: Shape 46">
              <a:extLst>
                <a:ext uri="{FF2B5EF4-FFF2-40B4-BE49-F238E27FC236}">
                  <a16:creationId xmlns:a16="http://schemas.microsoft.com/office/drawing/2014/main" id="{A88B7FBE-B7D2-404C-91F8-5AC33BBE9E09}"/>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513A688-1CB6-4A02-9B88-2F327380FFE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9" name="Group 48">
            <a:extLst>
              <a:ext uri="{FF2B5EF4-FFF2-40B4-BE49-F238E27FC236}">
                <a16:creationId xmlns:a16="http://schemas.microsoft.com/office/drawing/2014/main" id="{84C1E500-5B2C-4FA5-B2C9-26AB400F5332}"/>
              </a:ext>
            </a:extLst>
          </p:cNvPr>
          <p:cNvGrpSpPr/>
          <p:nvPr/>
        </p:nvGrpSpPr>
        <p:grpSpPr>
          <a:xfrm>
            <a:off x="5921016" y="1052124"/>
            <a:ext cx="1645920" cy="1514246"/>
            <a:chOff x="5402856" y="2564188"/>
            <a:chExt cx="1645920" cy="1514246"/>
          </a:xfrm>
        </p:grpSpPr>
        <p:sp>
          <p:nvSpPr>
            <p:cNvPr id="50" name="Hexagon 49">
              <a:extLst>
                <a:ext uri="{FF2B5EF4-FFF2-40B4-BE49-F238E27FC236}">
                  <a16:creationId xmlns:a16="http://schemas.microsoft.com/office/drawing/2014/main" id="{4EAB1AC2-7ED0-4D93-8B69-4235F89F2477}"/>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F8B05A4-2D67-4218-B169-2D9CB7AFB8A9}"/>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52" name="Group 51">
            <a:extLst>
              <a:ext uri="{FF2B5EF4-FFF2-40B4-BE49-F238E27FC236}">
                <a16:creationId xmlns:a16="http://schemas.microsoft.com/office/drawing/2014/main" id="{B4CFE0DE-8D93-4883-A2D0-36210F5D7022}"/>
              </a:ext>
            </a:extLst>
          </p:cNvPr>
          <p:cNvGrpSpPr/>
          <p:nvPr/>
        </p:nvGrpSpPr>
        <p:grpSpPr>
          <a:xfrm>
            <a:off x="6583680" y="5239536"/>
            <a:ext cx="4297680" cy="1313664"/>
            <a:chOff x="6065520" y="2767602"/>
            <a:chExt cx="4297680" cy="1313664"/>
          </a:xfrm>
        </p:grpSpPr>
        <p:sp>
          <p:nvSpPr>
            <p:cNvPr id="53" name="Freeform: Shape 52">
              <a:extLst>
                <a:ext uri="{FF2B5EF4-FFF2-40B4-BE49-F238E27FC236}">
                  <a16:creationId xmlns:a16="http://schemas.microsoft.com/office/drawing/2014/main" id="{FFDBB0BF-EEEB-46F7-A8D8-6EDA047B2EF0}"/>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E0F8BC97-9C07-4185-B50E-9038A3AF4C9E}"/>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5" name="Group 54">
            <a:extLst>
              <a:ext uri="{FF2B5EF4-FFF2-40B4-BE49-F238E27FC236}">
                <a16:creationId xmlns:a16="http://schemas.microsoft.com/office/drawing/2014/main" id="{146DCD7A-CDCA-4EE2-9573-90242B2F061C}"/>
              </a:ext>
            </a:extLst>
          </p:cNvPr>
          <p:cNvGrpSpPr/>
          <p:nvPr/>
        </p:nvGrpSpPr>
        <p:grpSpPr>
          <a:xfrm>
            <a:off x="5921016" y="5036122"/>
            <a:ext cx="1645920" cy="1514246"/>
            <a:chOff x="5402856" y="2564188"/>
            <a:chExt cx="1645920" cy="1514246"/>
          </a:xfrm>
        </p:grpSpPr>
        <p:sp>
          <p:nvSpPr>
            <p:cNvPr id="56" name="Hexagon 55">
              <a:extLst>
                <a:ext uri="{FF2B5EF4-FFF2-40B4-BE49-F238E27FC236}">
                  <a16:creationId xmlns:a16="http://schemas.microsoft.com/office/drawing/2014/main" id="{BB84423F-1C7D-475A-9FCB-E4B76392CA5F}"/>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26F1A723-AD83-4702-AA57-06CF32DA741C}"/>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05</a:t>
              </a:r>
            </a:p>
            <a:p>
              <a:pPr algn="ctr"/>
              <a:r>
                <a:rPr lang="en-US" sz="1400" b="1" dirty="0">
                  <a:solidFill>
                    <a:srgbClr val="4D4D4D"/>
                  </a:solidFill>
                </a:rPr>
                <a:t>OPTION</a:t>
              </a:r>
            </a:p>
          </p:txBody>
        </p:sp>
      </p:grpSp>
      <p:sp>
        <p:nvSpPr>
          <p:cNvPr id="58" name="TextBox 57">
            <a:extLst>
              <a:ext uri="{FF2B5EF4-FFF2-40B4-BE49-F238E27FC236}">
                <a16:creationId xmlns:a16="http://schemas.microsoft.com/office/drawing/2014/main" id="{6C1DCB70-47AC-430A-96D0-E586FFE300F5}"/>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spTree>
    <p:extLst>
      <p:ext uri="{BB962C8B-B14F-4D97-AF65-F5344CB8AC3E}">
        <p14:creationId xmlns:p14="http://schemas.microsoft.com/office/powerpoint/2010/main" val="446724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1000"/>
                                        <p:tgtEl>
                                          <p:spTgt spid="5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750" fill="hold"/>
                                        <p:tgtEl>
                                          <p:spTgt spid="49"/>
                                        </p:tgtEl>
                                        <p:attrNameLst>
                                          <p:attrName>ppt_w</p:attrName>
                                        </p:attrNameLst>
                                      </p:cBhvr>
                                      <p:tavLst>
                                        <p:tav tm="0">
                                          <p:val>
                                            <p:fltVal val="0"/>
                                          </p:val>
                                        </p:tav>
                                        <p:tav tm="100000">
                                          <p:val>
                                            <p:strVal val="#ppt_w"/>
                                          </p:val>
                                        </p:tav>
                                      </p:tavLst>
                                    </p:anim>
                                    <p:anim calcmode="lin" valueType="num">
                                      <p:cBhvr>
                                        <p:cTn id="12" dur="750" fill="hold"/>
                                        <p:tgtEl>
                                          <p:spTgt spid="49"/>
                                        </p:tgtEl>
                                        <p:attrNameLst>
                                          <p:attrName>ppt_h</p:attrName>
                                        </p:attrNameLst>
                                      </p:cBhvr>
                                      <p:tavLst>
                                        <p:tav tm="0">
                                          <p:val>
                                            <p:fltVal val="0"/>
                                          </p:val>
                                        </p:tav>
                                        <p:tav tm="100000">
                                          <p:val>
                                            <p:strVal val="#ppt_h"/>
                                          </p:val>
                                        </p:tav>
                                      </p:tavLst>
                                    </p:anim>
                                    <p:animEffect transition="in" filter="fade">
                                      <p:cBhvr>
                                        <p:cTn id="13" dur="750"/>
                                        <p:tgtEl>
                                          <p:spTgt spid="49"/>
                                        </p:tgtEl>
                                      </p:cBhvr>
                                    </p:animEffect>
                                  </p:childTnLst>
                                </p:cTn>
                              </p:par>
                            </p:childTnLst>
                          </p:cTn>
                        </p:par>
                        <p:par>
                          <p:cTn id="14" fill="hold">
                            <p:stCondLst>
                              <p:cond delay="1750"/>
                            </p:stCondLst>
                            <p:childTnLst>
                              <p:par>
                                <p:cTn id="15" presetID="22" presetClass="entr" presetSubtype="8"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left)">
                                      <p:cBhvr>
                                        <p:cTn id="17" dur="1000"/>
                                        <p:tgtEl>
                                          <p:spTgt spid="46"/>
                                        </p:tgtEl>
                                      </p:cBhvr>
                                    </p:animEffect>
                                  </p:childTnLst>
                                </p:cTn>
                              </p:par>
                            </p:childTnLst>
                          </p:cTn>
                        </p:par>
                        <p:par>
                          <p:cTn id="18" fill="hold">
                            <p:stCondLst>
                              <p:cond delay="2750"/>
                            </p:stCondLst>
                            <p:childTnLst>
                              <p:par>
                                <p:cTn id="19" presetID="53" presetClass="entr" presetSubtype="16"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p:cTn id="21" dur="750" fill="hold"/>
                                        <p:tgtEl>
                                          <p:spTgt spid="37"/>
                                        </p:tgtEl>
                                        <p:attrNameLst>
                                          <p:attrName>ppt_w</p:attrName>
                                        </p:attrNameLst>
                                      </p:cBhvr>
                                      <p:tavLst>
                                        <p:tav tm="0">
                                          <p:val>
                                            <p:fltVal val="0"/>
                                          </p:val>
                                        </p:tav>
                                        <p:tav tm="100000">
                                          <p:val>
                                            <p:strVal val="#ppt_w"/>
                                          </p:val>
                                        </p:tav>
                                      </p:tavLst>
                                    </p:anim>
                                    <p:anim calcmode="lin" valueType="num">
                                      <p:cBhvr>
                                        <p:cTn id="22" dur="750" fill="hold"/>
                                        <p:tgtEl>
                                          <p:spTgt spid="37"/>
                                        </p:tgtEl>
                                        <p:attrNameLst>
                                          <p:attrName>ppt_h</p:attrName>
                                        </p:attrNameLst>
                                      </p:cBhvr>
                                      <p:tavLst>
                                        <p:tav tm="0">
                                          <p:val>
                                            <p:fltVal val="0"/>
                                          </p:val>
                                        </p:tav>
                                        <p:tav tm="100000">
                                          <p:val>
                                            <p:strVal val="#ppt_h"/>
                                          </p:val>
                                        </p:tav>
                                      </p:tavLst>
                                    </p:anim>
                                    <p:animEffect transition="in" filter="fade">
                                      <p:cBhvr>
                                        <p:cTn id="23" dur="750"/>
                                        <p:tgtEl>
                                          <p:spTgt spid="37"/>
                                        </p:tgtEl>
                                      </p:cBhvr>
                                    </p:animEffect>
                                  </p:childTnLst>
                                </p:cTn>
                              </p:par>
                            </p:childTnLst>
                          </p:cTn>
                        </p:par>
                        <p:par>
                          <p:cTn id="24" fill="hold">
                            <p:stCondLst>
                              <p:cond delay="3500"/>
                            </p:stCondLst>
                            <p:childTnLst>
                              <p:par>
                                <p:cTn id="25" presetID="22" presetClass="entr" presetSubtype="2"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1000"/>
                                        <p:tgtEl>
                                          <p:spTgt spid="34"/>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750" fill="hold"/>
                                        <p:tgtEl>
                                          <p:spTgt spid="27"/>
                                        </p:tgtEl>
                                        <p:attrNameLst>
                                          <p:attrName>ppt_w</p:attrName>
                                        </p:attrNameLst>
                                      </p:cBhvr>
                                      <p:tavLst>
                                        <p:tav tm="0">
                                          <p:val>
                                            <p:fltVal val="0"/>
                                          </p:val>
                                        </p:tav>
                                        <p:tav tm="100000">
                                          <p:val>
                                            <p:strVal val="#ppt_w"/>
                                          </p:val>
                                        </p:tav>
                                      </p:tavLst>
                                    </p:anim>
                                    <p:anim calcmode="lin" valueType="num">
                                      <p:cBhvr>
                                        <p:cTn id="32" dur="750" fill="hold"/>
                                        <p:tgtEl>
                                          <p:spTgt spid="27"/>
                                        </p:tgtEl>
                                        <p:attrNameLst>
                                          <p:attrName>ppt_h</p:attrName>
                                        </p:attrNameLst>
                                      </p:cBhvr>
                                      <p:tavLst>
                                        <p:tav tm="0">
                                          <p:val>
                                            <p:fltVal val="0"/>
                                          </p:val>
                                        </p:tav>
                                        <p:tav tm="100000">
                                          <p:val>
                                            <p:strVal val="#ppt_h"/>
                                          </p:val>
                                        </p:tav>
                                      </p:tavLst>
                                    </p:anim>
                                    <p:animEffect transition="in" filter="fade">
                                      <p:cBhvr>
                                        <p:cTn id="33" dur="750"/>
                                        <p:tgtEl>
                                          <p:spTgt spid="27"/>
                                        </p:tgtEl>
                                      </p:cBhvr>
                                    </p:animEffect>
                                  </p:childTnLst>
                                </p:cTn>
                              </p:par>
                            </p:childTnLst>
                          </p:cTn>
                        </p:par>
                        <p:par>
                          <p:cTn id="34" fill="hold">
                            <p:stCondLst>
                              <p:cond delay="5250"/>
                            </p:stCondLst>
                            <p:childTnLst>
                              <p:par>
                                <p:cTn id="35" presetID="22" presetClass="entr" presetSubtype="8"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1000"/>
                                        <p:tgtEl>
                                          <p:spTgt spid="4"/>
                                        </p:tgtEl>
                                      </p:cBhvr>
                                    </p:animEffect>
                                  </p:childTnLst>
                                </p:cTn>
                              </p:par>
                            </p:childTnLst>
                          </p:cTn>
                        </p:par>
                        <p:par>
                          <p:cTn id="38" fill="hold">
                            <p:stCondLst>
                              <p:cond delay="625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750" fill="hold"/>
                                        <p:tgtEl>
                                          <p:spTgt spid="43"/>
                                        </p:tgtEl>
                                        <p:attrNameLst>
                                          <p:attrName>ppt_w</p:attrName>
                                        </p:attrNameLst>
                                      </p:cBhvr>
                                      <p:tavLst>
                                        <p:tav tm="0">
                                          <p:val>
                                            <p:fltVal val="0"/>
                                          </p:val>
                                        </p:tav>
                                        <p:tav tm="100000">
                                          <p:val>
                                            <p:strVal val="#ppt_w"/>
                                          </p:val>
                                        </p:tav>
                                      </p:tavLst>
                                    </p:anim>
                                    <p:anim calcmode="lin" valueType="num">
                                      <p:cBhvr>
                                        <p:cTn id="42" dur="750" fill="hold"/>
                                        <p:tgtEl>
                                          <p:spTgt spid="43"/>
                                        </p:tgtEl>
                                        <p:attrNameLst>
                                          <p:attrName>ppt_h</p:attrName>
                                        </p:attrNameLst>
                                      </p:cBhvr>
                                      <p:tavLst>
                                        <p:tav tm="0">
                                          <p:val>
                                            <p:fltVal val="0"/>
                                          </p:val>
                                        </p:tav>
                                        <p:tav tm="100000">
                                          <p:val>
                                            <p:strVal val="#ppt_h"/>
                                          </p:val>
                                        </p:tav>
                                      </p:tavLst>
                                    </p:anim>
                                    <p:animEffect transition="in" filter="fade">
                                      <p:cBhvr>
                                        <p:cTn id="43" dur="750"/>
                                        <p:tgtEl>
                                          <p:spTgt spid="43"/>
                                        </p:tgtEl>
                                      </p:cBhvr>
                                    </p:animEffect>
                                  </p:childTnLst>
                                </p:cTn>
                              </p:par>
                            </p:childTnLst>
                          </p:cTn>
                        </p:par>
                        <p:par>
                          <p:cTn id="44" fill="hold">
                            <p:stCondLst>
                              <p:cond delay="7000"/>
                            </p:stCondLst>
                            <p:childTnLst>
                              <p:par>
                                <p:cTn id="45" presetID="22" presetClass="entr" presetSubtype="2" fill="hold"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right)">
                                      <p:cBhvr>
                                        <p:cTn id="47" dur="1000"/>
                                        <p:tgtEl>
                                          <p:spTgt spid="28"/>
                                        </p:tgtEl>
                                      </p:cBhvr>
                                    </p:animEffect>
                                  </p:childTnLst>
                                </p:cTn>
                              </p:par>
                            </p:childTnLst>
                          </p:cTn>
                        </p:par>
                        <p:par>
                          <p:cTn id="48" fill="hold">
                            <p:stCondLst>
                              <p:cond delay="8000"/>
                            </p:stCondLst>
                            <p:childTnLst>
                              <p:par>
                                <p:cTn id="49" presetID="53" presetClass="entr" presetSubtype="16" fill="hold"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750" fill="hold"/>
                                        <p:tgtEl>
                                          <p:spTgt spid="55"/>
                                        </p:tgtEl>
                                        <p:attrNameLst>
                                          <p:attrName>ppt_w</p:attrName>
                                        </p:attrNameLst>
                                      </p:cBhvr>
                                      <p:tavLst>
                                        <p:tav tm="0">
                                          <p:val>
                                            <p:fltVal val="0"/>
                                          </p:val>
                                        </p:tav>
                                        <p:tav tm="100000">
                                          <p:val>
                                            <p:strVal val="#ppt_w"/>
                                          </p:val>
                                        </p:tav>
                                      </p:tavLst>
                                    </p:anim>
                                    <p:anim calcmode="lin" valueType="num">
                                      <p:cBhvr>
                                        <p:cTn id="52" dur="750" fill="hold"/>
                                        <p:tgtEl>
                                          <p:spTgt spid="55"/>
                                        </p:tgtEl>
                                        <p:attrNameLst>
                                          <p:attrName>ppt_h</p:attrName>
                                        </p:attrNameLst>
                                      </p:cBhvr>
                                      <p:tavLst>
                                        <p:tav tm="0">
                                          <p:val>
                                            <p:fltVal val="0"/>
                                          </p:val>
                                        </p:tav>
                                        <p:tav tm="100000">
                                          <p:val>
                                            <p:strVal val="#ppt_h"/>
                                          </p:val>
                                        </p:tav>
                                      </p:tavLst>
                                    </p:anim>
                                    <p:animEffect transition="in" filter="fade">
                                      <p:cBhvr>
                                        <p:cTn id="53" dur="750"/>
                                        <p:tgtEl>
                                          <p:spTgt spid="55"/>
                                        </p:tgtEl>
                                      </p:cBhvr>
                                    </p:animEffect>
                                  </p:childTnLst>
                                </p:cTn>
                              </p:par>
                            </p:childTnLst>
                          </p:cTn>
                        </p:par>
                        <p:par>
                          <p:cTn id="54" fill="hold">
                            <p:stCondLst>
                              <p:cond delay="8750"/>
                            </p:stCondLst>
                            <p:childTnLst>
                              <p:par>
                                <p:cTn id="55" presetID="22" presetClass="entr" presetSubtype="8"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10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245"/>
          <p:cNvGrpSpPr>
            <a:grpSpLocks noChangeAspect="1"/>
          </p:cNvGrpSpPr>
          <p:nvPr/>
        </p:nvGrpSpPr>
        <p:grpSpPr>
          <a:xfrm>
            <a:off x="4941297" y="2842920"/>
            <a:ext cx="2338753" cy="3474720"/>
            <a:chOff x="4168751" y="1735138"/>
            <a:chExt cx="1000125" cy="148590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p:grpSpPr>
        <p:sp>
          <p:nvSpPr>
            <p:cNvPr id="242" name="Freeform 123"/>
            <p:cNvSpPr>
              <a:spLocks/>
            </p:cNvSpPr>
            <p:nvPr/>
          </p:nvSpPr>
          <p:spPr bwMode="auto">
            <a:xfrm>
              <a:off x="4429102" y="3038475"/>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124"/>
            <p:cNvSpPr>
              <a:spLocks/>
            </p:cNvSpPr>
            <p:nvPr/>
          </p:nvSpPr>
          <p:spPr bwMode="auto">
            <a:xfrm>
              <a:off x="4429102" y="2952750"/>
              <a:ext cx="479425" cy="61913"/>
            </a:xfrm>
            <a:custGeom>
              <a:avLst/>
              <a:gdLst/>
              <a:ahLst/>
              <a:cxnLst>
                <a:cxn ang="0">
                  <a:pos x="163" y="11"/>
                </a:cxn>
                <a:cxn ang="0">
                  <a:pos x="153" y="21"/>
                </a:cxn>
                <a:cxn ang="0">
                  <a:pos x="10" y="21"/>
                </a:cxn>
                <a:cxn ang="0">
                  <a:pos x="0" y="11"/>
                </a:cxn>
                <a:cxn ang="0">
                  <a:pos x="10" y="0"/>
                </a:cxn>
                <a:cxn ang="0">
                  <a:pos x="153" y="0"/>
                </a:cxn>
                <a:cxn ang="0">
                  <a:pos x="163" y="11"/>
                </a:cxn>
              </a:cxnLst>
              <a:rect l="0" t="0" r="r" b="b"/>
              <a:pathLst>
                <a:path w="163" h="21">
                  <a:moveTo>
                    <a:pt x="163" y="11"/>
                  </a:moveTo>
                  <a:cubicBezTo>
                    <a:pt x="163" y="16"/>
                    <a:pt x="158" y="21"/>
                    <a:pt x="153" y="21"/>
                  </a:cubicBezTo>
                  <a:cubicBezTo>
                    <a:pt x="10" y="21"/>
                    <a:pt x="10" y="21"/>
                    <a:pt x="10" y="21"/>
                  </a:cubicBezTo>
                  <a:cubicBezTo>
                    <a:pt x="5" y="21"/>
                    <a:pt x="0" y="16"/>
                    <a:pt x="0" y="11"/>
                  </a:cubicBezTo>
                  <a:cubicBezTo>
                    <a:pt x="0" y="5"/>
                    <a:pt x="5" y="0"/>
                    <a:pt x="10" y="0"/>
                  </a:cubicBezTo>
                  <a:cubicBezTo>
                    <a:pt x="153" y="0"/>
                    <a:pt x="153" y="0"/>
                    <a:pt x="153" y="0"/>
                  </a:cubicBezTo>
                  <a:cubicBezTo>
                    <a:pt x="158" y="0"/>
                    <a:pt x="163" y="5"/>
                    <a:pt x="163"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125"/>
            <p:cNvSpPr>
              <a:spLocks/>
            </p:cNvSpPr>
            <p:nvPr/>
          </p:nvSpPr>
          <p:spPr bwMode="auto">
            <a:xfrm>
              <a:off x="4470377" y="3125788"/>
              <a:ext cx="379413" cy="95250"/>
            </a:xfrm>
            <a:custGeom>
              <a:avLst/>
              <a:gdLst/>
              <a:ahLst/>
              <a:cxnLst>
                <a:cxn ang="0">
                  <a:pos x="0" y="0"/>
                </a:cxn>
                <a:cxn ang="0">
                  <a:pos x="129" y="0"/>
                </a:cxn>
                <a:cxn ang="0">
                  <a:pos x="63" y="30"/>
                </a:cxn>
                <a:cxn ang="0">
                  <a:pos x="0" y="0"/>
                </a:cxn>
              </a:cxnLst>
              <a:rect l="0" t="0" r="r" b="b"/>
              <a:pathLst>
                <a:path w="129" h="32">
                  <a:moveTo>
                    <a:pt x="0" y="0"/>
                  </a:moveTo>
                  <a:cubicBezTo>
                    <a:pt x="129" y="0"/>
                    <a:pt x="129" y="0"/>
                    <a:pt x="129" y="0"/>
                  </a:cubicBezTo>
                  <a:cubicBezTo>
                    <a:pt x="129" y="0"/>
                    <a:pt x="120" y="32"/>
                    <a:pt x="63" y="30"/>
                  </a:cubicBezTo>
                  <a:cubicBezTo>
                    <a:pt x="17" y="29"/>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237"/>
            <p:cNvSpPr>
              <a:spLocks noEditPoints="1"/>
            </p:cNvSpPr>
            <p:nvPr/>
          </p:nvSpPr>
          <p:spPr bwMode="auto">
            <a:xfrm>
              <a:off x="4168751" y="1735138"/>
              <a:ext cx="1000125" cy="1179513"/>
            </a:xfrm>
            <a:custGeom>
              <a:avLst/>
              <a:gdLst/>
              <a:ahLst/>
              <a:cxnLst>
                <a:cxn ang="0">
                  <a:pos x="175" y="0"/>
                </a:cxn>
                <a:cxn ang="0">
                  <a:pos x="167" y="0"/>
                </a:cxn>
                <a:cxn ang="0">
                  <a:pos x="6" y="165"/>
                </a:cxn>
                <a:cxn ang="0">
                  <a:pos x="67" y="318"/>
                </a:cxn>
                <a:cxn ang="0">
                  <a:pos x="90" y="396"/>
                </a:cxn>
                <a:cxn ang="0">
                  <a:pos x="90" y="396"/>
                </a:cxn>
                <a:cxn ang="0">
                  <a:pos x="99" y="401"/>
                </a:cxn>
                <a:cxn ang="0">
                  <a:pos x="242" y="401"/>
                </a:cxn>
                <a:cxn ang="0">
                  <a:pos x="251" y="396"/>
                </a:cxn>
                <a:cxn ang="0">
                  <a:pos x="251" y="396"/>
                </a:cxn>
                <a:cxn ang="0">
                  <a:pos x="274" y="318"/>
                </a:cxn>
                <a:cxn ang="0">
                  <a:pos x="336" y="165"/>
                </a:cxn>
                <a:cxn ang="0">
                  <a:pos x="175" y="0"/>
                </a:cxn>
                <a:cxn ang="0">
                  <a:pos x="295" y="166"/>
                </a:cxn>
                <a:cxn ang="0">
                  <a:pos x="249" y="282"/>
                </a:cxn>
                <a:cxn ang="0">
                  <a:pos x="231" y="352"/>
                </a:cxn>
                <a:cxn ang="0">
                  <a:pos x="231" y="352"/>
                </a:cxn>
                <a:cxn ang="0">
                  <a:pos x="224" y="356"/>
                </a:cxn>
                <a:cxn ang="0">
                  <a:pos x="117" y="356"/>
                </a:cxn>
                <a:cxn ang="0">
                  <a:pos x="110" y="352"/>
                </a:cxn>
                <a:cxn ang="0">
                  <a:pos x="110" y="352"/>
                </a:cxn>
                <a:cxn ang="0">
                  <a:pos x="93" y="282"/>
                </a:cxn>
                <a:cxn ang="0">
                  <a:pos x="47" y="166"/>
                </a:cxn>
                <a:cxn ang="0">
                  <a:pos x="168" y="43"/>
                </a:cxn>
                <a:cxn ang="0">
                  <a:pos x="174" y="43"/>
                </a:cxn>
                <a:cxn ang="0">
                  <a:pos x="295" y="166"/>
                </a:cxn>
              </a:cxnLst>
              <a:rect l="0" t="0" r="r" b="b"/>
              <a:pathLst>
                <a:path w="341" h="401">
                  <a:moveTo>
                    <a:pt x="175" y="0"/>
                  </a:moveTo>
                  <a:cubicBezTo>
                    <a:pt x="167" y="0"/>
                    <a:pt x="167" y="0"/>
                    <a:pt x="167" y="0"/>
                  </a:cubicBezTo>
                  <a:cubicBezTo>
                    <a:pt x="61" y="7"/>
                    <a:pt x="0" y="83"/>
                    <a:pt x="6" y="165"/>
                  </a:cubicBezTo>
                  <a:cubicBezTo>
                    <a:pt x="12" y="254"/>
                    <a:pt x="61" y="264"/>
                    <a:pt x="67" y="318"/>
                  </a:cubicBezTo>
                  <a:cubicBezTo>
                    <a:pt x="73" y="372"/>
                    <a:pt x="90" y="396"/>
                    <a:pt x="90" y="396"/>
                  </a:cubicBezTo>
                  <a:cubicBezTo>
                    <a:pt x="90" y="396"/>
                    <a:pt x="90" y="396"/>
                    <a:pt x="90" y="396"/>
                  </a:cubicBezTo>
                  <a:cubicBezTo>
                    <a:pt x="92" y="399"/>
                    <a:pt x="96" y="401"/>
                    <a:pt x="99" y="401"/>
                  </a:cubicBezTo>
                  <a:cubicBezTo>
                    <a:pt x="242" y="401"/>
                    <a:pt x="242" y="401"/>
                    <a:pt x="242" y="401"/>
                  </a:cubicBezTo>
                  <a:cubicBezTo>
                    <a:pt x="245" y="401"/>
                    <a:pt x="249" y="399"/>
                    <a:pt x="251" y="396"/>
                  </a:cubicBezTo>
                  <a:cubicBezTo>
                    <a:pt x="251" y="396"/>
                    <a:pt x="251" y="396"/>
                    <a:pt x="251" y="396"/>
                  </a:cubicBezTo>
                  <a:cubicBezTo>
                    <a:pt x="251" y="396"/>
                    <a:pt x="268" y="372"/>
                    <a:pt x="274" y="318"/>
                  </a:cubicBezTo>
                  <a:cubicBezTo>
                    <a:pt x="280" y="264"/>
                    <a:pt x="330" y="254"/>
                    <a:pt x="336" y="165"/>
                  </a:cubicBezTo>
                  <a:cubicBezTo>
                    <a:pt x="341" y="83"/>
                    <a:pt x="280" y="7"/>
                    <a:pt x="175" y="0"/>
                  </a:cubicBezTo>
                  <a:close/>
                  <a:moveTo>
                    <a:pt x="295" y="166"/>
                  </a:moveTo>
                  <a:cubicBezTo>
                    <a:pt x="290" y="234"/>
                    <a:pt x="253" y="241"/>
                    <a:pt x="249" y="282"/>
                  </a:cubicBezTo>
                  <a:cubicBezTo>
                    <a:pt x="244" y="322"/>
                    <a:pt x="231" y="352"/>
                    <a:pt x="231" y="352"/>
                  </a:cubicBezTo>
                  <a:cubicBezTo>
                    <a:pt x="231" y="352"/>
                    <a:pt x="231" y="352"/>
                    <a:pt x="231" y="352"/>
                  </a:cubicBezTo>
                  <a:cubicBezTo>
                    <a:pt x="229" y="354"/>
                    <a:pt x="227" y="356"/>
                    <a:pt x="224" y="356"/>
                  </a:cubicBezTo>
                  <a:cubicBezTo>
                    <a:pt x="117" y="356"/>
                    <a:pt x="117" y="356"/>
                    <a:pt x="117" y="356"/>
                  </a:cubicBezTo>
                  <a:cubicBezTo>
                    <a:pt x="114" y="356"/>
                    <a:pt x="112" y="354"/>
                    <a:pt x="110" y="352"/>
                  </a:cubicBezTo>
                  <a:cubicBezTo>
                    <a:pt x="110" y="352"/>
                    <a:pt x="110" y="352"/>
                    <a:pt x="110" y="352"/>
                  </a:cubicBezTo>
                  <a:cubicBezTo>
                    <a:pt x="110" y="352"/>
                    <a:pt x="98" y="322"/>
                    <a:pt x="93" y="282"/>
                  </a:cubicBezTo>
                  <a:cubicBezTo>
                    <a:pt x="89" y="241"/>
                    <a:pt x="51" y="234"/>
                    <a:pt x="47" y="166"/>
                  </a:cubicBezTo>
                  <a:cubicBezTo>
                    <a:pt x="43" y="105"/>
                    <a:pt x="89" y="48"/>
                    <a:pt x="168" y="43"/>
                  </a:cubicBezTo>
                  <a:cubicBezTo>
                    <a:pt x="174" y="43"/>
                    <a:pt x="174" y="43"/>
                    <a:pt x="174" y="43"/>
                  </a:cubicBezTo>
                  <a:cubicBezTo>
                    <a:pt x="253" y="48"/>
                    <a:pt x="299" y="105"/>
                    <a:pt x="295" y="1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09" name="Oval 308"/>
          <p:cNvSpPr/>
          <p:nvPr/>
        </p:nvSpPr>
        <p:spPr>
          <a:xfrm>
            <a:off x="4773609" y="2337613"/>
            <a:ext cx="657827" cy="638993"/>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296" name="Oval 295"/>
          <p:cNvSpPr/>
          <p:nvPr/>
        </p:nvSpPr>
        <p:spPr>
          <a:xfrm>
            <a:off x="4516461" y="4858774"/>
            <a:ext cx="657827" cy="638993"/>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92" name="Oval 291"/>
          <p:cNvSpPr/>
          <p:nvPr/>
        </p:nvSpPr>
        <p:spPr>
          <a:xfrm>
            <a:off x="4132415" y="4013116"/>
            <a:ext cx="657827" cy="63899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288" name="Oval 287"/>
          <p:cNvSpPr/>
          <p:nvPr/>
        </p:nvSpPr>
        <p:spPr>
          <a:xfrm>
            <a:off x="4187548" y="3092160"/>
            <a:ext cx="657827" cy="63899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10" name="Oval 309"/>
          <p:cNvSpPr/>
          <p:nvPr/>
        </p:nvSpPr>
        <p:spPr>
          <a:xfrm>
            <a:off x="5767087" y="2069120"/>
            <a:ext cx="657827" cy="638993"/>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0" name="Oval 299"/>
          <p:cNvSpPr/>
          <p:nvPr/>
        </p:nvSpPr>
        <p:spPr>
          <a:xfrm>
            <a:off x="6765608" y="2335408"/>
            <a:ext cx="657827" cy="638993"/>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4" name="Oval 303"/>
          <p:cNvSpPr/>
          <p:nvPr/>
        </p:nvSpPr>
        <p:spPr>
          <a:xfrm>
            <a:off x="7423435" y="3092160"/>
            <a:ext cx="657827" cy="638993"/>
          </a:xfrm>
          <a:prstGeom prst="ellipse">
            <a:avLst/>
          </a:prstGeom>
          <a:solidFill>
            <a:srgbClr val="84C2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308" name="Oval 307"/>
          <p:cNvSpPr/>
          <p:nvPr/>
        </p:nvSpPr>
        <p:spPr>
          <a:xfrm>
            <a:off x="7435216" y="4013116"/>
            <a:ext cx="657827" cy="638993"/>
          </a:xfrm>
          <a:prstGeom prst="ellipse">
            <a:avLst/>
          </a:prstGeom>
          <a:solidFill>
            <a:srgbClr val="6C7C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5" name="Oval 44"/>
          <p:cNvSpPr/>
          <p:nvPr/>
        </p:nvSpPr>
        <p:spPr>
          <a:xfrm>
            <a:off x="7017712" y="4858766"/>
            <a:ext cx="657827" cy="638992"/>
          </a:xfrm>
          <a:prstGeom prst="ellipse">
            <a:avLst/>
          </a:prstGeom>
          <a:solidFill>
            <a:srgbClr val="FF7C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93" name="TextBox 92">
            <a:extLst>
              <a:ext uri="{FF2B5EF4-FFF2-40B4-BE49-F238E27FC236}">
                <a16:creationId xmlns:a16="http://schemas.microsoft.com/office/drawing/2014/main" id="{BB00802A-9DA4-4097-977D-642A9DDCDF03}"/>
              </a:ext>
            </a:extLst>
          </p:cNvPr>
          <p:cNvSpPr txBox="1"/>
          <p:nvPr/>
        </p:nvSpPr>
        <p:spPr>
          <a:xfrm>
            <a:off x="530965" y="5751037"/>
            <a:ext cx="3601450" cy="975652"/>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 01</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D26A82B3-3F4B-4CC9-B83A-DFD9F5328600}"/>
              </a:ext>
            </a:extLst>
          </p:cNvPr>
          <p:cNvSpPr txBox="1"/>
          <p:nvPr/>
        </p:nvSpPr>
        <p:spPr>
          <a:xfrm>
            <a:off x="4553691" y="4892543"/>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01</a:t>
            </a:r>
          </a:p>
          <a:p>
            <a:pPr algn="ctr"/>
            <a:r>
              <a:rPr lang="en-US" sz="800" b="1" dirty="0">
                <a:solidFill>
                  <a:schemeClr val="bg1"/>
                </a:solidFill>
              </a:rPr>
              <a:t>OPTION</a:t>
            </a:r>
          </a:p>
        </p:txBody>
      </p:sp>
      <p:sp>
        <p:nvSpPr>
          <p:cNvPr id="95" name="TextBox 94">
            <a:extLst>
              <a:ext uri="{FF2B5EF4-FFF2-40B4-BE49-F238E27FC236}">
                <a16:creationId xmlns:a16="http://schemas.microsoft.com/office/drawing/2014/main" id="{01FC919F-AECF-4F0C-982F-26994490AD6B}"/>
              </a:ext>
            </a:extLst>
          </p:cNvPr>
          <p:cNvSpPr txBox="1"/>
          <p:nvPr/>
        </p:nvSpPr>
        <p:spPr>
          <a:xfrm>
            <a:off x="116559" y="4349371"/>
            <a:ext cx="3601450" cy="975652"/>
          </a:xfrm>
          <a:prstGeom prst="rect">
            <a:avLst/>
          </a:prstGeom>
          <a:noFill/>
        </p:spPr>
        <p:txBody>
          <a:bodyPr wrap="square" rtlCol="0">
            <a:spAutoFit/>
          </a:bodyPr>
          <a:lstStyle/>
          <a:p>
            <a:pPr algn="r" defTabSz="1219170">
              <a:spcBef>
                <a:spcPct val="20000"/>
              </a:spcBef>
              <a:defRPr/>
            </a:pPr>
            <a:r>
              <a:rPr lang="en-US" sz="1400" dirty="0">
                <a:solidFill>
                  <a:srgbClr val="5C9AD3"/>
                </a:solidFill>
                <a:latin typeface="Bernard MT Condensed" panose="02050806060905020404" pitchFamily="18" charset="0"/>
              </a:rPr>
              <a:t>LOREM IPSUM DOLOR 02</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1D133833-2CE7-4470-B8ED-384A31AB3888}"/>
              </a:ext>
            </a:extLst>
          </p:cNvPr>
          <p:cNvSpPr txBox="1"/>
          <p:nvPr/>
        </p:nvSpPr>
        <p:spPr>
          <a:xfrm>
            <a:off x="4174065" y="4057060"/>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02</a:t>
            </a:r>
          </a:p>
          <a:p>
            <a:pPr algn="ctr"/>
            <a:r>
              <a:rPr lang="en-US" sz="800" b="1" dirty="0">
                <a:solidFill>
                  <a:schemeClr val="bg1"/>
                </a:solidFill>
              </a:rPr>
              <a:t>OPTION</a:t>
            </a:r>
          </a:p>
        </p:txBody>
      </p:sp>
      <p:sp>
        <p:nvSpPr>
          <p:cNvPr id="97" name="TextBox 96">
            <a:extLst>
              <a:ext uri="{FF2B5EF4-FFF2-40B4-BE49-F238E27FC236}">
                <a16:creationId xmlns:a16="http://schemas.microsoft.com/office/drawing/2014/main" id="{8819166D-F4E7-4749-9277-BC505F9238BC}"/>
              </a:ext>
            </a:extLst>
          </p:cNvPr>
          <p:cNvSpPr txBox="1"/>
          <p:nvPr/>
        </p:nvSpPr>
        <p:spPr>
          <a:xfrm>
            <a:off x="116559" y="3108189"/>
            <a:ext cx="3601450" cy="9756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 03</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8" name="TextBox 97">
            <a:extLst>
              <a:ext uri="{FF2B5EF4-FFF2-40B4-BE49-F238E27FC236}">
                <a16:creationId xmlns:a16="http://schemas.microsoft.com/office/drawing/2014/main" id="{13F7E24E-E711-4F96-B489-246399C42F17}"/>
              </a:ext>
            </a:extLst>
          </p:cNvPr>
          <p:cNvSpPr txBox="1"/>
          <p:nvPr/>
        </p:nvSpPr>
        <p:spPr>
          <a:xfrm>
            <a:off x="4229198" y="315004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03</a:t>
            </a:r>
          </a:p>
          <a:p>
            <a:pPr algn="ctr"/>
            <a:r>
              <a:rPr lang="en-US" sz="800" b="1" dirty="0">
                <a:solidFill>
                  <a:schemeClr val="bg1"/>
                </a:solidFill>
              </a:rPr>
              <a:t>OPTION</a:t>
            </a:r>
          </a:p>
        </p:txBody>
      </p:sp>
      <p:sp>
        <p:nvSpPr>
          <p:cNvPr id="99" name="TextBox 98">
            <a:extLst>
              <a:ext uri="{FF2B5EF4-FFF2-40B4-BE49-F238E27FC236}">
                <a16:creationId xmlns:a16="http://schemas.microsoft.com/office/drawing/2014/main" id="{DBA04695-68D8-4119-815C-8164F9488AD4}"/>
              </a:ext>
            </a:extLst>
          </p:cNvPr>
          <p:cNvSpPr txBox="1"/>
          <p:nvPr/>
        </p:nvSpPr>
        <p:spPr>
          <a:xfrm>
            <a:off x="151062" y="1890097"/>
            <a:ext cx="3601450" cy="975652"/>
          </a:xfrm>
          <a:prstGeom prst="rect">
            <a:avLst/>
          </a:prstGeom>
          <a:noFill/>
        </p:spPr>
        <p:txBody>
          <a:bodyPr wrap="square" rtlCol="0">
            <a:spAutoFit/>
          </a:bodyPr>
          <a:lstStyle/>
          <a:p>
            <a:pPr algn="r" defTabSz="1219170">
              <a:spcBef>
                <a:spcPct val="20000"/>
              </a:spcBef>
              <a:defRPr/>
            </a:pPr>
            <a:r>
              <a:rPr lang="en-US" sz="1400" dirty="0">
                <a:solidFill>
                  <a:srgbClr val="7A7A7A"/>
                </a:solidFill>
                <a:latin typeface="Bernard MT Condensed" panose="02050806060905020404" pitchFamily="18" charset="0"/>
              </a:rPr>
              <a:t>LOREM IPSUM DOLOR 04</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0" name="TextBox 99">
            <a:extLst>
              <a:ext uri="{FF2B5EF4-FFF2-40B4-BE49-F238E27FC236}">
                <a16:creationId xmlns:a16="http://schemas.microsoft.com/office/drawing/2014/main" id="{CF67D363-A275-437C-B5A3-294409CAD709}"/>
              </a:ext>
            </a:extLst>
          </p:cNvPr>
          <p:cNvSpPr txBox="1"/>
          <p:nvPr/>
        </p:nvSpPr>
        <p:spPr>
          <a:xfrm>
            <a:off x="4819975" y="236790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04</a:t>
            </a:r>
          </a:p>
          <a:p>
            <a:pPr algn="ctr"/>
            <a:r>
              <a:rPr lang="en-US" sz="800" b="1" dirty="0">
                <a:solidFill>
                  <a:schemeClr val="bg1"/>
                </a:solidFill>
              </a:rPr>
              <a:t>OPTION</a:t>
            </a:r>
          </a:p>
        </p:txBody>
      </p:sp>
      <p:sp>
        <p:nvSpPr>
          <p:cNvPr id="101" name="TextBox 100">
            <a:extLst>
              <a:ext uri="{FF2B5EF4-FFF2-40B4-BE49-F238E27FC236}">
                <a16:creationId xmlns:a16="http://schemas.microsoft.com/office/drawing/2014/main" id="{D9D832B9-742E-4207-8C6C-13454432599F}"/>
              </a:ext>
            </a:extLst>
          </p:cNvPr>
          <p:cNvSpPr txBox="1"/>
          <p:nvPr/>
        </p:nvSpPr>
        <p:spPr>
          <a:xfrm>
            <a:off x="866734" y="592345"/>
            <a:ext cx="3601450" cy="975652"/>
          </a:xfrm>
          <a:prstGeom prst="rect">
            <a:avLst/>
          </a:prstGeom>
          <a:noFill/>
        </p:spPr>
        <p:txBody>
          <a:bodyPr wrap="square" rtlCol="0">
            <a:spAutoFit/>
          </a:bodyPr>
          <a:lstStyle/>
          <a:p>
            <a:pPr algn="r" defTabSz="1219170">
              <a:spcBef>
                <a:spcPct val="20000"/>
              </a:spcBef>
              <a:defRPr/>
            </a:pPr>
            <a:r>
              <a:rPr lang="en-US" sz="1400" dirty="0">
                <a:solidFill>
                  <a:srgbClr val="939393"/>
                </a:solidFill>
                <a:latin typeface="Bernard MT Condensed" panose="02050806060905020404" pitchFamily="18" charset="0"/>
              </a:rPr>
              <a:t>LOREM IPSUM DOLOR 05</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1E6FAD89-5200-4BB5-8B39-496D0F36F1BF}"/>
              </a:ext>
            </a:extLst>
          </p:cNvPr>
          <p:cNvSpPr txBox="1"/>
          <p:nvPr/>
        </p:nvSpPr>
        <p:spPr>
          <a:xfrm>
            <a:off x="5811259" y="209159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05</a:t>
            </a:r>
          </a:p>
          <a:p>
            <a:pPr algn="ctr"/>
            <a:r>
              <a:rPr lang="en-US" sz="800" b="1" dirty="0">
                <a:solidFill>
                  <a:schemeClr val="bg1"/>
                </a:solidFill>
              </a:rPr>
              <a:t>OPTION</a:t>
            </a:r>
          </a:p>
        </p:txBody>
      </p:sp>
      <p:sp>
        <p:nvSpPr>
          <p:cNvPr id="103" name="TextBox 102">
            <a:extLst>
              <a:ext uri="{FF2B5EF4-FFF2-40B4-BE49-F238E27FC236}">
                <a16:creationId xmlns:a16="http://schemas.microsoft.com/office/drawing/2014/main" id="{99B37C64-A44A-4B4B-8144-FCF2A5336098}"/>
              </a:ext>
            </a:extLst>
          </p:cNvPr>
          <p:cNvSpPr txBox="1"/>
          <p:nvPr/>
        </p:nvSpPr>
        <p:spPr>
          <a:xfrm>
            <a:off x="7924800" y="5748578"/>
            <a:ext cx="3601450" cy="975652"/>
          </a:xfrm>
          <a:prstGeom prst="rect">
            <a:avLst/>
          </a:prstGeom>
          <a:noFill/>
        </p:spPr>
        <p:txBody>
          <a:bodyPr wrap="square" rtlCol="0">
            <a:spAutoFit/>
          </a:bodyPr>
          <a:lstStyle/>
          <a:p>
            <a:pPr defTabSz="1219170">
              <a:spcBef>
                <a:spcPct val="20000"/>
              </a:spcBef>
              <a:defRPr/>
            </a:pPr>
            <a:r>
              <a:rPr lang="en-US" sz="1400" dirty="0">
                <a:solidFill>
                  <a:srgbClr val="FF7C50"/>
                </a:solidFill>
                <a:latin typeface="Bernard MT Condensed" panose="02050806060905020404" pitchFamily="18" charset="0"/>
              </a:rPr>
              <a:t>LOREM IPSUM DOLOR 09</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a:extLst>
              <a:ext uri="{FF2B5EF4-FFF2-40B4-BE49-F238E27FC236}">
                <a16:creationId xmlns:a16="http://schemas.microsoft.com/office/drawing/2014/main" id="{BA78501A-E8A8-4F99-B25B-84981846F723}"/>
              </a:ext>
            </a:extLst>
          </p:cNvPr>
          <p:cNvSpPr txBox="1"/>
          <p:nvPr/>
        </p:nvSpPr>
        <p:spPr>
          <a:xfrm>
            <a:off x="7059362" y="491665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09</a:t>
            </a:r>
          </a:p>
          <a:p>
            <a:pPr algn="ctr"/>
            <a:r>
              <a:rPr lang="en-US" sz="800" b="1" dirty="0">
                <a:solidFill>
                  <a:schemeClr val="bg1"/>
                </a:solidFill>
              </a:rPr>
              <a:t>OPTION</a:t>
            </a:r>
          </a:p>
        </p:txBody>
      </p:sp>
      <p:sp>
        <p:nvSpPr>
          <p:cNvPr id="105" name="TextBox 104">
            <a:extLst>
              <a:ext uri="{FF2B5EF4-FFF2-40B4-BE49-F238E27FC236}">
                <a16:creationId xmlns:a16="http://schemas.microsoft.com/office/drawing/2014/main" id="{8F5D54BD-F86D-4D0F-8F5C-E2507F1A7BA1}"/>
              </a:ext>
            </a:extLst>
          </p:cNvPr>
          <p:cNvSpPr txBox="1"/>
          <p:nvPr/>
        </p:nvSpPr>
        <p:spPr>
          <a:xfrm>
            <a:off x="8344375" y="4349371"/>
            <a:ext cx="3601450" cy="975652"/>
          </a:xfrm>
          <a:prstGeom prst="rect">
            <a:avLst/>
          </a:prstGeom>
          <a:noFill/>
        </p:spPr>
        <p:txBody>
          <a:bodyPr wrap="square" rtlCol="0">
            <a:spAutoFit/>
          </a:bodyPr>
          <a:lstStyle/>
          <a:p>
            <a:pPr defTabSz="1219170">
              <a:spcBef>
                <a:spcPct val="20000"/>
              </a:spcBef>
              <a:defRPr/>
            </a:pPr>
            <a:r>
              <a:rPr lang="en-US" sz="1400" dirty="0">
                <a:solidFill>
                  <a:srgbClr val="6C7C93"/>
                </a:solidFill>
                <a:latin typeface="Bernard MT Condensed" panose="02050806060905020404" pitchFamily="18" charset="0"/>
              </a:rPr>
              <a:t>LOREM IPSUM DOLOR 08</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6" name="TextBox 105">
            <a:extLst>
              <a:ext uri="{FF2B5EF4-FFF2-40B4-BE49-F238E27FC236}">
                <a16:creationId xmlns:a16="http://schemas.microsoft.com/office/drawing/2014/main" id="{CE2FF2FF-CC2A-447A-8740-5267828B69BF}"/>
              </a:ext>
            </a:extLst>
          </p:cNvPr>
          <p:cNvSpPr txBox="1"/>
          <p:nvPr/>
        </p:nvSpPr>
        <p:spPr>
          <a:xfrm>
            <a:off x="7476866" y="4071002"/>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08</a:t>
            </a:r>
          </a:p>
          <a:p>
            <a:pPr algn="ctr"/>
            <a:r>
              <a:rPr lang="en-US" sz="800" b="1" dirty="0">
                <a:solidFill>
                  <a:schemeClr val="bg1"/>
                </a:solidFill>
              </a:rPr>
              <a:t>OPTION</a:t>
            </a:r>
          </a:p>
        </p:txBody>
      </p:sp>
      <p:sp>
        <p:nvSpPr>
          <p:cNvPr id="107" name="TextBox 106">
            <a:extLst>
              <a:ext uri="{FF2B5EF4-FFF2-40B4-BE49-F238E27FC236}">
                <a16:creationId xmlns:a16="http://schemas.microsoft.com/office/drawing/2014/main" id="{E08CEA69-0F7B-445D-B22F-B04885C49470}"/>
              </a:ext>
            </a:extLst>
          </p:cNvPr>
          <p:cNvSpPr txBox="1"/>
          <p:nvPr/>
        </p:nvSpPr>
        <p:spPr>
          <a:xfrm>
            <a:off x="8340676" y="3161942"/>
            <a:ext cx="3601450" cy="975652"/>
          </a:xfrm>
          <a:prstGeom prst="rect">
            <a:avLst/>
          </a:prstGeom>
          <a:noFill/>
        </p:spPr>
        <p:txBody>
          <a:bodyPr wrap="square" rtlCol="0">
            <a:spAutoFit/>
          </a:bodyPr>
          <a:lstStyle/>
          <a:p>
            <a:pPr defTabSz="1219170">
              <a:spcBef>
                <a:spcPct val="20000"/>
              </a:spcBef>
              <a:defRPr/>
            </a:pPr>
            <a:r>
              <a:rPr lang="en-US" sz="1400" dirty="0">
                <a:solidFill>
                  <a:srgbClr val="84C2FB"/>
                </a:solidFill>
                <a:latin typeface="Bernard MT Condensed" panose="02050806060905020404" pitchFamily="18" charset="0"/>
              </a:rPr>
              <a:t>LOREM IPSUM DOLOR 07</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F16B9ADB-E0C7-4456-AC3E-CD7967DE954C}"/>
              </a:ext>
            </a:extLst>
          </p:cNvPr>
          <p:cNvSpPr txBox="1"/>
          <p:nvPr/>
        </p:nvSpPr>
        <p:spPr>
          <a:xfrm>
            <a:off x="7460221" y="3129861"/>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07</a:t>
            </a:r>
          </a:p>
          <a:p>
            <a:pPr algn="ctr"/>
            <a:r>
              <a:rPr lang="en-US" sz="800" b="1" dirty="0">
                <a:solidFill>
                  <a:schemeClr val="bg1"/>
                </a:solidFill>
              </a:rPr>
              <a:t>OPTION</a:t>
            </a:r>
          </a:p>
        </p:txBody>
      </p:sp>
      <p:sp>
        <p:nvSpPr>
          <p:cNvPr id="109" name="TextBox 108">
            <a:extLst>
              <a:ext uri="{FF2B5EF4-FFF2-40B4-BE49-F238E27FC236}">
                <a16:creationId xmlns:a16="http://schemas.microsoft.com/office/drawing/2014/main" id="{F3F81F4C-781D-4841-A0AB-D3A37528707A}"/>
              </a:ext>
            </a:extLst>
          </p:cNvPr>
          <p:cNvSpPr txBox="1"/>
          <p:nvPr/>
        </p:nvSpPr>
        <p:spPr>
          <a:xfrm>
            <a:off x="8340676" y="1946415"/>
            <a:ext cx="3601450" cy="975652"/>
          </a:xfrm>
          <a:prstGeom prst="rect">
            <a:avLst/>
          </a:prstGeom>
          <a:noFill/>
        </p:spPr>
        <p:txBody>
          <a:bodyPr wrap="square" rtlCol="0">
            <a:spAutoFit/>
          </a:bodyPr>
          <a:lstStyle/>
          <a:p>
            <a:pPr defTabSz="1219170">
              <a:spcBef>
                <a:spcPct val="20000"/>
              </a:spcBef>
              <a:defRPr/>
            </a:pPr>
            <a:r>
              <a:rPr lang="en-US" sz="1400" dirty="0">
                <a:solidFill>
                  <a:srgbClr val="BFBFBF"/>
                </a:solidFill>
                <a:latin typeface="Bernard MT Condensed" panose="02050806060905020404" pitchFamily="18" charset="0"/>
              </a:rPr>
              <a:t>LOREM IPSUM DOLOR 06</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0" name="TextBox 109">
            <a:extLst>
              <a:ext uri="{FF2B5EF4-FFF2-40B4-BE49-F238E27FC236}">
                <a16:creationId xmlns:a16="http://schemas.microsoft.com/office/drawing/2014/main" id="{6BFE0FDA-C2FB-435C-91AA-D5AEB695C57B}"/>
              </a:ext>
            </a:extLst>
          </p:cNvPr>
          <p:cNvSpPr txBox="1"/>
          <p:nvPr/>
        </p:nvSpPr>
        <p:spPr>
          <a:xfrm>
            <a:off x="6826846" y="2388616"/>
            <a:ext cx="574526" cy="523220"/>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06</a:t>
            </a:r>
          </a:p>
          <a:p>
            <a:pPr algn="ctr"/>
            <a:r>
              <a:rPr lang="en-US" sz="800" b="1" dirty="0">
                <a:solidFill>
                  <a:schemeClr val="bg1"/>
                </a:solidFill>
              </a:rPr>
              <a:t>OPTION</a:t>
            </a:r>
          </a:p>
        </p:txBody>
      </p:sp>
      <p:sp>
        <p:nvSpPr>
          <p:cNvPr id="111" name="TextBox 110">
            <a:extLst>
              <a:ext uri="{FF2B5EF4-FFF2-40B4-BE49-F238E27FC236}">
                <a16:creationId xmlns:a16="http://schemas.microsoft.com/office/drawing/2014/main" id="{45C76115-0392-44FF-B9D5-5CA3A809AD33}"/>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112" name="TextBox 111">
            <a:extLst>
              <a:ext uri="{FF2B5EF4-FFF2-40B4-BE49-F238E27FC236}">
                <a16:creationId xmlns:a16="http://schemas.microsoft.com/office/drawing/2014/main" id="{9D2EEFE3-29AF-498E-8061-3D7AE1737773}"/>
              </a:ext>
            </a:extLst>
          </p:cNvPr>
          <p:cNvSpPr txBox="1"/>
          <p:nvPr/>
        </p:nvSpPr>
        <p:spPr>
          <a:xfrm>
            <a:off x="5327228" y="3479708"/>
            <a:ext cx="1542587" cy="861774"/>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a:t>
            </a:r>
            <a:endParaRPr lang="en-US" sz="1200" dirty="0">
              <a:solidFill>
                <a:schemeClr val="bg1"/>
              </a:solidFill>
            </a:endParaRPr>
          </a:p>
        </p:txBody>
      </p:sp>
    </p:spTree>
    <p:extLst>
      <p:ext uri="{BB962C8B-B14F-4D97-AF65-F5344CB8AC3E}">
        <p14:creationId xmlns:p14="http://schemas.microsoft.com/office/powerpoint/2010/main" val="208684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righ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900" decel="100000" fill="hold"/>
                                        <p:tgtEl>
                                          <p:spTgt spid="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112"/>
                                        </p:tgtEl>
                                        <p:attrNameLst>
                                          <p:attrName>style.visibility</p:attrName>
                                        </p:attrNameLst>
                                      </p:cBhvr>
                                      <p:to>
                                        <p:strVal val="visible"/>
                                      </p:to>
                                    </p:set>
                                    <p:animEffect transition="in" filter="fade">
                                      <p:cBhvr>
                                        <p:cTn id="17" dur="1000"/>
                                        <p:tgtEl>
                                          <p:spTgt spid="112"/>
                                        </p:tgtEl>
                                      </p:cBhvr>
                                    </p:animEffect>
                                    <p:anim calcmode="lin" valueType="num">
                                      <p:cBhvr>
                                        <p:cTn id="18" dur="1000" fill="hold"/>
                                        <p:tgtEl>
                                          <p:spTgt spid="112"/>
                                        </p:tgtEl>
                                        <p:attrNameLst>
                                          <p:attrName>ppt_x</p:attrName>
                                        </p:attrNameLst>
                                      </p:cBhvr>
                                      <p:tavLst>
                                        <p:tav tm="0">
                                          <p:val>
                                            <p:strVal val="#ppt_x"/>
                                          </p:val>
                                        </p:tav>
                                        <p:tav tm="100000">
                                          <p:val>
                                            <p:strVal val="#ppt_x"/>
                                          </p:val>
                                        </p:tav>
                                      </p:tavLst>
                                    </p:anim>
                                    <p:anim calcmode="lin" valueType="num">
                                      <p:cBhvr>
                                        <p:cTn id="19" dur="900" decel="100000" fill="hold"/>
                                        <p:tgtEl>
                                          <p:spTgt spid="1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296"/>
                                        </p:tgtEl>
                                        <p:attrNameLst>
                                          <p:attrName>style.visibility</p:attrName>
                                        </p:attrNameLst>
                                      </p:cBhvr>
                                      <p:to>
                                        <p:strVal val="visible"/>
                                      </p:to>
                                    </p:set>
                                    <p:anim calcmode="lin" valueType="num">
                                      <p:cBhvr>
                                        <p:cTn id="24" dur="500" fill="hold"/>
                                        <p:tgtEl>
                                          <p:spTgt spid="296"/>
                                        </p:tgtEl>
                                        <p:attrNameLst>
                                          <p:attrName>ppt_w</p:attrName>
                                        </p:attrNameLst>
                                      </p:cBhvr>
                                      <p:tavLst>
                                        <p:tav tm="0">
                                          <p:val>
                                            <p:fltVal val="0"/>
                                          </p:val>
                                        </p:tav>
                                        <p:tav tm="100000">
                                          <p:val>
                                            <p:strVal val="#ppt_w"/>
                                          </p:val>
                                        </p:tav>
                                      </p:tavLst>
                                    </p:anim>
                                    <p:anim calcmode="lin" valueType="num">
                                      <p:cBhvr>
                                        <p:cTn id="25" dur="500" fill="hold"/>
                                        <p:tgtEl>
                                          <p:spTgt spid="296"/>
                                        </p:tgtEl>
                                        <p:attrNameLst>
                                          <p:attrName>ppt_h</p:attrName>
                                        </p:attrNameLst>
                                      </p:cBhvr>
                                      <p:tavLst>
                                        <p:tav tm="0">
                                          <p:val>
                                            <p:fltVal val="0"/>
                                          </p:val>
                                        </p:tav>
                                        <p:tav tm="100000">
                                          <p:val>
                                            <p:strVal val="#ppt_h"/>
                                          </p:val>
                                        </p:tav>
                                      </p:tavLst>
                                    </p:anim>
                                    <p:animEffect transition="in" filter="fade">
                                      <p:cBhvr>
                                        <p:cTn id="26" dur="500"/>
                                        <p:tgtEl>
                                          <p:spTgt spid="296"/>
                                        </p:tgtEl>
                                      </p:cBhvr>
                                    </p:animEffect>
                                    <p:anim calcmode="lin" valueType="num">
                                      <p:cBhvr>
                                        <p:cTn id="27" dur="500" fill="hold"/>
                                        <p:tgtEl>
                                          <p:spTgt spid="296"/>
                                        </p:tgtEl>
                                        <p:attrNameLst>
                                          <p:attrName>ppt_x</p:attrName>
                                        </p:attrNameLst>
                                      </p:cBhvr>
                                      <p:tavLst>
                                        <p:tav tm="0">
                                          <p:val>
                                            <p:fltVal val="0.5"/>
                                          </p:val>
                                        </p:tav>
                                        <p:tav tm="100000">
                                          <p:val>
                                            <p:strVal val="#ppt_x"/>
                                          </p:val>
                                        </p:tav>
                                      </p:tavLst>
                                    </p:anim>
                                    <p:anim calcmode="lin" valueType="num">
                                      <p:cBhvr>
                                        <p:cTn id="28" dur="500" fill="hold"/>
                                        <p:tgtEl>
                                          <p:spTgt spid="296"/>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p:cTn id="31" dur="500" fill="hold"/>
                                        <p:tgtEl>
                                          <p:spTgt spid="94"/>
                                        </p:tgtEl>
                                        <p:attrNameLst>
                                          <p:attrName>ppt_w</p:attrName>
                                        </p:attrNameLst>
                                      </p:cBhvr>
                                      <p:tavLst>
                                        <p:tav tm="0">
                                          <p:val>
                                            <p:fltVal val="0"/>
                                          </p:val>
                                        </p:tav>
                                        <p:tav tm="100000">
                                          <p:val>
                                            <p:strVal val="#ppt_w"/>
                                          </p:val>
                                        </p:tav>
                                      </p:tavLst>
                                    </p:anim>
                                    <p:anim calcmode="lin" valueType="num">
                                      <p:cBhvr>
                                        <p:cTn id="32" dur="500" fill="hold"/>
                                        <p:tgtEl>
                                          <p:spTgt spid="94"/>
                                        </p:tgtEl>
                                        <p:attrNameLst>
                                          <p:attrName>ppt_h</p:attrName>
                                        </p:attrNameLst>
                                      </p:cBhvr>
                                      <p:tavLst>
                                        <p:tav tm="0">
                                          <p:val>
                                            <p:fltVal val="0"/>
                                          </p:val>
                                        </p:tav>
                                        <p:tav tm="100000">
                                          <p:val>
                                            <p:strVal val="#ppt_h"/>
                                          </p:val>
                                        </p:tav>
                                      </p:tavLst>
                                    </p:anim>
                                    <p:animEffect transition="in" filter="fade">
                                      <p:cBhvr>
                                        <p:cTn id="33" dur="500"/>
                                        <p:tgtEl>
                                          <p:spTgt spid="94"/>
                                        </p:tgtEl>
                                      </p:cBhvr>
                                    </p:animEffect>
                                    <p:anim calcmode="lin" valueType="num">
                                      <p:cBhvr>
                                        <p:cTn id="34" dur="500" fill="hold"/>
                                        <p:tgtEl>
                                          <p:spTgt spid="94"/>
                                        </p:tgtEl>
                                        <p:attrNameLst>
                                          <p:attrName>ppt_x</p:attrName>
                                        </p:attrNameLst>
                                      </p:cBhvr>
                                      <p:tavLst>
                                        <p:tav tm="0">
                                          <p:val>
                                            <p:fltVal val="0.5"/>
                                          </p:val>
                                        </p:tav>
                                        <p:tav tm="100000">
                                          <p:val>
                                            <p:strVal val="#ppt_x"/>
                                          </p:val>
                                        </p:tav>
                                      </p:tavLst>
                                    </p:anim>
                                    <p:anim calcmode="lin" valueType="num">
                                      <p:cBhvr>
                                        <p:cTn id="35" dur="500" fill="hold"/>
                                        <p:tgtEl>
                                          <p:spTgt spid="9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37" presetClass="entr" presetSubtype="0"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1000"/>
                                        <p:tgtEl>
                                          <p:spTgt spid="93"/>
                                        </p:tgtEl>
                                      </p:cBhvr>
                                    </p:animEffect>
                                    <p:anim calcmode="lin" valueType="num">
                                      <p:cBhvr>
                                        <p:cTn id="40" dur="1000" fill="hold"/>
                                        <p:tgtEl>
                                          <p:spTgt spid="93"/>
                                        </p:tgtEl>
                                        <p:attrNameLst>
                                          <p:attrName>ppt_x</p:attrName>
                                        </p:attrNameLst>
                                      </p:cBhvr>
                                      <p:tavLst>
                                        <p:tav tm="0">
                                          <p:val>
                                            <p:strVal val="#ppt_x"/>
                                          </p:val>
                                        </p:tav>
                                        <p:tav tm="100000">
                                          <p:val>
                                            <p:strVal val="#ppt_x"/>
                                          </p:val>
                                        </p:tav>
                                      </p:tavLst>
                                    </p:anim>
                                    <p:anim calcmode="lin" valueType="num">
                                      <p:cBhvr>
                                        <p:cTn id="41" dur="900" decel="100000" fill="hold"/>
                                        <p:tgtEl>
                                          <p:spTgt spid="93"/>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93"/>
                                        </p:tgtEl>
                                        <p:attrNameLst>
                                          <p:attrName>ppt_y</p:attrName>
                                        </p:attrNameLst>
                                      </p:cBhvr>
                                      <p:tavLst>
                                        <p:tav tm="0">
                                          <p:val>
                                            <p:strVal val="#ppt_y-.03"/>
                                          </p:val>
                                        </p:tav>
                                        <p:tav tm="100000">
                                          <p:val>
                                            <p:strVal val="#ppt_y"/>
                                          </p:val>
                                        </p:tav>
                                      </p:tavLst>
                                    </p:anim>
                                  </p:childTnLst>
                                </p:cTn>
                              </p:par>
                            </p:childTnLst>
                          </p:cTn>
                        </p:par>
                        <p:par>
                          <p:cTn id="43" fill="hold">
                            <p:stCondLst>
                              <p:cond delay="3500"/>
                            </p:stCondLst>
                            <p:childTnLst>
                              <p:par>
                                <p:cTn id="44" presetID="53" presetClass="entr" presetSubtype="528" fill="hold" grpId="0" nodeType="afterEffect">
                                  <p:stCondLst>
                                    <p:cond delay="0"/>
                                  </p:stCondLst>
                                  <p:childTnLst>
                                    <p:set>
                                      <p:cBhvr>
                                        <p:cTn id="45" dur="1" fill="hold">
                                          <p:stCondLst>
                                            <p:cond delay="0"/>
                                          </p:stCondLst>
                                        </p:cTn>
                                        <p:tgtEl>
                                          <p:spTgt spid="292"/>
                                        </p:tgtEl>
                                        <p:attrNameLst>
                                          <p:attrName>style.visibility</p:attrName>
                                        </p:attrNameLst>
                                      </p:cBhvr>
                                      <p:to>
                                        <p:strVal val="visible"/>
                                      </p:to>
                                    </p:set>
                                    <p:anim calcmode="lin" valueType="num">
                                      <p:cBhvr>
                                        <p:cTn id="46" dur="500" fill="hold"/>
                                        <p:tgtEl>
                                          <p:spTgt spid="292"/>
                                        </p:tgtEl>
                                        <p:attrNameLst>
                                          <p:attrName>ppt_w</p:attrName>
                                        </p:attrNameLst>
                                      </p:cBhvr>
                                      <p:tavLst>
                                        <p:tav tm="0">
                                          <p:val>
                                            <p:fltVal val="0"/>
                                          </p:val>
                                        </p:tav>
                                        <p:tav tm="100000">
                                          <p:val>
                                            <p:strVal val="#ppt_w"/>
                                          </p:val>
                                        </p:tav>
                                      </p:tavLst>
                                    </p:anim>
                                    <p:anim calcmode="lin" valueType="num">
                                      <p:cBhvr>
                                        <p:cTn id="47" dur="500" fill="hold"/>
                                        <p:tgtEl>
                                          <p:spTgt spid="292"/>
                                        </p:tgtEl>
                                        <p:attrNameLst>
                                          <p:attrName>ppt_h</p:attrName>
                                        </p:attrNameLst>
                                      </p:cBhvr>
                                      <p:tavLst>
                                        <p:tav tm="0">
                                          <p:val>
                                            <p:fltVal val="0"/>
                                          </p:val>
                                        </p:tav>
                                        <p:tav tm="100000">
                                          <p:val>
                                            <p:strVal val="#ppt_h"/>
                                          </p:val>
                                        </p:tav>
                                      </p:tavLst>
                                    </p:anim>
                                    <p:animEffect transition="in" filter="fade">
                                      <p:cBhvr>
                                        <p:cTn id="48" dur="500"/>
                                        <p:tgtEl>
                                          <p:spTgt spid="292"/>
                                        </p:tgtEl>
                                      </p:cBhvr>
                                    </p:animEffect>
                                    <p:anim calcmode="lin" valueType="num">
                                      <p:cBhvr>
                                        <p:cTn id="49" dur="500" fill="hold"/>
                                        <p:tgtEl>
                                          <p:spTgt spid="292"/>
                                        </p:tgtEl>
                                        <p:attrNameLst>
                                          <p:attrName>ppt_x</p:attrName>
                                        </p:attrNameLst>
                                      </p:cBhvr>
                                      <p:tavLst>
                                        <p:tav tm="0">
                                          <p:val>
                                            <p:fltVal val="0.5"/>
                                          </p:val>
                                        </p:tav>
                                        <p:tav tm="100000">
                                          <p:val>
                                            <p:strVal val="#ppt_x"/>
                                          </p:val>
                                        </p:tav>
                                      </p:tavLst>
                                    </p:anim>
                                    <p:anim calcmode="lin" valueType="num">
                                      <p:cBhvr>
                                        <p:cTn id="50" dur="500" fill="hold"/>
                                        <p:tgtEl>
                                          <p:spTgt spid="292"/>
                                        </p:tgtEl>
                                        <p:attrNameLst>
                                          <p:attrName>ppt_y</p:attrName>
                                        </p:attrNameLst>
                                      </p:cBhvr>
                                      <p:tavLst>
                                        <p:tav tm="0">
                                          <p:val>
                                            <p:fltVal val="0.5"/>
                                          </p:val>
                                        </p:tav>
                                        <p:tav tm="100000">
                                          <p:val>
                                            <p:strVal val="#ppt_y"/>
                                          </p:val>
                                        </p:tav>
                                      </p:tavLst>
                                    </p:anim>
                                  </p:childTnLst>
                                </p:cTn>
                              </p:par>
                              <p:par>
                                <p:cTn id="51" presetID="53" presetClass="entr" presetSubtype="528" fill="hold" grpId="0" nodeType="with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p:cTn id="53" dur="500" fill="hold"/>
                                        <p:tgtEl>
                                          <p:spTgt spid="96"/>
                                        </p:tgtEl>
                                        <p:attrNameLst>
                                          <p:attrName>ppt_w</p:attrName>
                                        </p:attrNameLst>
                                      </p:cBhvr>
                                      <p:tavLst>
                                        <p:tav tm="0">
                                          <p:val>
                                            <p:fltVal val="0"/>
                                          </p:val>
                                        </p:tav>
                                        <p:tav tm="100000">
                                          <p:val>
                                            <p:strVal val="#ppt_w"/>
                                          </p:val>
                                        </p:tav>
                                      </p:tavLst>
                                    </p:anim>
                                    <p:anim calcmode="lin" valueType="num">
                                      <p:cBhvr>
                                        <p:cTn id="54" dur="500" fill="hold"/>
                                        <p:tgtEl>
                                          <p:spTgt spid="96"/>
                                        </p:tgtEl>
                                        <p:attrNameLst>
                                          <p:attrName>ppt_h</p:attrName>
                                        </p:attrNameLst>
                                      </p:cBhvr>
                                      <p:tavLst>
                                        <p:tav tm="0">
                                          <p:val>
                                            <p:fltVal val="0"/>
                                          </p:val>
                                        </p:tav>
                                        <p:tav tm="100000">
                                          <p:val>
                                            <p:strVal val="#ppt_h"/>
                                          </p:val>
                                        </p:tav>
                                      </p:tavLst>
                                    </p:anim>
                                    <p:animEffect transition="in" filter="fade">
                                      <p:cBhvr>
                                        <p:cTn id="55" dur="500"/>
                                        <p:tgtEl>
                                          <p:spTgt spid="96"/>
                                        </p:tgtEl>
                                      </p:cBhvr>
                                    </p:animEffect>
                                    <p:anim calcmode="lin" valueType="num">
                                      <p:cBhvr>
                                        <p:cTn id="56" dur="500" fill="hold"/>
                                        <p:tgtEl>
                                          <p:spTgt spid="96"/>
                                        </p:tgtEl>
                                        <p:attrNameLst>
                                          <p:attrName>ppt_x</p:attrName>
                                        </p:attrNameLst>
                                      </p:cBhvr>
                                      <p:tavLst>
                                        <p:tav tm="0">
                                          <p:val>
                                            <p:fltVal val="0.5"/>
                                          </p:val>
                                        </p:tav>
                                        <p:tav tm="100000">
                                          <p:val>
                                            <p:strVal val="#ppt_x"/>
                                          </p:val>
                                        </p:tav>
                                      </p:tavLst>
                                    </p:anim>
                                    <p:anim calcmode="lin" valueType="num">
                                      <p:cBhvr>
                                        <p:cTn id="57" dur="500" fill="hold"/>
                                        <p:tgtEl>
                                          <p:spTgt spid="96"/>
                                        </p:tgtEl>
                                        <p:attrNameLst>
                                          <p:attrName>ppt_y</p:attrName>
                                        </p:attrNameLst>
                                      </p:cBhvr>
                                      <p:tavLst>
                                        <p:tav tm="0">
                                          <p:val>
                                            <p:fltVal val="0.5"/>
                                          </p:val>
                                        </p:tav>
                                        <p:tav tm="100000">
                                          <p:val>
                                            <p:strVal val="#ppt_y"/>
                                          </p:val>
                                        </p:tav>
                                      </p:tavLst>
                                    </p:anim>
                                  </p:childTnLst>
                                </p:cTn>
                              </p:par>
                            </p:childTnLst>
                          </p:cTn>
                        </p:par>
                        <p:par>
                          <p:cTn id="58" fill="hold">
                            <p:stCondLst>
                              <p:cond delay="4000"/>
                            </p:stCondLst>
                            <p:childTnLst>
                              <p:par>
                                <p:cTn id="59" presetID="37" presetClass="entr" presetSubtype="0"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fade">
                                      <p:cBhvr>
                                        <p:cTn id="61" dur="1000"/>
                                        <p:tgtEl>
                                          <p:spTgt spid="95"/>
                                        </p:tgtEl>
                                      </p:cBhvr>
                                    </p:animEffect>
                                    <p:anim calcmode="lin" valueType="num">
                                      <p:cBhvr>
                                        <p:cTn id="62" dur="1000" fill="hold"/>
                                        <p:tgtEl>
                                          <p:spTgt spid="95"/>
                                        </p:tgtEl>
                                        <p:attrNameLst>
                                          <p:attrName>ppt_x</p:attrName>
                                        </p:attrNameLst>
                                      </p:cBhvr>
                                      <p:tavLst>
                                        <p:tav tm="0">
                                          <p:val>
                                            <p:strVal val="#ppt_x"/>
                                          </p:val>
                                        </p:tav>
                                        <p:tav tm="100000">
                                          <p:val>
                                            <p:strVal val="#ppt_x"/>
                                          </p:val>
                                        </p:tav>
                                      </p:tavLst>
                                    </p:anim>
                                    <p:anim calcmode="lin" valueType="num">
                                      <p:cBhvr>
                                        <p:cTn id="63" dur="900" decel="100000" fill="hold"/>
                                        <p:tgtEl>
                                          <p:spTgt spid="95"/>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65" fill="hold">
                            <p:stCondLst>
                              <p:cond delay="5000"/>
                            </p:stCondLst>
                            <p:childTnLst>
                              <p:par>
                                <p:cTn id="66" presetID="53" presetClass="entr" presetSubtype="528" fill="hold" grpId="0" nodeType="afterEffect">
                                  <p:stCondLst>
                                    <p:cond delay="0"/>
                                  </p:stCondLst>
                                  <p:childTnLst>
                                    <p:set>
                                      <p:cBhvr>
                                        <p:cTn id="67" dur="1" fill="hold">
                                          <p:stCondLst>
                                            <p:cond delay="0"/>
                                          </p:stCondLst>
                                        </p:cTn>
                                        <p:tgtEl>
                                          <p:spTgt spid="288"/>
                                        </p:tgtEl>
                                        <p:attrNameLst>
                                          <p:attrName>style.visibility</p:attrName>
                                        </p:attrNameLst>
                                      </p:cBhvr>
                                      <p:to>
                                        <p:strVal val="visible"/>
                                      </p:to>
                                    </p:set>
                                    <p:anim calcmode="lin" valueType="num">
                                      <p:cBhvr>
                                        <p:cTn id="68" dur="500" fill="hold"/>
                                        <p:tgtEl>
                                          <p:spTgt spid="288"/>
                                        </p:tgtEl>
                                        <p:attrNameLst>
                                          <p:attrName>ppt_w</p:attrName>
                                        </p:attrNameLst>
                                      </p:cBhvr>
                                      <p:tavLst>
                                        <p:tav tm="0">
                                          <p:val>
                                            <p:fltVal val="0"/>
                                          </p:val>
                                        </p:tav>
                                        <p:tav tm="100000">
                                          <p:val>
                                            <p:strVal val="#ppt_w"/>
                                          </p:val>
                                        </p:tav>
                                      </p:tavLst>
                                    </p:anim>
                                    <p:anim calcmode="lin" valueType="num">
                                      <p:cBhvr>
                                        <p:cTn id="69" dur="500" fill="hold"/>
                                        <p:tgtEl>
                                          <p:spTgt spid="288"/>
                                        </p:tgtEl>
                                        <p:attrNameLst>
                                          <p:attrName>ppt_h</p:attrName>
                                        </p:attrNameLst>
                                      </p:cBhvr>
                                      <p:tavLst>
                                        <p:tav tm="0">
                                          <p:val>
                                            <p:fltVal val="0"/>
                                          </p:val>
                                        </p:tav>
                                        <p:tav tm="100000">
                                          <p:val>
                                            <p:strVal val="#ppt_h"/>
                                          </p:val>
                                        </p:tav>
                                      </p:tavLst>
                                    </p:anim>
                                    <p:animEffect transition="in" filter="fade">
                                      <p:cBhvr>
                                        <p:cTn id="70" dur="500"/>
                                        <p:tgtEl>
                                          <p:spTgt spid="288"/>
                                        </p:tgtEl>
                                      </p:cBhvr>
                                    </p:animEffect>
                                    <p:anim calcmode="lin" valueType="num">
                                      <p:cBhvr>
                                        <p:cTn id="71" dur="500" fill="hold"/>
                                        <p:tgtEl>
                                          <p:spTgt spid="288"/>
                                        </p:tgtEl>
                                        <p:attrNameLst>
                                          <p:attrName>ppt_x</p:attrName>
                                        </p:attrNameLst>
                                      </p:cBhvr>
                                      <p:tavLst>
                                        <p:tav tm="0">
                                          <p:val>
                                            <p:fltVal val="0.5"/>
                                          </p:val>
                                        </p:tav>
                                        <p:tav tm="100000">
                                          <p:val>
                                            <p:strVal val="#ppt_x"/>
                                          </p:val>
                                        </p:tav>
                                      </p:tavLst>
                                    </p:anim>
                                    <p:anim calcmode="lin" valueType="num">
                                      <p:cBhvr>
                                        <p:cTn id="72" dur="500" fill="hold"/>
                                        <p:tgtEl>
                                          <p:spTgt spid="288"/>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98"/>
                                        </p:tgtEl>
                                        <p:attrNameLst>
                                          <p:attrName>style.visibility</p:attrName>
                                        </p:attrNameLst>
                                      </p:cBhvr>
                                      <p:to>
                                        <p:strVal val="visible"/>
                                      </p:to>
                                    </p:set>
                                    <p:anim calcmode="lin" valueType="num">
                                      <p:cBhvr>
                                        <p:cTn id="75" dur="500" fill="hold"/>
                                        <p:tgtEl>
                                          <p:spTgt spid="98"/>
                                        </p:tgtEl>
                                        <p:attrNameLst>
                                          <p:attrName>ppt_w</p:attrName>
                                        </p:attrNameLst>
                                      </p:cBhvr>
                                      <p:tavLst>
                                        <p:tav tm="0">
                                          <p:val>
                                            <p:fltVal val="0"/>
                                          </p:val>
                                        </p:tav>
                                        <p:tav tm="100000">
                                          <p:val>
                                            <p:strVal val="#ppt_w"/>
                                          </p:val>
                                        </p:tav>
                                      </p:tavLst>
                                    </p:anim>
                                    <p:anim calcmode="lin" valueType="num">
                                      <p:cBhvr>
                                        <p:cTn id="76" dur="500" fill="hold"/>
                                        <p:tgtEl>
                                          <p:spTgt spid="98"/>
                                        </p:tgtEl>
                                        <p:attrNameLst>
                                          <p:attrName>ppt_h</p:attrName>
                                        </p:attrNameLst>
                                      </p:cBhvr>
                                      <p:tavLst>
                                        <p:tav tm="0">
                                          <p:val>
                                            <p:fltVal val="0"/>
                                          </p:val>
                                        </p:tav>
                                        <p:tav tm="100000">
                                          <p:val>
                                            <p:strVal val="#ppt_h"/>
                                          </p:val>
                                        </p:tav>
                                      </p:tavLst>
                                    </p:anim>
                                    <p:animEffect transition="in" filter="fade">
                                      <p:cBhvr>
                                        <p:cTn id="77" dur="500"/>
                                        <p:tgtEl>
                                          <p:spTgt spid="98"/>
                                        </p:tgtEl>
                                      </p:cBhvr>
                                    </p:animEffect>
                                    <p:anim calcmode="lin" valueType="num">
                                      <p:cBhvr>
                                        <p:cTn id="78" dur="500" fill="hold"/>
                                        <p:tgtEl>
                                          <p:spTgt spid="98"/>
                                        </p:tgtEl>
                                        <p:attrNameLst>
                                          <p:attrName>ppt_x</p:attrName>
                                        </p:attrNameLst>
                                      </p:cBhvr>
                                      <p:tavLst>
                                        <p:tav tm="0">
                                          <p:val>
                                            <p:fltVal val="0.5"/>
                                          </p:val>
                                        </p:tav>
                                        <p:tav tm="100000">
                                          <p:val>
                                            <p:strVal val="#ppt_x"/>
                                          </p:val>
                                        </p:tav>
                                      </p:tavLst>
                                    </p:anim>
                                    <p:anim calcmode="lin" valueType="num">
                                      <p:cBhvr>
                                        <p:cTn id="79" dur="500" fill="hold"/>
                                        <p:tgtEl>
                                          <p:spTgt spid="98"/>
                                        </p:tgtEl>
                                        <p:attrNameLst>
                                          <p:attrName>ppt_y</p:attrName>
                                        </p:attrNameLst>
                                      </p:cBhvr>
                                      <p:tavLst>
                                        <p:tav tm="0">
                                          <p:val>
                                            <p:fltVal val="0.5"/>
                                          </p:val>
                                        </p:tav>
                                        <p:tav tm="100000">
                                          <p:val>
                                            <p:strVal val="#ppt_y"/>
                                          </p:val>
                                        </p:tav>
                                      </p:tavLst>
                                    </p:anim>
                                  </p:childTnLst>
                                </p:cTn>
                              </p:par>
                            </p:childTnLst>
                          </p:cTn>
                        </p:par>
                        <p:par>
                          <p:cTn id="80" fill="hold">
                            <p:stCondLst>
                              <p:cond delay="5500"/>
                            </p:stCondLst>
                            <p:childTnLst>
                              <p:par>
                                <p:cTn id="81" presetID="37"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900" decel="100000" fill="hold"/>
                                        <p:tgtEl>
                                          <p:spTgt spid="9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childTnLst>
                          </p:cTn>
                        </p:par>
                        <p:par>
                          <p:cTn id="87" fill="hold">
                            <p:stCondLst>
                              <p:cond delay="6500"/>
                            </p:stCondLst>
                            <p:childTnLst>
                              <p:par>
                                <p:cTn id="88" presetID="53" presetClass="entr" presetSubtype="528" fill="hold" grpId="0" nodeType="afterEffect">
                                  <p:stCondLst>
                                    <p:cond delay="0"/>
                                  </p:stCondLst>
                                  <p:childTnLst>
                                    <p:set>
                                      <p:cBhvr>
                                        <p:cTn id="89" dur="1" fill="hold">
                                          <p:stCondLst>
                                            <p:cond delay="0"/>
                                          </p:stCondLst>
                                        </p:cTn>
                                        <p:tgtEl>
                                          <p:spTgt spid="309"/>
                                        </p:tgtEl>
                                        <p:attrNameLst>
                                          <p:attrName>style.visibility</p:attrName>
                                        </p:attrNameLst>
                                      </p:cBhvr>
                                      <p:to>
                                        <p:strVal val="visible"/>
                                      </p:to>
                                    </p:set>
                                    <p:anim calcmode="lin" valueType="num">
                                      <p:cBhvr>
                                        <p:cTn id="90" dur="500" fill="hold"/>
                                        <p:tgtEl>
                                          <p:spTgt spid="309"/>
                                        </p:tgtEl>
                                        <p:attrNameLst>
                                          <p:attrName>ppt_w</p:attrName>
                                        </p:attrNameLst>
                                      </p:cBhvr>
                                      <p:tavLst>
                                        <p:tav tm="0">
                                          <p:val>
                                            <p:fltVal val="0"/>
                                          </p:val>
                                        </p:tav>
                                        <p:tav tm="100000">
                                          <p:val>
                                            <p:strVal val="#ppt_w"/>
                                          </p:val>
                                        </p:tav>
                                      </p:tavLst>
                                    </p:anim>
                                    <p:anim calcmode="lin" valueType="num">
                                      <p:cBhvr>
                                        <p:cTn id="91" dur="500" fill="hold"/>
                                        <p:tgtEl>
                                          <p:spTgt spid="309"/>
                                        </p:tgtEl>
                                        <p:attrNameLst>
                                          <p:attrName>ppt_h</p:attrName>
                                        </p:attrNameLst>
                                      </p:cBhvr>
                                      <p:tavLst>
                                        <p:tav tm="0">
                                          <p:val>
                                            <p:fltVal val="0"/>
                                          </p:val>
                                        </p:tav>
                                        <p:tav tm="100000">
                                          <p:val>
                                            <p:strVal val="#ppt_h"/>
                                          </p:val>
                                        </p:tav>
                                      </p:tavLst>
                                    </p:anim>
                                    <p:animEffect transition="in" filter="fade">
                                      <p:cBhvr>
                                        <p:cTn id="92" dur="500"/>
                                        <p:tgtEl>
                                          <p:spTgt spid="309"/>
                                        </p:tgtEl>
                                      </p:cBhvr>
                                    </p:animEffect>
                                    <p:anim calcmode="lin" valueType="num">
                                      <p:cBhvr>
                                        <p:cTn id="93" dur="500" fill="hold"/>
                                        <p:tgtEl>
                                          <p:spTgt spid="309"/>
                                        </p:tgtEl>
                                        <p:attrNameLst>
                                          <p:attrName>ppt_x</p:attrName>
                                        </p:attrNameLst>
                                      </p:cBhvr>
                                      <p:tavLst>
                                        <p:tav tm="0">
                                          <p:val>
                                            <p:fltVal val="0.5"/>
                                          </p:val>
                                        </p:tav>
                                        <p:tav tm="100000">
                                          <p:val>
                                            <p:strVal val="#ppt_x"/>
                                          </p:val>
                                        </p:tav>
                                      </p:tavLst>
                                    </p:anim>
                                    <p:anim calcmode="lin" valueType="num">
                                      <p:cBhvr>
                                        <p:cTn id="94" dur="500" fill="hold"/>
                                        <p:tgtEl>
                                          <p:spTgt spid="309"/>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100"/>
                                        </p:tgtEl>
                                        <p:attrNameLst>
                                          <p:attrName>style.visibility</p:attrName>
                                        </p:attrNameLst>
                                      </p:cBhvr>
                                      <p:to>
                                        <p:strVal val="visible"/>
                                      </p:to>
                                    </p:set>
                                    <p:anim calcmode="lin" valueType="num">
                                      <p:cBhvr>
                                        <p:cTn id="97" dur="500" fill="hold"/>
                                        <p:tgtEl>
                                          <p:spTgt spid="100"/>
                                        </p:tgtEl>
                                        <p:attrNameLst>
                                          <p:attrName>ppt_w</p:attrName>
                                        </p:attrNameLst>
                                      </p:cBhvr>
                                      <p:tavLst>
                                        <p:tav tm="0">
                                          <p:val>
                                            <p:fltVal val="0"/>
                                          </p:val>
                                        </p:tav>
                                        <p:tav tm="100000">
                                          <p:val>
                                            <p:strVal val="#ppt_w"/>
                                          </p:val>
                                        </p:tav>
                                      </p:tavLst>
                                    </p:anim>
                                    <p:anim calcmode="lin" valueType="num">
                                      <p:cBhvr>
                                        <p:cTn id="98" dur="500" fill="hold"/>
                                        <p:tgtEl>
                                          <p:spTgt spid="100"/>
                                        </p:tgtEl>
                                        <p:attrNameLst>
                                          <p:attrName>ppt_h</p:attrName>
                                        </p:attrNameLst>
                                      </p:cBhvr>
                                      <p:tavLst>
                                        <p:tav tm="0">
                                          <p:val>
                                            <p:fltVal val="0"/>
                                          </p:val>
                                        </p:tav>
                                        <p:tav tm="100000">
                                          <p:val>
                                            <p:strVal val="#ppt_h"/>
                                          </p:val>
                                        </p:tav>
                                      </p:tavLst>
                                    </p:anim>
                                    <p:animEffect transition="in" filter="fade">
                                      <p:cBhvr>
                                        <p:cTn id="99" dur="500"/>
                                        <p:tgtEl>
                                          <p:spTgt spid="100"/>
                                        </p:tgtEl>
                                      </p:cBhvr>
                                    </p:animEffect>
                                    <p:anim calcmode="lin" valueType="num">
                                      <p:cBhvr>
                                        <p:cTn id="100" dur="500" fill="hold"/>
                                        <p:tgtEl>
                                          <p:spTgt spid="100"/>
                                        </p:tgtEl>
                                        <p:attrNameLst>
                                          <p:attrName>ppt_x</p:attrName>
                                        </p:attrNameLst>
                                      </p:cBhvr>
                                      <p:tavLst>
                                        <p:tav tm="0">
                                          <p:val>
                                            <p:fltVal val="0.5"/>
                                          </p:val>
                                        </p:tav>
                                        <p:tav tm="100000">
                                          <p:val>
                                            <p:strVal val="#ppt_x"/>
                                          </p:val>
                                        </p:tav>
                                      </p:tavLst>
                                    </p:anim>
                                    <p:anim calcmode="lin" valueType="num">
                                      <p:cBhvr>
                                        <p:cTn id="101" dur="500" fill="hold"/>
                                        <p:tgtEl>
                                          <p:spTgt spid="100"/>
                                        </p:tgtEl>
                                        <p:attrNameLst>
                                          <p:attrName>ppt_y</p:attrName>
                                        </p:attrNameLst>
                                      </p:cBhvr>
                                      <p:tavLst>
                                        <p:tav tm="0">
                                          <p:val>
                                            <p:fltVal val="0.5"/>
                                          </p:val>
                                        </p:tav>
                                        <p:tav tm="100000">
                                          <p:val>
                                            <p:strVal val="#ppt_y"/>
                                          </p:val>
                                        </p:tav>
                                      </p:tavLst>
                                    </p:anim>
                                  </p:childTnLst>
                                </p:cTn>
                              </p:par>
                            </p:childTnLst>
                          </p:cTn>
                        </p:par>
                        <p:par>
                          <p:cTn id="102" fill="hold">
                            <p:stCondLst>
                              <p:cond delay="7000"/>
                            </p:stCondLst>
                            <p:childTnLst>
                              <p:par>
                                <p:cTn id="103" presetID="37" presetClass="entr" presetSubtype="0" fill="hold" grpId="0" nodeType="afterEffect">
                                  <p:stCondLst>
                                    <p:cond delay="0"/>
                                  </p:stCondLst>
                                  <p:childTnLst>
                                    <p:set>
                                      <p:cBhvr>
                                        <p:cTn id="104" dur="1" fill="hold">
                                          <p:stCondLst>
                                            <p:cond delay="0"/>
                                          </p:stCondLst>
                                        </p:cTn>
                                        <p:tgtEl>
                                          <p:spTgt spid="99"/>
                                        </p:tgtEl>
                                        <p:attrNameLst>
                                          <p:attrName>style.visibility</p:attrName>
                                        </p:attrNameLst>
                                      </p:cBhvr>
                                      <p:to>
                                        <p:strVal val="visible"/>
                                      </p:to>
                                    </p:set>
                                    <p:animEffect transition="in" filter="fade">
                                      <p:cBhvr>
                                        <p:cTn id="105" dur="1000"/>
                                        <p:tgtEl>
                                          <p:spTgt spid="99"/>
                                        </p:tgtEl>
                                      </p:cBhvr>
                                    </p:animEffect>
                                    <p:anim calcmode="lin" valueType="num">
                                      <p:cBhvr>
                                        <p:cTn id="106" dur="1000" fill="hold"/>
                                        <p:tgtEl>
                                          <p:spTgt spid="99"/>
                                        </p:tgtEl>
                                        <p:attrNameLst>
                                          <p:attrName>ppt_x</p:attrName>
                                        </p:attrNameLst>
                                      </p:cBhvr>
                                      <p:tavLst>
                                        <p:tav tm="0">
                                          <p:val>
                                            <p:strVal val="#ppt_x"/>
                                          </p:val>
                                        </p:tav>
                                        <p:tav tm="100000">
                                          <p:val>
                                            <p:strVal val="#ppt_x"/>
                                          </p:val>
                                        </p:tav>
                                      </p:tavLst>
                                    </p:anim>
                                    <p:anim calcmode="lin" valueType="num">
                                      <p:cBhvr>
                                        <p:cTn id="107" dur="900" decel="100000" fill="hold"/>
                                        <p:tgtEl>
                                          <p:spTgt spid="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09" fill="hold">
                            <p:stCondLst>
                              <p:cond delay="8000"/>
                            </p:stCondLst>
                            <p:childTnLst>
                              <p:par>
                                <p:cTn id="110" presetID="53" presetClass="entr" presetSubtype="528" fill="hold" grpId="0" nodeType="afterEffect">
                                  <p:stCondLst>
                                    <p:cond delay="0"/>
                                  </p:stCondLst>
                                  <p:childTnLst>
                                    <p:set>
                                      <p:cBhvr>
                                        <p:cTn id="111" dur="1" fill="hold">
                                          <p:stCondLst>
                                            <p:cond delay="0"/>
                                          </p:stCondLst>
                                        </p:cTn>
                                        <p:tgtEl>
                                          <p:spTgt spid="310"/>
                                        </p:tgtEl>
                                        <p:attrNameLst>
                                          <p:attrName>style.visibility</p:attrName>
                                        </p:attrNameLst>
                                      </p:cBhvr>
                                      <p:to>
                                        <p:strVal val="visible"/>
                                      </p:to>
                                    </p:set>
                                    <p:anim calcmode="lin" valueType="num">
                                      <p:cBhvr>
                                        <p:cTn id="112" dur="500" fill="hold"/>
                                        <p:tgtEl>
                                          <p:spTgt spid="310"/>
                                        </p:tgtEl>
                                        <p:attrNameLst>
                                          <p:attrName>ppt_w</p:attrName>
                                        </p:attrNameLst>
                                      </p:cBhvr>
                                      <p:tavLst>
                                        <p:tav tm="0">
                                          <p:val>
                                            <p:fltVal val="0"/>
                                          </p:val>
                                        </p:tav>
                                        <p:tav tm="100000">
                                          <p:val>
                                            <p:strVal val="#ppt_w"/>
                                          </p:val>
                                        </p:tav>
                                      </p:tavLst>
                                    </p:anim>
                                    <p:anim calcmode="lin" valueType="num">
                                      <p:cBhvr>
                                        <p:cTn id="113" dur="500" fill="hold"/>
                                        <p:tgtEl>
                                          <p:spTgt spid="310"/>
                                        </p:tgtEl>
                                        <p:attrNameLst>
                                          <p:attrName>ppt_h</p:attrName>
                                        </p:attrNameLst>
                                      </p:cBhvr>
                                      <p:tavLst>
                                        <p:tav tm="0">
                                          <p:val>
                                            <p:fltVal val="0"/>
                                          </p:val>
                                        </p:tav>
                                        <p:tav tm="100000">
                                          <p:val>
                                            <p:strVal val="#ppt_h"/>
                                          </p:val>
                                        </p:tav>
                                      </p:tavLst>
                                    </p:anim>
                                    <p:animEffect transition="in" filter="fade">
                                      <p:cBhvr>
                                        <p:cTn id="114" dur="500"/>
                                        <p:tgtEl>
                                          <p:spTgt spid="310"/>
                                        </p:tgtEl>
                                      </p:cBhvr>
                                    </p:animEffect>
                                    <p:anim calcmode="lin" valueType="num">
                                      <p:cBhvr>
                                        <p:cTn id="115" dur="500" fill="hold"/>
                                        <p:tgtEl>
                                          <p:spTgt spid="310"/>
                                        </p:tgtEl>
                                        <p:attrNameLst>
                                          <p:attrName>ppt_x</p:attrName>
                                        </p:attrNameLst>
                                      </p:cBhvr>
                                      <p:tavLst>
                                        <p:tav tm="0">
                                          <p:val>
                                            <p:fltVal val="0.5"/>
                                          </p:val>
                                        </p:tav>
                                        <p:tav tm="100000">
                                          <p:val>
                                            <p:strVal val="#ppt_x"/>
                                          </p:val>
                                        </p:tav>
                                      </p:tavLst>
                                    </p:anim>
                                    <p:anim calcmode="lin" valueType="num">
                                      <p:cBhvr>
                                        <p:cTn id="116" dur="500" fill="hold"/>
                                        <p:tgtEl>
                                          <p:spTgt spid="310"/>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0"/>
                                  </p:stCondLst>
                                  <p:childTnLst>
                                    <p:set>
                                      <p:cBhvr>
                                        <p:cTn id="118" dur="1" fill="hold">
                                          <p:stCondLst>
                                            <p:cond delay="0"/>
                                          </p:stCondLst>
                                        </p:cTn>
                                        <p:tgtEl>
                                          <p:spTgt spid="102"/>
                                        </p:tgtEl>
                                        <p:attrNameLst>
                                          <p:attrName>style.visibility</p:attrName>
                                        </p:attrNameLst>
                                      </p:cBhvr>
                                      <p:to>
                                        <p:strVal val="visible"/>
                                      </p:to>
                                    </p:set>
                                    <p:anim calcmode="lin" valueType="num">
                                      <p:cBhvr>
                                        <p:cTn id="119" dur="500" fill="hold"/>
                                        <p:tgtEl>
                                          <p:spTgt spid="102"/>
                                        </p:tgtEl>
                                        <p:attrNameLst>
                                          <p:attrName>ppt_w</p:attrName>
                                        </p:attrNameLst>
                                      </p:cBhvr>
                                      <p:tavLst>
                                        <p:tav tm="0">
                                          <p:val>
                                            <p:fltVal val="0"/>
                                          </p:val>
                                        </p:tav>
                                        <p:tav tm="100000">
                                          <p:val>
                                            <p:strVal val="#ppt_w"/>
                                          </p:val>
                                        </p:tav>
                                      </p:tavLst>
                                    </p:anim>
                                    <p:anim calcmode="lin" valueType="num">
                                      <p:cBhvr>
                                        <p:cTn id="120" dur="500" fill="hold"/>
                                        <p:tgtEl>
                                          <p:spTgt spid="102"/>
                                        </p:tgtEl>
                                        <p:attrNameLst>
                                          <p:attrName>ppt_h</p:attrName>
                                        </p:attrNameLst>
                                      </p:cBhvr>
                                      <p:tavLst>
                                        <p:tav tm="0">
                                          <p:val>
                                            <p:fltVal val="0"/>
                                          </p:val>
                                        </p:tav>
                                        <p:tav tm="100000">
                                          <p:val>
                                            <p:strVal val="#ppt_h"/>
                                          </p:val>
                                        </p:tav>
                                      </p:tavLst>
                                    </p:anim>
                                    <p:animEffect transition="in" filter="fade">
                                      <p:cBhvr>
                                        <p:cTn id="121" dur="500"/>
                                        <p:tgtEl>
                                          <p:spTgt spid="102"/>
                                        </p:tgtEl>
                                      </p:cBhvr>
                                    </p:animEffect>
                                    <p:anim calcmode="lin" valueType="num">
                                      <p:cBhvr>
                                        <p:cTn id="122" dur="500" fill="hold"/>
                                        <p:tgtEl>
                                          <p:spTgt spid="102"/>
                                        </p:tgtEl>
                                        <p:attrNameLst>
                                          <p:attrName>ppt_x</p:attrName>
                                        </p:attrNameLst>
                                      </p:cBhvr>
                                      <p:tavLst>
                                        <p:tav tm="0">
                                          <p:val>
                                            <p:fltVal val="0.5"/>
                                          </p:val>
                                        </p:tav>
                                        <p:tav tm="100000">
                                          <p:val>
                                            <p:strVal val="#ppt_x"/>
                                          </p:val>
                                        </p:tav>
                                      </p:tavLst>
                                    </p:anim>
                                    <p:anim calcmode="lin" valueType="num">
                                      <p:cBhvr>
                                        <p:cTn id="123" dur="500" fill="hold"/>
                                        <p:tgtEl>
                                          <p:spTgt spid="102"/>
                                        </p:tgtEl>
                                        <p:attrNameLst>
                                          <p:attrName>ppt_y</p:attrName>
                                        </p:attrNameLst>
                                      </p:cBhvr>
                                      <p:tavLst>
                                        <p:tav tm="0">
                                          <p:val>
                                            <p:fltVal val="0.5"/>
                                          </p:val>
                                        </p:tav>
                                        <p:tav tm="100000">
                                          <p:val>
                                            <p:strVal val="#ppt_y"/>
                                          </p:val>
                                        </p:tav>
                                      </p:tavLst>
                                    </p:anim>
                                  </p:childTnLst>
                                </p:cTn>
                              </p:par>
                            </p:childTnLst>
                          </p:cTn>
                        </p:par>
                        <p:par>
                          <p:cTn id="124" fill="hold">
                            <p:stCondLst>
                              <p:cond delay="8500"/>
                            </p:stCondLst>
                            <p:childTnLst>
                              <p:par>
                                <p:cTn id="125" presetID="37" presetClass="entr" presetSubtype="0"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fade">
                                      <p:cBhvr>
                                        <p:cTn id="127" dur="1000"/>
                                        <p:tgtEl>
                                          <p:spTgt spid="101"/>
                                        </p:tgtEl>
                                      </p:cBhvr>
                                    </p:animEffect>
                                    <p:anim calcmode="lin" valueType="num">
                                      <p:cBhvr>
                                        <p:cTn id="128" dur="1000" fill="hold"/>
                                        <p:tgtEl>
                                          <p:spTgt spid="101"/>
                                        </p:tgtEl>
                                        <p:attrNameLst>
                                          <p:attrName>ppt_x</p:attrName>
                                        </p:attrNameLst>
                                      </p:cBhvr>
                                      <p:tavLst>
                                        <p:tav tm="0">
                                          <p:val>
                                            <p:strVal val="#ppt_x"/>
                                          </p:val>
                                        </p:tav>
                                        <p:tav tm="100000">
                                          <p:val>
                                            <p:strVal val="#ppt_x"/>
                                          </p:val>
                                        </p:tav>
                                      </p:tavLst>
                                    </p:anim>
                                    <p:anim calcmode="lin" valueType="num">
                                      <p:cBhvr>
                                        <p:cTn id="129" dur="900" decel="100000" fill="hold"/>
                                        <p:tgtEl>
                                          <p:spTgt spid="101"/>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31" fill="hold">
                            <p:stCondLst>
                              <p:cond delay="9500"/>
                            </p:stCondLst>
                            <p:childTnLst>
                              <p:par>
                                <p:cTn id="132" presetID="53" presetClass="entr" presetSubtype="528" fill="hold" grpId="0" nodeType="afterEffect">
                                  <p:stCondLst>
                                    <p:cond delay="0"/>
                                  </p:stCondLst>
                                  <p:childTnLst>
                                    <p:set>
                                      <p:cBhvr>
                                        <p:cTn id="133" dur="1" fill="hold">
                                          <p:stCondLst>
                                            <p:cond delay="0"/>
                                          </p:stCondLst>
                                        </p:cTn>
                                        <p:tgtEl>
                                          <p:spTgt spid="300"/>
                                        </p:tgtEl>
                                        <p:attrNameLst>
                                          <p:attrName>style.visibility</p:attrName>
                                        </p:attrNameLst>
                                      </p:cBhvr>
                                      <p:to>
                                        <p:strVal val="visible"/>
                                      </p:to>
                                    </p:set>
                                    <p:anim calcmode="lin" valueType="num">
                                      <p:cBhvr>
                                        <p:cTn id="134" dur="500" fill="hold"/>
                                        <p:tgtEl>
                                          <p:spTgt spid="300"/>
                                        </p:tgtEl>
                                        <p:attrNameLst>
                                          <p:attrName>ppt_w</p:attrName>
                                        </p:attrNameLst>
                                      </p:cBhvr>
                                      <p:tavLst>
                                        <p:tav tm="0">
                                          <p:val>
                                            <p:fltVal val="0"/>
                                          </p:val>
                                        </p:tav>
                                        <p:tav tm="100000">
                                          <p:val>
                                            <p:strVal val="#ppt_w"/>
                                          </p:val>
                                        </p:tav>
                                      </p:tavLst>
                                    </p:anim>
                                    <p:anim calcmode="lin" valueType="num">
                                      <p:cBhvr>
                                        <p:cTn id="135" dur="500" fill="hold"/>
                                        <p:tgtEl>
                                          <p:spTgt spid="300"/>
                                        </p:tgtEl>
                                        <p:attrNameLst>
                                          <p:attrName>ppt_h</p:attrName>
                                        </p:attrNameLst>
                                      </p:cBhvr>
                                      <p:tavLst>
                                        <p:tav tm="0">
                                          <p:val>
                                            <p:fltVal val="0"/>
                                          </p:val>
                                        </p:tav>
                                        <p:tav tm="100000">
                                          <p:val>
                                            <p:strVal val="#ppt_h"/>
                                          </p:val>
                                        </p:tav>
                                      </p:tavLst>
                                    </p:anim>
                                    <p:animEffect transition="in" filter="fade">
                                      <p:cBhvr>
                                        <p:cTn id="136" dur="500"/>
                                        <p:tgtEl>
                                          <p:spTgt spid="300"/>
                                        </p:tgtEl>
                                      </p:cBhvr>
                                    </p:animEffect>
                                    <p:anim calcmode="lin" valueType="num">
                                      <p:cBhvr>
                                        <p:cTn id="137" dur="500" fill="hold"/>
                                        <p:tgtEl>
                                          <p:spTgt spid="300"/>
                                        </p:tgtEl>
                                        <p:attrNameLst>
                                          <p:attrName>ppt_x</p:attrName>
                                        </p:attrNameLst>
                                      </p:cBhvr>
                                      <p:tavLst>
                                        <p:tav tm="0">
                                          <p:val>
                                            <p:fltVal val="0.5"/>
                                          </p:val>
                                        </p:tav>
                                        <p:tav tm="100000">
                                          <p:val>
                                            <p:strVal val="#ppt_x"/>
                                          </p:val>
                                        </p:tav>
                                      </p:tavLst>
                                    </p:anim>
                                    <p:anim calcmode="lin" valueType="num">
                                      <p:cBhvr>
                                        <p:cTn id="138" dur="500" fill="hold"/>
                                        <p:tgtEl>
                                          <p:spTgt spid="300"/>
                                        </p:tgtEl>
                                        <p:attrNameLst>
                                          <p:attrName>ppt_y</p:attrName>
                                        </p:attrNameLst>
                                      </p:cBhvr>
                                      <p:tavLst>
                                        <p:tav tm="0">
                                          <p:val>
                                            <p:fltVal val="0.5"/>
                                          </p:val>
                                        </p:tav>
                                        <p:tav tm="100000">
                                          <p:val>
                                            <p:strVal val="#ppt_y"/>
                                          </p:val>
                                        </p:tav>
                                      </p:tavLst>
                                    </p:anim>
                                  </p:childTnLst>
                                </p:cTn>
                              </p:par>
                              <p:par>
                                <p:cTn id="139" presetID="53" presetClass="entr" presetSubtype="528" fill="hold" grpId="0" nodeType="withEffect">
                                  <p:stCondLst>
                                    <p:cond delay="0"/>
                                  </p:stCondLst>
                                  <p:childTnLst>
                                    <p:set>
                                      <p:cBhvr>
                                        <p:cTn id="140" dur="1" fill="hold">
                                          <p:stCondLst>
                                            <p:cond delay="0"/>
                                          </p:stCondLst>
                                        </p:cTn>
                                        <p:tgtEl>
                                          <p:spTgt spid="110"/>
                                        </p:tgtEl>
                                        <p:attrNameLst>
                                          <p:attrName>style.visibility</p:attrName>
                                        </p:attrNameLst>
                                      </p:cBhvr>
                                      <p:to>
                                        <p:strVal val="visible"/>
                                      </p:to>
                                    </p:set>
                                    <p:anim calcmode="lin" valueType="num">
                                      <p:cBhvr>
                                        <p:cTn id="141" dur="500" fill="hold"/>
                                        <p:tgtEl>
                                          <p:spTgt spid="110"/>
                                        </p:tgtEl>
                                        <p:attrNameLst>
                                          <p:attrName>ppt_w</p:attrName>
                                        </p:attrNameLst>
                                      </p:cBhvr>
                                      <p:tavLst>
                                        <p:tav tm="0">
                                          <p:val>
                                            <p:fltVal val="0"/>
                                          </p:val>
                                        </p:tav>
                                        <p:tav tm="100000">
                                          <p:val>
                                            <p:strVal val="#ppt_w"/>
                                          </p:val>
                                        </p:tav>
                                      </p:tavLst>
                                    </p:anim>
                                    <p:anim calcmode="lin" valueType="num">
                                      <p:cBhvr>
                                        <p:cTn id="142" dur="500" fill="hold"/>
                                        <p:tgtEl>
                                          <p:spTgt spid="110"/>
                                        </p:tgtEl>
                                        <p:attrNameLst>
                                          <p:attrName>ppt_h</p:attrName>
                                        </p:attrNameLst>
                                      </p:cBhvr>
                                      <p:tavLst>
                                        <p:tav tm="0">
                                          <p:val>
                                            <p:fltVal val="0"/>
                                          </p:val>
                                        </p:tav>
                                        <p:tav tm="100000">
                                          <p:val>
                                            <p:strVal val="#ppt_h"/>
                                          </p:val>
                                        </p:tav>
                                      </p:tavLst>
                                    </p:anim>
                                    <p:animEffect transition="in" filter="fade">
                                      <p:cBhvr>
                                        <p:cTn id="143" dur="500"/>
                                        <p:tgtEl>
                                          <p:spTgt spid="110"/>
                                        </p:tgtEl>
                                      </p:cBhvr>
                                    </p:animEffect>
                                    <p:anim calcmode="lin" valueType="num">
                                      <p:cBhvr>
                                        <p:cTn id="144" dur="500" fill="hold"/>
                                        <p:tgtEl>
                                          <p:spTgt spid="110"/>
                                        </p:tgtEl>
                                        <p:attrNameLst>
                                          <p:attrName>ppt_x</p:attrName>
                                        </p:attrNameLst>
                                      </p:cBhvr>
                                      <p:tavLst>
                                        <p:tav tm="0">
                                          <p:val>
                                            <p:fltVal val="0.5"/>
                                          </p:val>
                                        </p:tav>
                                        <p:tav tm="100000">
                                          <p:val>
                                            <p:strVal val="#ppt_x"/>
                                          </p:val>
                                        </p:tav>
                                      </p:tavLst>
                                    </p:anim>
                                    <p:anim calcmode="lin" valueType="num">
                                      <p:cBhvr>
                                        <p:cTn id="145" dur="500" fill="hold"/>
                                        <p:tgtEl>
                                          <p:spTgt spid="110"/>
                                        </p:tgtEl>
                                        <p:attrNameLst>
                                          <p:attrName>ppt_y</p:attrName>
                                        </p:attrNameLst>
                                      </p:cBhvr>
                                      <p:tavLst>
                                        <p:tav tm="0">
                                          <p:val>
                                            <p:fltVal val="0.5"/>
                                          </p:val>
                                        </p:tav>
                                        <p:tav tm="100000">
                                          <p:val>
                                            <p:strVal val="#ppt_y"/>
                                          </p:val>
                                        </p:tav>
                                      </p:tavLst>
                                    </p:anim>
                                  </p:childTnLst>
                                </p:cTn>
                              </p:par>
                            </p:childTnLst>
                          </p:cTn>
                        </p:par>
                        <p:par>
                          <p:cTn id="146" fill="hold">
                            <p:stCondLst>
                              <p:cond delay="10000"/>
                            </p:stCondLst>
                            <p:childTnLst>
                              <p:par>
                                <p:cTn id="147" presetID="37" presetClass="entr" presetSubtype="0" fill="hold" grpId="0"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900" decel="100000" fill="hold"/>
                                        <p:tgtEl>
                                          <p:spTgt spid="109"/>
                                        </p:tgtEl>
                                        <p:attrNameLst>
                                          <p:attrName>ppt_y</p:attrName>
                                        </p:attrNameLst>
                                      </p:cBhvr>
                                      <p:tavLst>
                                        <p:tav tm="0">
                                          <p:val>
                                            <p:strVal val="#ppt_y+1"/>
                                          </p:val>
                                        </p:tav>
                                        <p:tav tm="100000">
                                          <p:val>
                                            <p:strVal val="#ppt_y-.03"/>
                                          </p:val>
                                        </p:tav>
                                      </p:tavLst>
                                    </p:anim>
                                    <p:anim calcmode="lin" valueType="num">
                                      <p:cBhvr>
                                        <p:cTn id="152"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53" fill="hold">
                            <p:stCondLst>
                              <p:cond delay="11000"/>
                            </p:stCondLst>
                            <p:childTnLst>
                              <p:par>
                                <p:cTn id="154" presetID="53" presetClass="entr" presetSubtype="528" fill="hold" grpId="0" nodeType="afterEffect">
                                  <p:stCondLst>
                                    <p:cond delay="0"/>
                                  </p:stCondLst>
                                  <p:childTnLst>
                                    <p:set>
                                      <p:cBhvr>
                                        <p:cTn id="155" dur="1" fill="hold">
                                          <p:stCondLst>
                                            <p:cond delay="0"/>
                                          </p:stCondLst>
                                        </p:cTn>
                                        <p:tgtEl>
                                          <p:spTgt spid="304"/>
                                        </p:tgtEl>
                                        <p:attrNameLst>
                                          <p:attrName>style.visibility</p:attrName>
                                        </p:attrNameLst>
                                      </p:cBhvr>
                                      <p:to>
                                        <p:strVal val="visible"/>
                                      </p:to>
                                    </p:set>
                                    <p:anim calcmode="lin" valueType="num">
                                      <p:cBhvr>
                                        <p:cTn id="156" dur="500" fill="hold"/>
                                        <p:tgtEl>
                                          <p:spTgt spid="304"/>
                                        </p:tgtEl>
                                        <p:attrNameLst>
                                          <p:attrName>ppt_w</p:attrName>
                                        </p:attrNameLst>
                                      </p:cBhvr>
                                      <p:tavLst>
                                        <p:tav tm="0">
                                          <p:val>
                                            <p:fltVal val="0"/>
                                          </p:val>
                                        </p:tav>
                                        <p:tav tm="100000">
                                          <p:val>
                                            <p:strVal val="#ppt_w"/>
                                          </p:val>
                                        </p:tav>
                                      </p:tavLst>
                                    </p:anim>
                                    <p:anim calcmode="lin" valueType="num">
                                      <p:cBhvr>
                                        <p:cTn id="157" dur="500" fill="hold"/>
                                        <p:tgtEl>
                                          <p:spTgt spid="304"/>
                                        </p:tgtEl>
                                        <p:attrNameLst>
                                          <p:attrName>ppt_h</p:attrName>
                                        </p:attrNameLst>
                                      </p:cBhvr>
                                      <p:tavLst>
                                        <p:tav tm="0">
                                          <p:val>
                                            <p:fltVal val="0"/>
                                          </p:val>
                                        </p:tav>
                                        <p:tav tm="100000">
                                          <p:val>
                                            <p:strVal val="#ppt_h"/>
                                          </p:val>
                                        </p:tav>
                                      </p:tavLst>
                                    </p:anim>
                                    <p:animEffect transition="in" filter="fade">
                                      <p:cBhvr>
                                        <p:cTn id="158" dur="500"/>
                                        <p:tgtEl>
                                          <p:spTgt spid="304"/>
                                        </p:tgtEl>
                                      </p:cBhvr>
                                    </p:animEffect>
                                    <p:anim calcmode="lin" valueType="num">
                                      <p:cBhvr>
                                        <p:cTn id="159" dur="500" fill="hold"/>
                                        <p:tgtEl>
                                          <p:spTgt spid="304"/>
                                        </p:tgtEl>
                                        <p:attrNameLst>
                                          <p:attrName>ppt_x</p:attrName>
                                        </p:attrNameLst>
                                      </p:cBhvr>
                                      <p:tavLst>
                                        <p:tav tm="0">
                                          <p:val>
                                            <p:fltVal val="0.5"/>
                                          </p:val>
                                        </p:tav>
                                        <p:tav tm="100000">
                                          <p:val>
                                            <p:strVal val="#ppt_x"/>
                                          </p:val>
                                        </p:tav>
                                      </p:tavLst>
                                    </p:anim>
                                    <p:anim calcmode="lin" valueType="num">
                                      <p:cBhvr>
                                        <p:cTn id="160" dur="500" fill="hold"/>
                                        <p:tgtEl>
                                          <p:spTgt spid="304"/>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108"/>
                                        </p:tgtEl>
                                        <p:attrNameLst>
                                          <p:attrName>style.visibility</p:attrName>
                                        </p:attrNameLst>
                                      </p:cBhvr>
                                      <p:to>
                                        <p:strVal val="visible"/>
                                      </p:to>
                                    </p:set>
                                    <p:anim calcmode="lin" valueType="num">
                                      <p:cBhvr>
                                        <p:cTn id="163" dur="500" fill="hold"/>
                                        <p:tgtEl>
                                          <p:spTgt spid="108"/>
                                        </p:tgtEl>
                                        <p:attrNameLst>
                                          <p:attrName>ppt_w</p:attrName>
                                        </p:attrNameLst>
                                      </p:cBhvr>
                                      <p:tavLst>
                                        <p:tav tm="0">
                                          <p:val>
                                            <p:fltVal val="0"/>
                                          </p:val>
                                        </p:tav>
                                        <p:tav tm="100000">
                                          <p:val>
                                            <p:strVal val="#ppt_w"/>
                                          </p:val>
                                        </p:tav>
                                      </p:tavLst>
                                    </p:anim>
                                    <p:anim calcmode="lin" valueType="num">
                                      <p:cBhvr>
                                        <p:cTn id="164" dur="500" fill="hold"/>
                                        <p:tgtEl>
                                          <p:spTgt spid="108"/>
                                        </p:tgtEl>
                                        <p:attrNameLst>
                                          <p:attrName>ppt_h</p:attrName>
                                        </p:attrNameLst>
                                      </p:cBhvr>
                                      <p:tavLst>
                                        <p:tav tm="0">
                                          <p:val>
                                            <p:fltVal val="0"/>
                                          </p:val>
                                        </p:tav>
                                        <p:tav tm="100000">
                                          <p:val>
                                            <p:strVal val="#ppt_h"/>
                                          </p:val>
                                        </p:tav>
                                      </p:tavLst>
                                    </p:anim>
                                    <p:animEffect transition="in" filter="fade">
                                      <p:cBhvr>
                                        <p:cTn id="165" dur="500"/>
                                        <p:tgtEl>
                                          <p:spTgt spid="108"/>
                                        </p:tgtEl>
                                      </p:cBhvr>
                                    </p:animEffect>
                                    <p:anim calcmode="lin" valueType="num">
                                      <p:cBhvr>
                                        <p:cTn id="166" dur="500" fill="hold"/>
                                        <p:tgtEl>
                                          <p:spTgt spid="108"/>
                                        </p:tgtEl>
                                        <p:attrNameLst>
                                          <p:attrName>ppt_x</p:attrName>
                                        </p:attrNameLst>
                                      </p:cBhvr>
                                      <p:tavLst>
                                        <p:tav tm="0">
                                          <p:val>
                                            <p:fltVal val="0.5"/>
                                          </p:val>
                                        </p:tav>
                                        <p:tav tm="100000">
                                          <p:val>
                                            <p:strVal val="#ppt_x"/>
                                          </p:val>
                                        </p:tav>
                                      </p:tavLst>
                                    </p:anim>
                                    <p:anim calcmode="lin" valueType="num">
                                      <p:cBhvr>
                                        <p:cTn id="167" dur="500" fill="hold"/>
                                        <p:tgtEl>
                                          <p:spTgt spid="108"/>
                                        </p:tgtEl>
                                        <p:attrNameLst>
                                          <p:attrName>ppt_y</p:attrName>
                                        </p:attrNameLst>
                                      </p:cBhvr>
                                      <p:tavLst>
                                        <p:tav tm="0">
                                          <p:val>
                                            <p:fltVal val="0.5"/>
                                          </p:val>
                                        </p:tav>
                                        <p:tav tm="100000">
                                          <p:val>
                                            <p:strVal val="#ppt_y"/>
                                          </p:val>
                                        </p:tav>
                                      </p:tavLst>
                                    </p:anim>
                                  </p:childTnLst>
                                </p:cTn>
                              </p:par>
                            </p:childTnLst>
                          </p:cTn>
                        </p:par>
                        <p:par>
                          <p:cTn id="168" fill="hold">
                            <p:stCondLst>
                              <p:cond delay="11500"/>
                            </p:stCondLst>
                            <p:childTnLst>
                              <p:par>
                                <p:cTn id="169" presetID="37" presetClass="entr" presetSubtype="0" fill="hold" grpId="0" nodeType="afterEffect">
                                  <p:stCondLst>
                                    <p:cond delay="0"/>
                                  </p:stCondLst>
                                  <p:childTnLst>
                                    <p:set>
                                      <p:cBhvr>
                                        <p:cTn id="170" dur="1" fill="hold">
                                          <p:stCondLst>
                                            <p:cond delay="0"/>
                                          </p:stCondLst>
                                        </p:cTn>
                                        <p:tgtEl>
                                          <p:spTgt spid="107"/>
                                        </p:tgtEl>
                                        <p:attrNameLst>
                                          <p:attrName>style.visibility</p:attrName>
                                        </p:attrNameLst>
                                      </p:cBhvr>
                                      <p:to>
                                        <p:strVal val="visible"/>
                                      </p:to>
                                    </p:set>
                                    <p:animEffect transition="in" filter="fade">
                                      <p:cBhvr>
                                        <p:cTn id="171" dur="1000"/>
                                        <p:tgtEl>
                                          <p:spTgt spid="107"/>
                                        </p:tgtEl>
                                      </p:cBhvr>
                                    </p:animEffect>
                                    <p:anim calcmode="lin" valueType="num">
                                      <p:cBhvr>
                                        <p:cTn id="172" dur="1000" fill="hold"/>
                                        <p:tgtEl>
                                          <p:spTgt spid="107"/>
                                        </p:tgtEl>
                                        <p:attrNameLst>
                                          <p:attrName>ppt_x</p:attrName>
                                        </p:attrNameLst>
                                      </p:cBhvr>
                                      <p:tavLst>
                                        <p:tav tm="0">
                                          <p:val>
                                            <p:strVal val="#ppt_x"/>
                                          </p:val>
                                        </p:tav>
                                        <p:tav tm="100000">
                                          <p:val>
                                            <p:strVal val="#ppt_x"/>
                                          </p:val>
                                        </p:tav>
                                      </p:tavLst>
                                    </p:anim>
                                    <p:anim calcmode="lin" valueType="num">
                                      <p:cBhvr>
                                        <p:cTn id="173" dur="900" decel="100000" fill="hold"/>
                                        <p:tgtEl>
                                          <p:spTgt spid="107"/>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75" fill="hold">
                            <p:stCondLst>
                              <p:cond delay="12500"/>
                            </p:stCondLst>
                            <p:childTnLst>
                              <p:par>
                                <p:cTn id="176" presetID="53" presetClass="entr" presetSubtype="528" fill="hold" grpId="0" nodeType="afterEffect">
                                  <p:stCondLst>
                                    <p:cond delay="0"/>
                                  </p:stCondLst>
                                  <p:childTnLst>
                                    <p:set>
                                      <p:cBhvr>
                                        <p:cTn id="177" dur="1" fill="hold">
                                          <p:stCondLst>
                                            <p:cond delay="0"/>
                                          </p:stCondLst>
                                        </p:cTn>
                                        <p:tgtEl>
                                          <p:spTgt spid="308"/>
                                        </p:tgtEl>
                                        <p:attrNameLst>
                                          <p:attrName>style.visibility</p:attrName>
                                        </p:attrNameLst>
                                      </p:cBhvr>
                                      <p:to>
                                        <p:strVal val="visible"/>
                                      </p:to>
                                    </p:set>
                                    <p:anim calcmode="lin" valueType="num">
                                      <p:cBhvr>
                                        <p:cTn id="178" dur="500" fill="hold"/>
                                        <p:tgtEl>
                                          <p:spTgt spid="308"/>
                                        </p:tgtEl>
                                        <p:attrNameLst>
                                          <p:attrName>ppt_w</p:attrName>
                                        </p:attrNameLst>
                                      </p:cBhvr>
                                      <p:tavLst>
                                        <p:tav tm="0">
                                          <p:val>
                                            <p:fltVal val="0"/>
                                          </p:val>
                                        </p:tav>
                                        <p:tav tm="100000">
                                          <p:val>
                                            <p:strVal val="#ppt_w"/>
                                          </p:val>
                                        </p:tav>
                                      </p:tavLst>
                                    </p:anim>
                                    <p:anim calcmode="lin" valueType="num">
                                      <p:cBhvr>
                                        <p:cTn id="179" dur="500" fill="hold"/>
                                        <p:tgtEl>
                                          <p:spTgt spid="308"/>
                                        </p:tgtEl>
                                        <p:attrNameLst>
                                          <p:attrName>ppt_h</p:attrName>
                                        </p:attrNameLst>
                                      </p:cBhvr>
                                      <p:tavLst>
                                        <p:tav tm="0">
                                          <p:val>
                                            <p:fltVal val="0"/>
                                          </p:val>
                                        </p:tav>
                                        <p:tav tm="100000">
                                          <p:val>
                                            <p:strVal val="#ppt_h"/>
                                          </p:val>
                                        </p:tav>
                                      </p:tavLst>
                                    </p:anim>
                                    <p:animEffect transition="in" filter="fade">
                                      <p:cBhvr>
                                        <p:cTn id="180" dur="500"/>
                                        <p:tgtEl>
                                          <p:spTgt spid="308"/>
                                        </p:tgtEl>
                                      </p:cBhvr>
                                    </p:animEffect>
                                    <p:anim calcmode="lin" valueType="num">
                                      <p:cBhvr>
                                        <p:cTn id="181" dur="500" fill="hold"/>
                                        <p:tgtEl>
                                          <p:spTgt spid="308"/>
                                        </p:tgtEl>
                                        <p:attrNameLst>
                                          <p:attrName>ppt_x</p:attrName>
                                        </p:attrNameLst>
                                      </p:cBhvr>
                                      <p:tavLst>
                                        <p:tav tm="0">
                                          <p:val>
                                            <p:fltVal val="0.5"/>
                                          </p:val>
                                        </p:tav>
                                        <p:tav tm="100000">
                                          <p:val>
                                            <p:strVal val="#ppt_x"/>
                                          </p:val>
                                        </p:tav>
                                      </p:tavLst>
                                    </p:anim>
                                    <p:anim calcmode="lin" valueType="num">
                                      <p:cBhvr>
                                        <p:cTn id="182" dur="500" fill="hold"/>
                                        <p:tgtEl>
                                          <p:spTgt spid="308"/>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106"/>
                                        </p:tgtEl>
                                        <p:attrNameLst>
                                          <p:attrName>style.visibility</p:attrName>
                                        </p:attrNameLst>
                                      </p:cBhvr>
                                      <p:to>
                                        <p:strVal val="visible"/>
                                      </p:to>
                                    </p:set>
                                    <p:anim calcmode="lin" valueType="num">
                                      <p:cBhvr>
                                        <p:cTn id="185" dur="500" fill="hold"/>
                                        <p:tgtEl>
                                          <p:spTgt spid="106"/>
                                        </p:tgtEl>
                                        <p:attrNameLst>
                                          <p:attrName>ppt_w</p:attrName>
                                        </p:attrNameLst>
                                      </p:cBhvr>
                                      <p:tavLst>
                                        <p:tav tm="0">
                                          <p:val>
                                            <p:fltVal val="0"/>
                                          </p:val>
                                        </p:tav>
                                        <p:tav tm="100000">
                                          <p:val>
                                            <p:strVal val="#ppt_w"/>
                                          </p:val>
                                        </p:tav>
                                      </p:tavLst>
                                    </p:anim>
                                    <p:anim calcmode="lin" valueType="num">
                                      <p:cBhvr>
                                        <p:cTn id="186" dur="500" fill="hold"/>
                                        <p:tgtEl>
                                          <p:spTgt spid="106"/>
                                        </p:tgtEl>
                                        <p:attrNameLst>
                                          <p:attrName>ppt_h</p:attrName>
                                        </p:attrNameLst>
                                      </p:cBhvr>
                                      <p:tavLst>
                                        <p:tav tm="0">
                                          <p:val>
                                            <p:fltVal val="0"/>
                                          </p:val>
                                        </p:tav>
                                        <p:tav tm="100000">
                                          <p:val>
                                            <p:strVal val="#ppt_h"/>
                                          </p:val>
                                        </p:tav>
                                      </p:tavLst>
                                    </p:anim>
                                    <p:animEffect transition="in" filter="fade">
                                      <p:cBhvr>
                                        <p:cTn id="187" dur="500"/>
                                        <p:tgtEl>
                                          <p:spTgt spid="106"/>
                                        </p:tgtEl>
                                      </p:cBhvr>
                                    </p:animEffect>
                                    <p:anim calcmode="lin" valueType="num">
                                      <p:cBhvr>
                                        <p:cTn id="188" dur="500" fill="hold"/>
                                        <p:tgtEl>
                                          <p:spTgt spid="106"/>
                                        </p:tgtEl>
                                        <p:attrNameLst>
                                          <p:attrName>ppt_x</p:attrName>
                                        </p:attrNameLst>
                                      </p:cBhvr>
                                      <p:tavLst>
                                        <p:tav tm="0">
                                          <p:val>
                                            <p:fltVal val="0.5"/>
                                          </p:val>
                                        </p:tav>
                                        <p:tav tm="100000">
                                          <p:val>
                                            <p:strVal val="#ppt_x"/>
                                          </p:val>
                                        </p:tav>
                                      </p:tavLst>
                                    </p:anim>
                                    <p:anim calcmode="lin" valueType="num">
                                      <p:cBhvr>
                                        <p:cTn id="189" dur="500" fill="hold"/>
                                        <p:tgtEl>
                                          <p:spTgt spid="106"/>
                                        </p:tgtEl>
                                        <p:attrNameLst>
                                          <p:attrName>ppt_y</p:attrName>
                                        </p:attrNameLst>
                                      </p:cBhvr>
                                      <p:tavLst>
                                        <p:tav tm="0">
                                          <p:val>
                                            <p:fltVal val="0.5"/>
                                          </p:val>
                                        </p:tav>
                                        <p:tav tm="100000">
                                          <p:val>
                                            <p:strVal val="#ppt_y"/>
                                          </p:val>
                                        </p:tav>
                                      </p:tavLst>
                                    </p:anim>
                                  </p:childTnLst>
                                </p:cTn>
                              </p:par>
                            </p:childTnLst>
                          </p:cTn>
                        </p:par>
                        <p:par>
                          <p:cTn id="190" fill="hold">
                            <p:stCondLst>
                              <p:cond delay="13000"/>
                            </p:stCondLst>
                            <p:childTnLst>
                              <p:par>
                                <p:cTn id="191" presetID="37" presetClass="entr" presetSubtype="0" fill="hold" grpId="0" nodeType="afterEffect">
                                  <p:stCondLst>
                                    <p:cond delay="0"/>
                                  </p:stCondLst>
                                  <p:childTnLst>
                                    <p:set>
                                      <p:cBhvr>
                                        <p:cTn id="192" dur="1" fill="hold">
                                          <p:stCondLst>
                                            <p:cond delay="0"/>
                                          </p:stCondLst>
                                        </p:cTn>
                                        <p:tgtEl>
                                          <p:spTgt spid="105"/>
                                        </p:tgtEl>
                                        <p:attrNameLst>
                                          <p:attrName>style.visibility</p:attrName>
                                        </p:attrNameLst>
                                      </p:cBhvr>
                                      <p:to>
                                        <p:strVal val="visible"/>
                                      </p:to>
                                    </p:set>
                                    <p:animEffect transition="in" filter="fade">
                                      <p:cBhvr>
                                        <p:cTn id="193" dur="1000"/>
                                        <p:tgtEl>
                                          <p:spTgt spid="105"/>
                                        </p:tgtEl>
                                      </p:cBhvr>
                                    </p:animEffect>
                                    <p:anim calcmode="lin" valueType="num">
                                      <p:cBhvr>
                                        <p:cTn id="194" dur="1000" fill="hold"/>
                                        <p:tgtEl>
                                          <p:spTgt spid="105"/>
                                        </p:tgtEl>
                                        <p:attrNameLst>
                                          <p:attrName>ppt_x</p:attrName>
                                        </p:attrNameLst>
                                      </p:cBhvr>
                                      <p:tavLst>
                                        <p:tav tm="0">
                                          <p:val>
                                            <p:strVal val="#ppt_x"/>
                                          </p:val>
                                        </p:tav>
                                        <p:tav tm="100000">
                                          <p:val>
                                            <p:strVal val="#ppt_x"/>
                                          </p:val>
                                        </p:tav>
                                      </p:tavLst>
                                    </p:anim>
                                    <p:anim calcmode="lin" valueType="num">
                                      <p:cBhvr>
                                        <p:cTn id="195" dur="900" decel="100000" fill="hold"/>
                                        <p:tgtEl>
                                          <p:spTgt spid="105"/>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97" fill="hold">
                            <p:stCondLst>
                              <p:cond delay="14000"/>
                            </p:stCondLst>
                            <p:childTnLst>
                              <p:par>
                                <p:cTn id="198" presetID="53" presetClass="entr" presetSubtype="528" fill="hold" grpId="0" nodeType="afterEffect">
                                  <p:stCondLst>
                                    <p:cond delay="0"/>
                                  </p:stCondLst>
                                  <p:childTnLst>
                                    <p:set>
                                      <p:cBhvr>
                                        <p:cTn id="199" dur="1" fill="hold">
                                          <p:stCondLst>
                                            <p:cond delay="0"/>
                                          </p:stCondLst>
                                        </p:cTn>
                                        <p:tgtEl>
                                          <p:spTgt spid="45"/>
                                        </p:tgtEl>
                                        <p:attrNameLst>
                                          <p:attrName>style.visibility</p:attrName>
                                        </p:attrNameLst>
                                      </p:cBhvr>
                                      <p:to>
                                        <p:strVal val="visible"/>
                                      </p:to>
                                    </p:set>
                                    <p:anim calcmode="lin" valueType="num">
                                      <p:cBhvr>
                                        <p:cTn id="200" dur="500" fill="hold"/>
                                        <p:tgtEl>
                                          <p:spTgt spid="45"/>
                                        </p:tgtEl>
                                        <p:attrNameLst>
                                          <p:attrName>ppt_w</p:attrName>
                                        </p:attrNameLst>
                                      </p:cBhvr>
                                      <p:tavLst>
                                        <p:tav tm="0">
                                          <p:val>
                                            <p:fltVal val="0"/>
                                          </p:val>
                                        </p:tav>
                                        <p:tav tm="100000">
                                          <p:val>
                                            <p:strVal val="#ppt_w"/>
                                          </p:val>
                                        </p:tav>
                                      </p:tavLst>
                                    </p:anim>
                                    <p:anim calcmode="lin" valueType="num">
                                      <p:cBhvr>
                                        <p:cTn id="201" dur="500" fill="hold"/>
                                        <p:tgtEl>
                                          <p:spTgt spid="45"/>
                                        </p:tgtEl>
                                        <p:attrNameLst>
                                          <p:attrName>ppt_h</p:attrName>
                                        </p:attrNameLst>
                                      </p:cBhvr>
                                      <p:tavLst>
                                        <p:tav tm="0">
                                          <p:val>
                                            <p:fltVal val="0"/>
                                          </p:val>
                                        </p:tav>
                                        <p:tav tm="100000">
                                          <p:val>
                                            <p:strVal val="#ppt_h"/>
                                          </p:val>
                                        </p:tav>
                                      </p:tavLst>
                                    </p:anim>
                                    <p:animEffect transition="in" filter="fade">
                                      <p:cBhvr>
                                        <p:cTn id="202" dur="500"/>
                                        <p:tgtEl>
                                          <p:spTgt spid="45"/>
                                        </p:tgtEl>
                                      </p:cBhvr>
                                    </p:animEffect>
                                    <p:anim calcmode="lin" valueType="num">
                                      <p:cBhvr>
                                        <p:cTn id="203" dur="500" fill="hold"/>
                                        <p:tgtEl>
                                          <p:spTgt spid="45"/>
                                        </p:tgtEl>
                                        <p:attrNameLst>
                                          <p:attrName>ppt_x</p:attrName>
                                        </p:attrNameLst>
                                      </p:cBhvr>
                                      <p:tavLst>
                                        <p:tav tm="0">
                                          <p:val>
                                            <p:fltVal val="0.5"/>
                                          </p:val>
                                        </p:tav>
                                        <p:tav tm="100000">
                                          <p:val>
                                            <p:strVal val="#ppt_x"/>
                                          </p:val>
                                        </p:tav>
                                      </p:tavLst>
                                    </p:anim>
                                    <p:anim calcmode="lin" valueType="num">
                                      <p:cBhvr>
                                        <p:cTn id="204" dur="500" fill="hold"/>
                                        <p:tgtEl>
                                          <p:spTgt spid="45"/>
                                        </p:tgtEl>
                                        <p:attrNameLst>
                                          <p:attrName>ppt_y</p:attrName>
                                        </p:attrNameLst>
                                      </p:cBhvr>
                                      <p:tavLst>
                                        <p:tav tm="0">
                                          <p:val>
                                            <p:fltVal val="0.5"/>
                                          </p:val>
                                        </p:tav>
                                        <p:tav tm="100000">
                                          <p:val>
                                            <p:strVal val="#ppt_y"/>
                                          </p:val>
                                        </p:tav>
                                      </p:tavLst>
                                    </p:anim>
                                  </p:childTnLst>
                                </p:cTn>
                              </p:par>
                              <p:par>
                                <p:cTn id="205" presetID="53" presetClass="entr" presetSubtype="528" fill="hold" grpId="0" nodeType="withEffect">
                                  <p:stCondLst>
                                    <p:cond delay="0"/>
                                  </p:stCondLst>
                                  <p:childTnLst>
                                    <p:set>
                                      <p:cBhvr>
                                        <p:cTn id="206" dur="1" fill="hold">
                                          <p:stCondLst>
                                            <p:cond delay="0"/>
                                          </p:stCondLst>
                                        </p:cTn>
                                        <p:tgtEl>
                                          <p:spTgt spid="104"/>
                                        </p:tgtEl>
                                        <p:attrNameLst>
                                          <p:attrName>style.visibility</p:attrName>
                                        </p:attrNameLst>
                                      </p:cBhvr>
                                      <p:to>
                                        <p:strVal val="visible"/>
                                      </p:to>
                                    </p:set>
                                    <p:anim calcmode="lin" valueType="num">
                                      <p:cBhvr>
                                        <p:cTn id="207" dur="500" fill="hold"/>
                                        <p:tgtEl>
                                          <p:spTgt spid="104"/>
                                        </p:tgtEl>
                                        <p:attrNameLst>
                                          <p:attrName>ppt_w</p:attrName>
                                        </p:attrNameLst>
                                      </p:cBhvr>
                                      <p:tavLst>
                                        <p:tav tm="0">
                                          <p:val>
                                            <p:fltVal val="0"/>
                                          </p:val>
                                        </p:tav>
                                        <p:tav tm="100000">
                                          <p:val>
                                            <p:strVal val="#ppt_w"/>
                                          </p:val>
                                        </p:tav>
                                      </p:tavLst>
                                    </p:anim>
                                    <p:anim calcmode="lin" valueType="num">
                                      <p:cBhvr>
                                        <p:cTn id="208" dur="500" fill="hold"/>
                                        <p:tgtEl>
                                          <p:spTgt spid="104"/>
                                        </p:tgtEl>
                                        <p:attrNameLst>
                                          <p:attrName>ppt_h</p:attrName>
                                        </p:attrNameLst>
                                      </p:cBhvr>
                                      <p:tavLst>
                                        <p:tav tm="0">
                                          <p:val>
                                            <p:fltVal val="0"/>
                                          </p:val>
                                        </p:tav>
                                        <p:tav tm="100000">
                                          <p:val>
                                            <p:strVal val="#ppt_h"/>
                                          </p:val>
                                        </p:tav>
                                      </p:tavLst>
                                    </p:anim>
                                    <p:animEffect transition="in" filter="fade">
                                      <p:cBhvr>
                                        <p:cTn id="209" dur="500"/>
                                        <p:tgtEl>
                                          <p:spTgt spid="104"/>
                                        </p:tgtEl>
                                      </p:cBhvr>
                                    </p:animEffect>
                                    <p:anim calcmode="lin" valueType="num">
                                      <p:cBhvr>
                                        <p:cTn id="210" dur="500" fill="hold"/>
                                        <p:tgtEl>
                                          <p:spTgt spid="104"/>
                                        </p:tgtEl>
                                        <p:attrNameLst>
                                          <p:attrName>ppt_x</p:attrName>
                                        </p:attrNameLst>
                                      </p:cBhvr>
                                      <p:tavLst>
                                        <p:tav tm="0">
                                          <p:val>
                                            <p:fltVal val="0.5"/>
                                          </p:val>
                                        </p:tav>
                                        <p:tav tm="100000">
                                          <p:val>
                                            <p:strVal val="#ppt_x"/>
                                          </p:val>
                                        </p:tav>
                                      </p:tavLst>
                                    </p:anim>
                                    <p:anim calcmode="lin" valueType="num">
                                      <p:cBhvr>
                                        <p:cTn id="211" dur="500" fill="hold"/>
                                        <p:tgtEl>
                                          <p:spTgt spid="104"/>
                                        </p:tgtEl>
                                        <p:attrNameLst>
                                          <p:attrName>ppt_y</p:attrName>
                                        </p:attrNameLst>
                                      </p:cBhvr>
                                      <p:tavLst>
                                        <p:tav tm="0">
                                          <p:val>
                                            <p:fltVal val="0.5"/>
                                          </p:val>
                                        </p:tav>
                                        <p:tav tm="100000">
                                          <p:val>
                                            <p:strVal val="#ppt_y"/>
                                          </p:val>
                                        </p:tav>
                                      </p:tavLst>
                                    </p:anim>
                                  </p:childTnLst>
                                </p:cTn>
                              </p:par>
                            </p:childTnLst>
                          </p:cTn>
                        </p:par>
                        <p:par>
                          <p:cTn id="212" fill="hold">
                            <p:stCondLst>
                              <p:cond delay="14500"/>
                            </p:stCondLst>
                            <p:childTnLst>
                              <p:par>
                                <p:cTn id="213" presetID="37" presetClass="entr" presetSubtype="0" fill="hold" grpId="0" nodeType="afterEffect">
                                  <p:stCondLst>
                                    <p:cond delay="0"/>
                                  </p:stCondLst>
                                  <p:childTnLst>
                                    <p:set>
                                      <p:cBhvr>
                                        <p:cTn id="214" dur="1" fill="hold">
                                          <p:stCondLst>
                                            <p:cond delay="0"/>
                                          </p:stCondLst>
                                        </p:cTn>
                                        <p:tgtEl>
                                          <p:spTgt spid="103"/>
                                        </p:tgtEl>
                                        <p:attrNameLst>
                                          <p:attrName>style.visibility</p:attrName>
                                        </p:attrNameLst>
                                      </p:cBhvr>
                                      <p:to>
                                        <p:strVal val="visible"/>
                                      </p:to>
                                    </p:set>
                                    <p:animEffect transition="in" filter="fade">
                                      <p:cBhvr>
                                        <p:cTn id="215" dur="1000"/>
                                        <p:tgtEl>
                                          <p:spTgt spid="103"/>
                                        </p:tgtEl>
                                      </p:cBhvr>
                                    </p:animEffect>
                                    <p:anim calcmode="lin" valueType="num">
                                      <p:cBhvr>
                                        <p:cTn id="216" dur="1000" fill="hold"/>
                                        <p:tgtEl>
                                          <p:spTgt spid="103"/>
                                        </p:tgtEl>
                                        <p:attrNameLst>
                                          <p:attrName>ppt_x</p:attrName>
                                        </p:attrNameLst>
                                      </p:cBhvr>
                                      <p:tavLst>
                                        <p:tav tm="0">
                                          <p:val>
                                            <p:strVal val="#ppt_x"/>
                                          </p:val>
                                        </p:tav>
                                        <p:tav tm="100000">
                                          <p:val>
                                            <p:strVal val="#ppt_x"/>
                                          </p:val>
                                        </p:tav>
                                      </p:tavLst>
                                    </p:anim>
                                    <p:anim calcmode="lin" valueType="num">
                                      <p:cBhvr>
                                        <p:cTn id="217" dur="900" decel="100000" fill="hold"/>
                                        <p:tgtEl>
                                          <p:spTgt spid="103"/>
                                        </p:tgtEl>
                                        <p:attrNameLst>
                                          <p:attrName>ppt_y</p:attrName>
                                        </p:attrNameLst>
                                      </p:cBhvr>
                                      <p:tavLst>
                                        <p:tav tm="0">
                                          <p:val>
                                            <p:strVal val="#ppt_y+1"/>
                                          </p:val>
                                        </p:tav>
                                        <p:tav tm="100000">
                                          <p:val>
                                            <p:strVal val="#ppt_y-.03"/>
                                          </p:val>
                                        </p:tav>
                                      </p:tavLst>
                                    </p:anim>
                                    <p:anim calcmode="lin" valueType="num">
                                      <p:cBhvr>
                                        <p:cTn id="218"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animBg="1"/>
      <p:bldP spid="296" grpId="0" animBg="1"/>
      <p:bldP spid="292" grpId="0" animBg="1"/>
      <p:bldP spid="288" grpId="0" animBg="1"/>
      <p:bldP spid="310" grpId="0" animBg="1"/>
      <p:bldP spid="300" grpId="0" animBg="1"/>
      <p:bldP spid="304" grpId="0" animBg="1"/>
      <p:bldP spid="308" grpId="0" animBg="1"/>
      <p:bldP spid="45" grpId="0" animBg="1"/>
      <p:bldP spid="93" grpId="0"/>
      <p:bldP spid="94" grpId="0"/>
      <p:bldP spid="95"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7086FEF-7D40-4394-9F17-29085AE8E2D2}"/>
              </a:ext>
            </a:extLst>
          </p:cNvPr>
          <p:cNvGrpSpPr/>
          <p:nvPr/>
        </p:nvGrpSpPr>
        <p:grpSpPr>
          <a:xfrm>
            <a:off x="6065520" y="4687675"/>
            <a:ext cx="4297680" cy="1313664"/>
            <a:chOff x="6065520" y="4275748"/>
            <a:chExt cx="4297680" cy="1313664"/>
          </a:xfrm>
        </p:grpSpPr>
        <p:sp>
          <p:nvSpPr>
            <p:cNvPr id="12" name="Freeform: Shape 11">
              <a:extLst>
                <a:ext uri="{FF2B5EF4-FFF2-40B4-BE49-F238E27FC236}">
                  <a16:creationId xmlns:a16="http://schemas.microsoft.com/office/drawing/2014/main" id="{09C066D6-A83E-4014-A82E-6FDC41A2685D}"/>
                </a:ext>
              </a:extLst>
            </p:cNvPr>
            <p:cNvSpPr>
              <a:spLocks noChangeAspect="1"/>
            </p:cNvSpPr>
            <p:nvPr/>
          </p:nvSpPr>
          <p:spPr>
            <a:xfrm>
              <a:off x="6065520" y="427574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F3102982-7BF0-44E2-BF67-DEE3F2CF282C}"/>
                </a:ext>
              </a:extLst>
            </p:cNvPr>
            <p:cNvSpPr txBox="1"/>
            <p:nvPr/>
          </p:nvSpPr>
          <p:spPr>
            <a:xfrm>
              <a:off x="6590909" y="4343035"/>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 name="Group 3">
            <a:extLst>
              <a:ext uri="{FF2B5EF4-FFF2-40B4-BE49-F238E27FC236}">
                <a16:creationId xmlns:a16="http://schemas.microsoft.com/office/drawing/2014/main" id="{9520363D-8C2A-4F01-8B67-5E916FC7DEEC}"/>
              </a:ext>
            </a:extLst>
          </p:cNvPr>
          <p:cNvGrpSpPr/>
          <p:nvPr/>
        </p:nvGrpSpPr>
        <p:grpSpPr>
          <a:xfrm>
            <a:off x="6065520" y="2971215"/>
            <a:ext cx="4297680" cy="1313664"/>
            <a:chOff x="6065520" y="2767602"/>
            <a:chExt cx="4297680" cy="1313664"/>
          </a:xfrm>
        </p:grpSpPr>
        <p:sp>
          <p:nvSpPr>
            <p:cNvPr id="13" name="Freeform: Shape 12">
              <a:extLst>
                <a:ext uri="{FF2B5EF4-FFF2-40B4-BE49-F238E27FC236}">
                  <a16:creationId xmlns:a16="http://schemas.microsoft.com/office/drawing/2014/main" id="{ADC5D06A-2B40-415B-BDA1-146BB22E4195}"/>
                </a:ext>
              </a:extLst>
            </p:cNvPr>
            <p:cNvSpPr>
              <a:spLocks noChangeAspect="1"/>
            </p:cNvSpPr>
            <p:nvPr/>
          </p:nvSpPr>
          <p:spPr>
            <a:xfrm>
              <a:off x="6065520" y="2767602"/>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030AE81-D8E3-43E9-9F61-37EC478B2685}"/>
                </a:ext>
              </a:extLst>
            </p:cNvPr>
            <p:cNvSpPr txBox="1"/>
            <p:nvPr/>
          </p:nvSpPr>
          <p:spPr>
            <a:xfrm>
              <a:off x="7116818" y="2812012"/>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4" name="Group 23">
            <a:extLst>
              <a:ext uri="{FF2B5EF4-FFF2-40B4-BE49-F238E27FC236}">
                <a16:creationId xmlns:a16="http://schemas.microsoft.com/office/drawing/2014/main" id="{05BC6CCF-F7D9-448E-BDA2-E5C708A913E9}"/>
              </a:ext>
            </a:extLst>
          </p:cNvPr>
          <p:cNvGrpSpPr/>
          <p:nvPr/>
        </p:nvGrpSpPr>
        <p:grpSpPr>
          <a:xfrm>
            <a:off x="6065520" y="1259458"/>
            <a:ext cx="4297680" cy="1313664"/>
            <a:chOff x="6065520" y="1259458"/>
            <a:chExt cx="4297680" cy="1313664"/>
          </a:xfrm>
        </p:grpSpPr>
        <p:sp>
          <p:nvSpPr>
            <p:cNvPr id="11" name="Freeform: Shape 10">
              <a:extLst>
                <a:ext uri="{FF2B5EF4-FFF2-40B4-BE49-F238E27FC236}">
                  <a16:creationId xmlns:a16="http://schemas.microsoft.com/office/drawing/2014/main" id="{914D8683-574E-4D71-B562-6FB418B19A1C}"/>
                </a:ext>
              </a:extLst>
            </p:cNvPr>
            <p:cNvSpPr>
              <a:spLocks noChangeAspect="1"/>
            </p:cNvSpPr>
            <p:nvPr/>
          </p:nvSpPr>
          <p:spPr>
            <a:xfrm>
              <a:off x="6065520" y="1259458"/>
              <a:ext cx="4297680" cy="1313664"/>
            </a:xfrm>
            <a:custGeom>
              <a:avLst/>
              <a:gdLst>
                <a:gd name="connsiteX0" fmla="*/ 762000 w 4678680"/>
                <a:gd name="connsiteY0" fmla="*/ 0 h 1430122"/>
                <a:gd name="connsiteX1" fmla="*/ 3516039 w 4678680"/>
                <a:gd name="connsiteY1" fmla="*/ 0 h 1430122"/>
                <a:gd name="connsiteX2" fmla="*/ 4038600 w 4678680"/>
                <a:gd name="connsiteY2" fmla="*/ 0 h 1430122"/>
                <a:gd name="connsiteX3" fmla="*/ 4286841 w 4678680"/>
                <a:gd name="connsiteY3" fmla="*/ 0 h 1430122"/>
                <a:gd name="connsiteX4" fmla="*/ 4678680 w 4678680"/>
                <a:gd name="connsiteY4" fmla="*/ 715061 h 1430122"/>
                <a:gd name="connsiteX5" fmla="*/ 4286841 w 4678680"/>
                <a:gd name="connsiteY5" fmla="*/ 1430121 h 1430122"/>
                <a:gd name="connsiteX6" fmla="*/ 4038600 w 4678680"/>
                <a:gd name="connsiteY6" fmla="*/ 1430121 h 1430122"/>
                <a:gd name="connsiteX7" fmla="*/ 4038600 w 4678680"/>
                <a:gd name="connsiteY7" fmla="*/ 1430122 h 1430122"/>
                <a:gd name="connsiteX8" fmla="*/ 1162641 w 4678680"/>
                <a:gd name="connsiteY8" fmla="*/ 1430122 h 1430122"/>
                <a:gd name="connsiteX9" fmla="*/ 762000 w 4678680"/>
                <a:gd name="connsiteY9" fmla="*/ 1430122 h 1430122"/>
                <a:gd name="connsiteX10" fmla="*/ 391839 w 4678680"/>
                <a:gd name="connsiteY10" fmla="*/ 1430122 h 1430122"/>
                <a:gd name="connsiteX11" fmla="*/ 0 w 4678680"/>
                <a:gd name="connsiteY11" fmla="*/ 715062 h 1430122"/>
                <a:gd name="connsiteX12" fmla="*/ 391839 w 4678680"/>
                <a:gd name="connsiteY12" fmla="*/ 1 h 1430122"/>
                <a:gd name="connsiteX13" fmla="*/ 762000 w 4678680"/>
                <a:gd name="connsiteY13" fmla="*/ 1 h 143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78680" h="1430122">
                  <a:moveTo>
                    <a:pt x="762000" y="0"/>
                  </a:moveTo>
                  <a:lnTo>
                    <a:pt x="3516039" y="0"/>
                  </a:lnTo>
                  <a:lnTo>
                    <a:pt x="4038600" y="0"/>
                  </a:lnTo>
                  <a:lnTo>
                    <a:pt x="4286841" y="0"/>
                  </a:lnTo>
                  <a:lnTo>
                    <a:pt x="4678680" y="715061"/>
                  </a:lnTo>
                  <a:lnTo>
                    <a:pt x="4286841" y="1430121"/>
                  </a:lnTo>
                  <a:lnTo>
                    <a:pt x="4038600" y="1430121"/>
                  </a:lnTo>
                  <a:lnTo>
                    <a:pt x="4038600" y="1430122"/>
                  </a:lnTo>
                  <a:lnTo>
                    <a:pt x="1162641" y="1430122"/>
                  </a:lnTo>
                  <a:lnTo>
                    <a:pt x="762000" y="1430122"/>
                  </a:lnTo>
                  <a:lnTo>
                    <a:pt x="391839" y="1430122"/>
                  </a:lnTo>
                  <a:lnTo>
                    <a:pt x="0" y="715062"/>
                  </a:lnTo>
                  <a:lnTo>
                    <a:pt x="391839" y="1"/>
                  </a:lnTo>
                  <a:lnTo>
                    <a:pt x="762000" y="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8E434F6A-5F43-4A7E-8391-E8ACFB1CF15D}"/>
                </a:ext>
              </a:extLst>
            </p:cNvPr>
            <p:cNvSpPr txBox="1"/>
            <p:nvPr/>
          </p:nvSpPr>
          <p:spPr>
            <a:xfrm>
              <a:off x="6590909" y="1328437"/>
              <a:ext cx="2963902" cy="1175706"/>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16" name="TextBox 15">
            <a:extLst>
              <a:ext uri="{FF2B5EF4-FFF2-40B4-BE49-F238E27FC236}">
                <a16:creationId xmlns:a16="http://schemas.microsoft.com/office/drawing/2014/main" id="{D526BBF4-C119-46D9-9F6D-2DC9270DF29A}"/>
              </a:ext>
            </a:extLst>
          </p:cNvPr>
          <p:cNvSpPr txBox="1"/>
          <p:nvPr/>
        </p:nvSpPr>
        <p:spPr>
          <a:xfrm>
            <a:off x="457200" y="2367533"/>
            <a:ext cx="4240396" cy="3816429"/>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EBCD963E-20D7-4A12-A59D-D14806DC7CE4}"/>
              </a:ext>
            </a:extLst>
          </p:cNvPr>
          <p:cNvSpPr txBox="1"/>
          <p:nvPr/>
        </p:nvSpPr>
        <p:spPr>
          <a:xfrm>
            <a:off x="387495" y="305067"/>
            <a:ext cx="40321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grpSp>
        <p:nvGrpSpPr>
          <p:cNvPr id="26" name="Group 25">
            <a:extLst>
              <a:ext uri="{FF2B5EF4-FFF2-40B4-BE49-F238E27FC236}">
                <a16:creationId xmlns:a16="http://schemas.microsoft.com/office/drawing/2014/main" id="{CC70BB9B-395B-47F7-BBF0-383AFE3038DF}"/>
              </a:ext>
            </a:extLst>
          </p:cNvPr>
          <p:cNvGrpSpPr/>
          <p:nvPr/>
        </p:nvGrpSpPr>
        <p:grpSpPr>
          <a:xfrm>
            <a:off x="9342120" y="1058036"/>
            <a:ext cx="1645920" cy="1514246"/>
            <a:chOff x="9342120" y="1058036"/>
            <a:chExt cx="1645920" cy="1514246"/>
          </a:xfrm>
        </p:grpSpPr>
        <p:sp>
          <p:nvSpPr>
            <p:cNvPr id="8" name="Hexagon 7">
              <a:extLst>
                <a:ext uri="{FF2B5EF4-FFF2-40B4-BE49-F238E27FC236}">
                  <a16:creationId xmlns:a16="http://schemas.microsoft.com/office/drawing/2014/main" id="{564C55F9-9858-4B25-BE50-03169DA2D1C9}"/>
                </a:ext>
              </a:extLst>
            </p:cNvPr>
            <p:cNvSpPr>
              <a:spLocks noChangeAspect="1"/>
            </p:cNvSpPr>
            <p:nvPr/>
          </p:nvSpPr>
          <p:spPr>
            <a:xfrm>
              <a:off x="9342120" y="1058036"/>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698AE3B-0EC6-46C2-A5EA-A4D2847D5319}"/>
                </a:ext>
              </a:extLst>
            </p:cNvPr>
            <p:cNvSpPr txBox="1"/>
            <p:nvPr/>
          </p:nvSpPr>
          <p:spPr>
            <a:xfrm>
              <a:off x="9612185" y="1342378"/>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01</a:t>
              </a:r>
            </a:p>
            <a:p>
              <a:pPr algn="ctr"/>
              <a:r>
                <a:rPr lang="en-US" sz="1400" b="1" dirty="0">
                  <a:solidFill>
                    <a:srgbClr val="4D4D4D"/>
                  </a:solidFill>
                </a:rPr>
                <a:t>OPTION</a:t>
              </a:r>
            </a:p>
          </p:txBody>
        </p:sp>
      </p:grpSp>
      <p:grpSp>
        <p:nvGrpSpPr>
          <p:cNvPr id="27" name="Group 26">
            <a:extLst>
              <a:ext uri="{FF2B5EF4-FFF2-40B4-BE49-F238E27FC236}">
                <a16:creationId xmlns:a16="http://schemas.microsoft.com/office/drawing/2014/main" id="{1AB8C7BC-9348-4751-9AAC-C940BC271250}"/>
              </a:ext>
            </a:extLst>
          </p:cNvPr>
          <p:cNvGrpSpPr/>
          <p:nvPr/>
        </p:nvGrpSpPr>
        <p:grpSpPr>
          <a:xfrm>
            <a:off x="5402856" y="2767801"/>
            <a:ext cx="1645920" cy="1514246"/>
            <a:chOff x="5402856" y="2564188"/>
            <a:chExt cx="1645920" cy="1514246"/>
          </a:xfrm>
        </p:grpSpPr>
        <p:sp>
          <p:nvSpPr>
            <p:cNvPr id="14" name="Hexagon 13">
              <a:extLst>
                <a:ext uri="{FF2B5EF4-FFF2-40B4-BE49-F238E27FC236}">
                  <a16:creationId xmlns:a16="http://schemas.microsoft.com/office/drawing/2014/main" id="{A6A58B6E-A734-4170-A08C-8195272A9574}"/>
                </a:ext>
              </a:extLst>
            </p:cNvPr>
            <p:cNvSpPr>
              <a:spLocks noChangeAspect="1"/>
            </p:cNvSpPr>
            <p:nvPr/>
          </p:nvSpPr>
          <p:spPr>
            <a:xfrm>
              <a:off x="5402856" y="2564188"/>
              <a:ext cx="1645920" cy="1514246"/>
            </a:xfrm>
            <a:prstGeom prst="hexagon">
              <a:avLst>
                <a:gd name="adj" fmla="val 27399"/>
                <a:gd name="vf" fmla="val 115470"/>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0752D33C-872A-4C39-AACC-076952B663B2}"/>
                </a:ext>
              </a:extLst>
            </p:cNvPr>
            <p:cNvSpPr txBox="1"/>
            <p:nvPr/>
          </p:nvSpPr>
          <p:spPr>
            <a:xfrm>
              <a:off x="5672922" y="2844257"/>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02</a:t>
              </a:r>
            </a:p>
            <a:p>
              <a:pPr algn="ctr"/>
              <a:r>
                <a:rPr lang="en-US" sz="1400" b="1" dirty="0">
                  <a:solidFill>
                    <a:srgbClr val="4D4D4D"/>
                  </a:solidFill>
                </a:rPr>
                <a:t>OPTION</a:t>
              </a:r>
            </a:p>
          </p:txBody>
        </p:sp>
      </p:grpSp>
      <p:grpSp>
        <p:nvGrpSpPr>
          <p:cNvPr id="25" name="Group 24">
            <a:extLst>
              <a:ext uri="{FF2B5EF4-FFF2-40B4-BE49-F238E27FC236}">
                <a16:creationId xmlns:a16="http://schemas.microsoft.com/office/drawing/2014/main" id="{398EECF2-F861-4D77-B442-31589C6E8070}"/>
              </a:ext>
            </a:extLst>
          </p:cNvPr>
          <p:cNvGrpSpPr/>
          <p:nvPr/>
        </p:nvGrpSpPr>
        <p:grpSpPr>
          <a:xfrm>
            <a:off x="9342120" y="4505554"/>
            <a:ext cx="1645920" cy="1514246"/>
            <a:chOff x="9342120" y="4093627"/>
            <a:chExt cx="1645920" cy="1514246"/>
          </a:xfrm>
        </p:grpSpPr>
        <p:sp>
          <p:nvSpPr>
            <p:cNvPr id="15" name="Hexagon 14">
              <a:extLst>
                <a:ext uri="{FF2B5EF4-FFF2-40B4-BE49-F238E27FC236}">
                  <a16:creationId xmlns:a16="http://schemas.microsoft.com/office/drawing/2014/main" id="{609C6ABD-2383-435E-85F2-E85B73A104B2}"/>
                </a:ext>
              </a:extLst>
            </p:cNvPr>
            <p:cNvSpPr>
              <a:spLocks noChangeAspect="1"/>
            </p:cNvSpPr>
            <p:nvPr/>
          </p:nvSpPr>
          <p:spPr>
            <a:xfrm>
              <a:off x="9342120" y="4093627"/>
              <a:ext cx="1645920" cy="1514246"/>
            </a:xfrm>
            <a:prstGeom prst="hexagon">
              <a:avLst>
                <a:gd name="adj" fmla="val 27399"/>
                <a:gd name="vf" fmla="val 115470"/>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6CBA96-324B-4EC3-91FB-84CAAE6C5320}"/>
                </a:ext>
              </a:extLst>
            </p:cNvPr>
            <p:cNvSpPr txBox="1"/>
            <p:nvPr/>
          </p:nvSpPr>
          <p:spPr>
            <a:xfrm>
              <a:off x="9612186" y="4373696"/>
              <a:ext cx="1105787" cy="954107"/>
            </a:xfrm>
            <a:prstGeom prst="rect">
              <a:avLst/>
            </a:prstGeom>
            <a:noFill/>
          </p:spPr>
          <p:txBody>
            <a:bodyPr wrap="square" rtlCol="0">
              <a:spAutoFit/>
            </a:bodyPr>
            <a:lstStyle/>
            <a:p>
              <a:pPr algn="ctr"/>
              <a:r>
                <a:rPr lang="en-US" sz="4000" dirty="0">
                  <a:solidFill>
                    <a:srgbClr val="4D4D4D"/>
                  </a:solidFill>
                  <a:latin typeface="Bernard MT Condensed" panose="02050806060905020404" pitchFamily="18" charset="0"/>
                </a:rPr>
                <a:t>03</a:t>
              </a:r>
            </a:p>
            <a:p>
              <a:pPr algn="ctr"/>
              <a:r>
                <a:rPr lang="en-US" sz="1400" b="1" dirty="0">
                  <a:solidFill>
                    <a:srgbClr val="4D4D4D"/>
                  </a:solidFill>
                </a:rPr>
                <a:t>OPTION</a:t>
              </a:r>
            </a:p>
          </p:txBody>
        </p:sp>
      </p:grpSp>
    </p:spTree>
    <p:extLst>
      <p:ext uri="{BB962C8B-B14F-4D97-AF65-F5344CB8AC3E}">
        <p14:creationId xmlns:p14="http://schemas.microsoft.com/office/powerpoint/2010/main" val="1626688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750"/>
                                        <p:tgtEl>
                                          <p:spTgt spid="16"/>
                                        </p:tgtEl>
                                      </p:cBhvr>
                                    </p:animEffect>
                                  </p:childTnLst>
                                </p:cTn>
                              </p:par>
                            </p:childTnLst>
                          </p:cTn>
                        </p:par>
                        <p:par>
                          <p:cTn id="12" fill="hold">
                            <p:stCondLst>
                              <p:cond delay="1750"/>
                            </p:stCondLst>
                            <p:childTnLst>
                              <p:par>
                                <p:cTn id="13" presetID="53" presetClass="entr" presetSubtype="16" fill="hold"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p:cTn id="15" dur="750" fill="hold"/>
                                        <p:tgtEl>
                                          <p:spTgt spid="26"/>
                                        </p:tgtEl>
                                        <p:attrNameLst>
                                          <p:attrName>ppt_w</p:attrName>
                                        </p:attrNameLst>
                                      </p:cBhvr>
                                      <p:tavLst>
                                        <p:tav tm="0">
                                          <p:val>
                                            <p:fltVal val="0"/>
                                          </p:val>
                                        </p:tav>
                                        <p:tav tm="100000">
                                          <p:val>
                                            <p:strVal val="#ppt_w"/>
                                          </p:val>
                                        </p:tav>
                                      </p:tavLst>
                                    </p:anim>
                                    <p:anim calcmode="lin" valueType="num">
                                      <p:cBhvr>
                                        <p:cTn id="16" dur="750" fill="hold"/>
                                        <p:tgtEl>
                                          <p:spTgt spid="26"/>
                                        </p:tgtEl>
                                        <p:attrNameLst>
                                          <p:attrName>ppt_h</p:attrName>
                                        </p:attrNameLst>
                                      </p:cBhvr>
                                      <p:tavLst>
                                        <p:tav tm="0">
                                          <p:val>
                                            <p:fltVal val="0"/>
                                          </p:val>
                                        </p:tav>
                                        <p:tav tm="100000">
                                          <p:val>
                                            <p:strVal val="#ppt_h"/>
                                          </p:val>
                                        </p:tav>
                                      </p:tavLst>
                                    </p:anim>
                                    <p:animEffect transition="in" filter="fade">
                                      <p:cBhvr>
                                        <p:cTn id="17" dur="750"/>
                                        <p:tgtEl>
                                          <p:spTgt spid="26"/>
                                        </p:tgtEl>
                                      </p:cBhvr>
                                    </p:animEffect>
                                  </p:childTnLst>
                                </p:cTn>
                              </p:par>
                            </p:childTnLst>
                          </p:cTn>
                        </p:par>
                        <p:par>
                          <p:cTn id="18" fill="hold">
                            <p:stCondLst>
                              <p:cond delay="2500"/>
                            </p:stCondLst>
                            <p:childTnLst>
                              <p:par>
                                <p:cTn id="19" presetID="22" presetClass="entr" presetSubtype="2"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right)">
                                      <p:cBhvr>
                                        <p:cTn id="21" dur="1000"/>
                                        <p:tgtEl>
                                          <p:spTgt spid="24"/>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p:cTn id="25" dur="750" fill="hold"/>
                                        <p:tgtEl>
                                          <p:spTgt spid="27"/>
                                        </p:tgtEl>
                                        <p:attrNameLst>
                                          <p:attrName>ppt_w</p:attrName>
                                        </p:attrNameLst>
                                      </p:cBhvr>
                                      <p:tavLst>
                                        <p:tav tm="0">
                                          <p:val>
                                            <p:fltVal val="0"/>
                                          </p:val>
                                        </p:tav>
                                        <p:tav tm="100000">
                                          <p:val>
                                            <p:strVal val="#ppt_w"/>
                                          </p:val>
                                        </p:tav>
                                      </p:tavLst>
                                    </p:anim>
                                    <p:anim calcmode="lin" valueType="num">
                                      <p:cBhvr>
                                        <p:cTn id="26" dur="750" fill="hold"/>
                                        <p:tgtEl>
                                          <p:spTgt spid="27"/>
                                        </p:tgtEl>
                                        <p:attrNameLst>
                                          <p:attrName>ppt_h</p:attrName>
                                        </p:attrNameLst>
                                      </p:cBhvr>
                                      <p:tavLst>
                                        <p:tav tm="0">
                                          <p:val>
                                            <p:fltVal val="0"/>
                                          </p:val>
                                        </p:tav>
                                        <p:tav tm="100000">
                                          <p:val>
                                            <p:strVal val="#ppt_h"/>
                                          </p:val>
                                        </p:tav>
                                      </p:tavLst>
                                    </p:anim>
                                    <p:animEffect transition="in" filter="fade">
                                      <p:cBhvr>
                                        <p:cTn id="27" dur="750"/>
                                        <p:tgtEl>
                                          <p:spTgt spid="27"/>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left)">
                                      <p:cBhvr>
                                        <p:cTn id="31" dur="1000"/>
                                        <p:tgtEl>
                                          <p:spTgt spid="4"/>
                                        </p:tgtEl>
                                      </p:cBhvr>
                                    </p:animEffect>
                                  </p:childTnLst>
                                </p:cTn>
                              </p:par>
                            </p:childTnLst>
                          </p:cTn>
                        </p:par>
                        <p:par>
                          <p:cTn id="32" fill="hold">
                            <p:stCondLst>
                              <p:cond delay="5250"/>
                            </p:stCondLst>
                            <p:childTnLst>
                              <p:par>
                                <p:cTn id="33" presetID="53" presetClass="entr" presetSubtype="16"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750" fill="hold"/>
                                        <p:tgtEl>
                                          <p:spTgt spid="25"/>
                                        </p:tgtEl>
                                        <p:attrNameLst>
                                          <p:attrName>ppt_w</p:attrName>
                                        </p:attrNameLst>
                                      </p:cBhvr>
                                      <p:tavLst>
                                        <p:tav tm="0">
                                          <p:val>
                                            <p:fltVal val="0"/>
                                          </p:val>
                                        </p:tav>
                                        <p:tav tm="100000">
                                          <p:val>
                                            <p:strVal val="#ppt_w"/>
                                          </p:val>
                                        </p:tav>
                                      </p:tavLst>
                                    </p:anim>
                                    <p:anim calcmode="lin" valueType="num">
                                      <p:cBhvr>
                                        <p:cTn id="36" dur="750" fill="hold"/>
                                        <p:tgtEl>
                                          <p:spTgt spid="25"/>
                                        </p:tgtEl>
                                        <p:attrNameLst>
                                          <p:attrName>ppt_h</p:attrName>
                                        </p:attrNameLst>
                                      </p:cBhvr>
                                      <p:tavLst>
                                        <p:tav tm="0">
                                          <p:val>
                                            <p:fltVal val="0"/>
                                          </p:val>
                                        </p:tav>
                                        <p:tav tm="100000">
                                          <p:val>
                                            <p:strVal val="#ppt_h"/>
                                          </p:val>
                                        </p:tav>
                                      </p:tavLst>
                                    </p:anim>
                                    <p:animEffect transition="in" filter="fade">
                                      <p:cBhvr>
                                        <p:cTn id="37" dur="750"/>
                                        <p:tgtEl>
                                          <p:spTgt spid="25"/>
                                        </p:tgtEl>
                                      </p:cBhvr>
                                    </p:animEffect>
                                  </p:childTnLst>
                                </p:cTn>
                              </p:par>
                            </p:childTnLst>
                          </p:cTn>
                        </p:par>
                        <p:par>
                          <p:cTn id="38" fill="hold">
                            <p:stCondLst>
                              <p:cond delay="6000"/>
                            </p:stCondLst>
                            <p:childTnLst>
                              <p:par>
                                <p:cTn id="39" presetID="22" presetClass="entr" presetSubtype="2"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right)">
                                      <p:cBhvr>
                                        <p:cTn id="4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5C9AD3"/>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E4A1E"/>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E4A1E"/>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5C9A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E4A1E"/>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5C9A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7A7A7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E4A1E"/>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4A1E"/>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5C9AD3"/>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C9AD3"/>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7A7A7A"/>
          </a:solidFill>
          <a:ln w="6350">
            <a:noFill/>
            <a:miter lim="4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A7A7A"/>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2520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53191" y="1481461"/>
            <a:ext cx="3021768" cy="4038806"/>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6974958" y="0"/>
            <a:ext cx="5217042" cy="6858001"/>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1270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 name="TextBox 5"/>
          <p:cNvSpPr txBox="1"/>
          <p:nvPr/>
        </p:nvSpPr>
        <p:spPr>
          <a:xfrm>
            <a:off x="478470" y="404243"/>
            <a:ext cx="3474720" cy="707886"/>
          </a:xfrm>
          <a:prstGeom prst="rect">
            <a:avLst/>
          </a:prstGeom>
          <a:noFill/>
        </p:spPr>
        <p:txBody>
          <a:bodyPr wrap="square" rtlCol="0">
            <a:spAutoFit/>
          </a:bodyPr>
          <a:lstStyle/>
          <a:p>
            <a:r>
              <a:rPr lang="en-US" sz="4000" dirty="0">
                <a:solidFill>
                  <a:schemeClr val="bg1"/>
                </a:solidFill>
                <a:latin typeface="Bernard MT Condensed" panose="02050806060905020404" pitchFamily="18" charset="0"/>
              </a:rPr>
              <a:t>Lorem Ipsum</a:t>
            </a:r>
          </a:p>
        </p:txBody>
      </p:sp>
      <p:sp>
        <p:nvSpPr>
          <p:cNvPr id="30" name="TextBox 29"/>
          <p:cNvSpPr txBox="1"/>
          <p:nvPr/>
        </p:nvSpPr>
        <p:spPr>
          <a:xfrm>
            <a:off x="478470" y="2054981"/>
            <a:ext cx="3200400" cy="1015663"/>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 dolor sit amet, consectetur adipiscing elit, sed do eiusmod tempor</a:t>
            </a:r>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76546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left)">
                                      <p:cBhvr>
                                        <p:cTn id="17" dur="500"/>
                                        <p:tgtEl>
                                          <p:spTgt spid="17"/>
                                        </p:tgtEl>
                                      </p:cBhvr>
                                    </p:animEffect>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1000"/>
                                        <p:tgtEl>
                                          <p:spTgt spid="32"/>
                                        </p:tgtEl>
                                      </p:cBhvr>
                                    </p:animEffect>
                                    <p:anim calcmode="lin" valueType="num">
                                      <p:cBhvr>
                                        <p:cTn id="28" dur="1000" fill="hold"/>
                                        <p:tgtEl>
                                          <p:spTgt spid="32"/>
                                        </p:tgtEl>
                                        <p:attrNameLst>
                                          <p:attrName>ppt_x</p:attrName>
                                        </p:attrNameLst>
                                      </p:cBhvr>
                                      <p:tavLst>
                                        <p:tav tm="0">
                                          <p:val>
                                            <p:strVal val="#ppt_x"/>
                                          </p:val>
                                        </p:tav>
                                        <p:tav tm="100000">
                                          <p:val>
                                            <p:strVal val="#ppt_x"/>
                                          </p:val>
                                        </p:tav>
                                      </p:tavLst>
                                    </p:anim>
                                    <p:anim calcmode="lin" valueType="num">
                                      <p:cBhvr>
                                        <p:cTn id="29" dur="1000" fill="hold"/>
                                        <p:tgtEl>
                                          <p:spTgt spid="32"/>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6" presetClass="entr" presetSubtype="37"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outVertical)">
                                      <p:cBhvr>
                                        <p:cTn id="33" dur="500"/>
                                        <p:tgtEl>
                                          <p:spTgt spid="2"/>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500" fill="hold"/>
                                        <p:tgtEl>
                                          <p:spTgt spid="25"/>
                                        </p:tgtEl>
                                        <p:attrNameLst>
                                          <p:attrName>ppt_w</p:attrName>
                                        </p:attrNameLst>
                                      </p:cBhvr>
                                      <p:tavLst>
                                        <p:tav tm="0">
                                          <p:val>
                                            <p:fltVal val="0"/>
                                          </p:val>
                                        </p:tav>
                                        <p:tav tm="100000">
                                          <p:val>
                                            <p:strVal val="#ppt_w"/>
                                          </p:val>
                                        </p:tav>
                                      </p:tavLst>
                                    </p:anim>
                                    <p:anim calcmode="lin" valueType="num">
                                      <p:cBhvr>
                                        <p:cTn id="48" dur="500" fill="hold"/>
                                        <p:tgtEl>
                                          <p:spTgt spid="25"/>
                                        </p:tgtEl>
                                        <p:attrNameLst>
                                          <p:attrName>ppt_h</p:attrName>
                                        </p:attrNameLst>
                                      </p:cBhvr>
                                      <p:tavLst>
                                        <p:tav tm="0">
                                          <p:val>
                                            <p:fltVal val="0"/>
                                          </p:val>
                                        </p:tav>
                                        <p:tav tm="100000">
                                          <p:val>
                                            <p:strVal val="#ppt_h"/>
                                          </p:val>
                                        </p:tav>
                                      </p:tavLst>
                                    </p:anim>
                                    <p:animEffect transition="in" filter="fade">
                                      <p:cBhvr>
                                        <p:cTn id="49" dur="500"/>
                                        <p:tgtEl>
                                          <p:spTgt spid="25"/>
                                        </p:tgtEl>
                                      </p:cBhvr>
                                    </p:animEffect>
                                  </p:childTnLst>
                                </p:cTn>
                              </p:par>
                            </p:childTnLst>
                          </p:cTn>
                        </p:par>
                        <p:par>
                          <p:cTn id="50" fill="hold">
                            <p:stCondLst>
                              <p:cond delay="6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500"/>
                                        <p:tgtEl>
                                          <p:spTgt spid="24"/>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wipe(left)">
                                      <p:cBhvr>
                                        <p:cTn id="63" dur="500"/>
                                        <p:tgtEl>
                                          <p:spTgt spid="26"/>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7" dur="500"/>
                                        <p:tgtEl>
                                          <p:spTgt spid="29">
                                            <p:graphicEl>
                                              <a:chart seriesIdx="-3" categoryIdx="-3" bldStep="gridLegend"/>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71" dur="500"/>
                                        <p:tgtEl>
                                          <p:spTgt spid="29">
                                            <p:graphicEl>
                                              <a:chart seriesIdx="0"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5" dur="500"/>
                                        <p:tgtEl>
                                          <p:spTgt spid="29">
                                            <p:graphicEl>
                                              <a:chart seriesIdx="1"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9" dur="500"/>
                                        <p:tgtEl>
                                          <p:spTgt spid="29">
                                            <p:graphicEl>
                                              <a:chart seriesIdx="2" categoryIdx="0"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83" dur="500"/>
                                        <p:tgtEl>
                                          <p:spTgt spid="29">
                                            <p:graphicEl>
                                              <a:chart seriesIdx="0"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7" dur="500"/>
                                        <p:tgtEl>
                                          <p:spTgt spid="29">
                                            <p:graphicEl>
                                              <a:chart seriesIdx="1"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91" dur="500"/>
                                        <p:tgtEl>
                                          <p:spTgt spid="29">
                                            <p:graphicEl>
                                              <a:chart seriesIdx="2" categoryIdx="1"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5" dur="500"/>
                                        <p:tgtEl>
                                          <p:spTgt spid="29">
                                            <p:graphicEl>
                                              <a:chart seriesIdx="0"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9" dur="500"/>
                                        <p:tgtEl>
                                          <p:spTgt spid="29">
                                            <p:graphicEl>
                                              <a:chart seriesIdx="1"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103" dur="500"/>
                                        <p:tgtEl>
                                          <p:spTgt spid="29">
                                            <p:graphicEl>
                                              <a:chart seriesIdx="2" categoryIdx="2"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7" dur="500"/>
                                        <p:tgtEl>
                                          <p:spTgt spid="29">
                                            <p:graphicEl>
                                              <a:chart seriesIdx="0"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11" dur="500"/>
                                        <p:tgtEl>
                                          <p:spTgt spid="29">
                                            <p:graphicEl>
                                              <a:chart seriesIdx="1" categoryIdx="3" bldStep="ptInCategory"/>
                                            </p:graphicEl>
                                          </p:spTgt>
                                        </p:tgtEl>
                                      </p:cBhvr>
                                    </p:animEffect>
                                  </p:childTnLst>
                                </p:cTn>
                              </p:par>
                            </p:childTnLst>
                          </p:cTn>
                        </p:par>
                        <p:par>
                          <p:cTn id="112" fill="hold">
                            <p:stCondLst>
                              <p:cond delay="13500"/>
                            </p:stCondLst>
                            <p:childTnLst>
                              <p:par>
                                <p:cTn id="113" presetID="22" presetClass="entr" presetSubtype="4" fill="hold" grpId="0" nodeType="afterEffect">
                                  <p:stCondLst>
                                    <p:cond delay="0"/>
                                  </p:stCondLst>
                                  <p:childTnLst>
                                    <p:set>
                                      <p:cBhvr>
                                        <p:cTn id="114"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5" dur="500"/>
                                        <p:tgtEl>
                                          <p:spTgt spid="29">
                                            <p:graphicEl>
                                              <a:chart seriesIdx="2" categoryIdx="3" bldStep="ptInCategory"/>
                                            </p:graphicEl>
                                          </p:spTgt>
                                        </p:tgtEl>
                                      </p:cBhvr>
                                    </p:animEffect>
                                  </p:childTnLst>
                                </p:cTn>
                              </p:par>
                            </p:childTnLst>
                          </p:cTn>
                        </p:par>
                        <p:par>
                          <p:cTn id="116" fill="hold">
                            <p:stCondLst>
                              <p:cond delay="14000"/>
                            </p:stCondLst>
                            <p:childTnLst>
                              <p:par>
                                <p:cTn id="117" presetID="22" presetClass="entr" presetSubtype="8"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wipe(left)">
                                      <p:cBhvr>
                                        <p:cTn id="11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6" grpId="0"/>
      <p:bldP spid="30" grpId="0"/>
      <p:bldP spid="31" grpId="0"/>
      <p:bldGraphic spid="29" grpId="0">
        <p:bldSub>
          <a:bldChart bld="categoryEl"/>
        </p:bldSub>
      </p:bldGraphic>
      <p:bldP spid="3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400"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400" dirty="0">
                <a:solidFill>
                  <a:srgbClr val="5C5C5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400" dirty="0">
                <a:solidFill>
                  <a:srgbClr val="939393"/>
                </a:solidFill>
                <a:latin typeface="Bernard MT Condensed" panose="02050806060905020404" pitchFamily="18" charset="0"/>
              </a:rPr>
              <a:t>LOREM IPSUM DOLOR</a:t>
            </a:r>
            <a:endParaRPr lang="en-US" sz="1400" b="1" dirty="0">
              <a:solidFill>
                <a:srgbClr val="939393"/>
              </a:solidFill>
              <a:latin typeface="Bernard MT Condensed" panose="02050806060905020404" pitchFamily="18"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a:solidFill>
            <a:srgbClr val="FE4A1E"/>
          </a:solidFill>
        </p:grpSpPr>
        <p:grpSp>
          <p:nvGrpSpPr>
            <p:cNvPr id="4" name="Group 17"/>
            <p:cNvGrpSpPr/>
            <p:nvPr/>
          </p:nvGrpSpPr>
          <p:grpSpPr>
            <a:xfrm>
              <a:off x="533400" y="623147"/>
              <a:ext cx="1729317" cy="1684867"/>
              <a:chOff x="2957513" y="1338263"/>
              <a:chExt cx="1296988" cy="1263650"/>
            </a:xfrm>
            <a:grp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a:solidFill>
            <a:srgbClr val="5C9AD3"/>
          </a:solidFill>
        </p:grpSpPr>
        <p:grpSp>
          <p:nvGrpSpPr>
            <p:cNvPr id="5" name="Group 18"/>
            <p:cNvGrpSpPr/>
            <p:nvPr/>
          </p:nvGrpSpPr>
          <p:grpSpPr>
            <a:xfrm>
              <a:off x="1498062" y="1720427"/>
              <a:ext cx="1729316" cy="1693333"/>
              <a:chOff x="3482976" y="1890713"/>
              <a:chExt cx="1296987" cy="1270000"/>
            </a:xfrm>
            <a:grp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a:solidFill>
            <a:srgbClr val="44546B"/>
          </a:solidFill>
        </p:grpSpPr>
        <p:grpSp>
          <p:nvGrpSpPr>
            <p:cNvPr id="6" name="Group 19"/>
            <p:cNvGrpSpPr/>
            <p:nvPr/>
          </p:nvGrpSpPr>
          <p:grpSpPr>
            <a:xfrm>
              <a:off x="2424630" y="2817707"/>
              <a:ext cx="1737784" cy="1684867"/>
              <a:chOff x="4027488" y="2443163"/>
              <a:chExt cx="1303338" cy="1263650"/>
            </a:xfrm>
            <a:grp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a:solidFill>
            <a:srgbClr val="7A7A7A"/>
          </a:solidFill>
        </p:grpSpPr>
        <p:grpSp>
          <p:nvGrpSpPr>
            <p:cNvPr id="7" name="Group 20"/>
            <p:cNvGrpSpPr/>
            <p:nvPr/>
          </p:nvGrpSpPr>
          <p:grpSpPr>
            <a:xfrm>
              <a:off x="3350672" y="3914987"/>
              <a:ext cx="1729317" cy="1684867"/>
              <a:chOff x="4586288" y="2994025"/>
              <a:chExt cx="1296988" cy="1263650"/>
            </a:xfrm>
            <a:grp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a:solidFill>
            <a:srgbClr val="939393"/>
          </a:solidFill>
        </p:grpSpPr>
        <p:grpSp>
          <p:nvGrpSpPr>
            <p:cNvPr id="8" name="Group 21"/>
            <p:cNvGrpSpPr/>
            <p:nvPr/>
          </p:nvGrpSpPr>
          <p:grpSpPr>
            <a:xfrm>
              <a:off x="4268247" y="5012267"/>
              <a:ext cx="1729317" cy="1693333"/>
              <a:chOff x="5138738" y="3546475"/>
              <a:chExt cx="1296988" cy="1270000"/>
            </a:xfrm>
            <a:grp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75757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grp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83464"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E4A1E"/>
                </a:gs>
                <a:gs pos="40000">
                  <a:srgbClr val="FE7246"/>
                </a:gs>
                <a:gs pos="30000">
                  <a:srgbClr val="D62200"/>
                </a:gs>
                <a:gs pos="80000">
                  <a:srgbClr val="FE4A1E"/>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E4A1E"/>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203704"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C9AD3"/>
                </a:gs>
                <a:gs pos="40000">
                  <a:srgbClr val="84C2FB"/>
                </a:gs>
                <a:gs pos="30000">
                  <a:srgbClr val="3472AB"/>
                </a:gs>
                <a:gs pos="80000">
                  <a:srgbClr val="5C9AD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C9AD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23944"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4546B"/>
                </a:gs>
                <a:gs pos="40000">
                  <a:srgbClr val="6C7C93"/>
                </a:gs>
                <a:gs pos="30000">
                  <a:srgbClr val="1C2C43"/>
                </a:gs>
                <a:gs pos="80000">
                  <a:srgbClr val="44546B"/>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4546B"/>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44184"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7A7A7A"/>
                </a:gs>
                <a:gs pos="40000">
                  <a:srgbClr val="A2A2A2"/>
                </a:gs>
                <a:gs pos="30000">
                  <a:srgbClr val="525252"/>
                </a:gs>
                <a:gs pos="80000">
                  <a:srgbClr val="7A7A7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7A7A7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64424"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939393"/>
                </a:gs>
                <a:gs pos="40000">
                  <a:srgbClr val="BBBBBB"/>
                </a:gs>
                <a:gs pos="30000">
                  <a:srgbClr val="757575"/>
                </a:gs>
                <a:gs pos="80000">
                  <a:srgbClr val="93939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93939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400" dirty="0">
                <a:solidFill>
                  <a:srgbClr val="93939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400" dirty="0">
                <a:solidFill>
                  <a:srgbClr val="5C9AD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400" dirty="0">
                <a:solidFill>
                  <a:srgbClr val="7A7A7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400" dirty="0">
                <a:solidFill>
                  <a:srgbClr val="FE4A1E"/>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400" dirty="0">
                <a:solidFill>
                  <a:srgbClr val="44546B"/>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6431280" y="4273568"/>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6248400"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B9F06BE2-4305-4124-AF34-7568BA5E9BDE}"/>
              </a:ext>
            </a:extLst>
          </p:cNvPr>
          <p:cNvSpPr txBox="1"/>
          <p:nvPr/>
        </p:nvSpPr>
        <p:spPr>
          <a:xfrm>
            <a:off x="2284338" y="4267200"/>
            <a:ext cx="3657600"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2101458" y="42735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56D95501-4BBD-4745-AE57-A2DBBCD55739}"/>
              </a:ext>
            </a:extLst>
          </p:cNvPr>
          <p:cNvGrpSpPr/>
          <p:nvPr/>
        </p:nvGrpSpPr>
        <p:grpSpPr>
          <a:xfrm>
            <a:off x="2057400" y="2295144"/>
            <a:ext cx="3540996" cy="1444752"/>
            <a:chOff x="2057400" y="2295144"/>
            <a:chExt cx="3540996" cy="1444752"/>
          </a:xfrm>
        </p:grpSpPr>
        <p:sp>
          <p:nvSpPr>
            <p:cNvPr id="79" name="Freeform: Shape 78">
              <a:extLst>
                <a:ext uri="{FF2B5EF4-FFF2-40B4-BE49-F238E27FC236}">
                  <a16:creationId xmlns:a16="http://schemas.microsoft.com/office/drawing/2014/main" id="{2D7826C9-5756-42A3-9419-38AA05625BF2}"/>
                </a:ext>
              </a:extLst>
            </p:cNvPr>
            <p:cNvSpPr/>
            <p:nvPr/>
          </p:nvSpPr>
          <p:spPr>
            <a:xfrm>
              <a:off x="2057400"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2419168" y="2495240"/>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6514FB57-5DAB-4C37-BB6A-D42D458955BF}"/>
              </a:ext>
            </a:extLst>
          </p:cNvPr>
          <p:cNvGrpSpPr/>
          <p:nvPr/>
        </p:nvGrpSpPr>
        <p:grpSpPr>
          <a:xfrm>
            <a:off x="6255424" y="2295144"/>
            <a:ext cx="3540996" cy="1444752"/>
            <a:chOff x="6255424" y="2295144"/>
            <a:chExt cx="3540996" cy="1444752"/>
          </a:xfrm>
        </p:grpSpPr>
        <p:sp>
          <p:nvSpPr>
            <p:cNvPr id="80" name="Freeform: Shape 79">
              <a:extLst>
                <a:ext uri="{FF2B5EF4-FFF2-40B4-BE49-F238E27FC236}">
                  <a16:creationId xmlns:a16="http://schemas.microsoft.com/office/drawing/2014/main" id="{724B2263-9254-46EF-A4D1-C30EEB524CFF}"/>
                </a:ext>
              </a:extLst>
            </p:cNvPr>
            <p:cNvSpPr/>
            <p:nvPr/>
          </p:nvSpPr>
          <p:spPr>
            <a:xfrm>
              <a:off x="6255424" y="2295144"/>
              <a:ext cx="3540996" cy="1444752"/>
            </a:xfrm>
            <a:custGeom>
              <a:avLst/>
              <a:gdLst>
                <a:gd name="connsiteX0" fmla="*/ 2204448 w 3540996"/>
                <a:gd name="connsiteY0" fmla="*/ 0 h 1444752"/>
                <a:gd name="connsiteX1" fmla="*/ 2222551 w 3540996"/>
                <a:gd name="connsiteY1" fmla="*/ 0 h 1444752"/>
                <a:gd name="connsiteX2" fmla="*/ 2223489 w 3540996"/>
                <a:gd name="connsiteY2" fmla="*/ 2694 h 1444752"/>
                <a:gd name="connsiteX3" fmla="*/ 3271248 w 3540996"/>
                <a:gd name="connsiteY3" fmla="*/ 2694 h 1444752"/>
                <a:gd name="connsiteX4" fmla="*/ 3271248 w 3540996"/>
                <a:gd name="connsiteY4" fmla="*/ 0 h 1444752"/>
                <a:gd name="connsiteX5" fmla="*/ 3289351 w 3540996"/>
                <a:gd name="connsiteY5" fmla="*/ 0 h 1444752"/>
                <a:gd name="connsiteX6" fmla="*/ 3540996 w 3540996"/>
                <a:gd name="connsiteY6" fmla="*/ 722962 h 1444752"/>
                <a:gd name="connsiteX7" fmla="*/ 3289760 w 3540996"/>
                <a:gd name="connsiteY7" fmla="*/ 1444752 h 1444752"/>
                <a:gd name="connsiteX8" fmla="*/ 3271248 w 3540996"/>
                <a:gd name="connsiteY8" fmla="*/ 1444752 h 1444752"/>
                <a:gd name="connsiteX9" fmla="*/ 3271248 w 3540996"/>
                <a:gd name="connsiteY9" fmla="*/ 1443233 h 1444752"/>
                <a:gd name="connsiteX10" fmla="*/ 2223489 w 3540996"/>
                <a:gd name="connsiteY10" fmla="*/ 1443233 h 1444752"/>
                <a:gd name="connsiteX11" fmla="*/ 2222960 w 3540996"/>
                <a:gd name="connsiteY11" fmla="*/ 1444752 h 1444752"/>
                <a:gd name="connsiteX12" fmla="*/ 2204448 w 3540996"/>
                <a:gd name="connsiteY12" fmla="*/ 1444752 h 1444752"/>
                <a:gd name="connsiteX13" fmla="*/ 2204448 w 3540996"/>
                <a:gd name="connsiteY13" fmla="*/ 1443233 h 1444752"/>
                <a:gd name="connsiteX14" fmla="*/ 1066800 w 3540996"/>
                <a:gd name="connsiteY14" fmla="*/ 1443233 h 1444752"/>
                <a:gd name="connsiteX15" fmla="*/ 0 w 3540996"/>
                <a:gd name="connsiteY15" fmla="*/ 1443233 h 1444752"/>
                <a:gd name="connsiteX16" fmla="*/ 0 w 3540996"/>
                <a:gd name="connsiteY16" fmla="*/ 2694 h 1444752"/>
                <a:gd name="connsiteX17" fmla="*/ 1066800 w 3540996"/>
                <a:gd name="connsiteY17" fmla="*/ 2694 h 1444752"/>
                <a:gd name="connsiteX18" fmla="*/ 2204448 w 3540996"/>
                <a:gd name="connsiteY18"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0996" h="1444752">
                  <a:moveTo>
                    <a:pt x="2204448" y="0"/>
                  </a:moveTo>
                  <a:lnTo>
                    <a:pt x="2222551" y="0"/>
                  </a:lnTo>
                  <a:lnTo>
                    <a:pt x="2223489" y="2694"/>
                  </a:lnTo>
                  <a:lnTo>
                    <a:pt x="3271248" y="2694"/>
                  </a:lnTo>
                  <a:lnTo>
                    <a:pt x="3271248" y="0"/>
                  </a:lnTo>
                  <a:lnTo>
                    <a:pt x="3289351" y="0"/>
                  </a:lnTo>
                  <a:lnTo>
                    <a:pt x="3540996" y="722962"/>
                  </a:lnTo>
                  <a:lnTo>
                    <a:pt x="3289760" y="1444752"/>
                  </a:lnTo>
                  <a:lnTo>
                    <a:pt x="3271248" y="1444752"/>
                  </a:lnTo>
                  <a:lnTo>
                    <a:pt x="3271248" y="1443233"/>
                  </a:lnTo>
                  <a:lnTo>
                    <a:pt x="2223489" y="1443233"/>
                  </a:lnTo>
                  <a:lnTo>
                    <a:pt x="2222960" y="1444752"/>
                  </a:lnTo>
                  <a:lnTo>
                    <a:pt x="2204448" y="1444752"/>
                  </a:lnTo>
                  <a:lnTo>
                    <a:pt x="2204448" y="1443233"/>
                  </a:lnTo>
                  <a:lnTo>
                    <a:pt x="1066800" y="1443233"/>
                  </a:lnTo>
                  <a:lnTo>
                    <a:pt x="0" y="1443233"/>
                  </a:lnTo>
                  <a:lnTo>
                    <a:pt x="0" y="2694"/>
                  </a:lnTo>
                  <a:lnTo>
                    <a:pt x="1066800"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1" name="TextBox 80">
              <a:extLst>
                <a:ext uri="{FF2B5EF4-FFF2-40B4-BE49-F238E27FC236}">
                  <a16:creationId xmlns:a16="http://schemas.microsoft.com/office/drawing/2014/main" id="{96532FF6-220C-47D6-B6CE-D80033EDA28E}"/>
                </a:ext>
              </a:extLst>
            </p:cNvPr>
            <p:cNvSpPr txBox="1"/>
            <p:nvPr/>
          </p:nvSpPr>
          <p:spPr>
            <a:xfrm>
              <a:off x="6620256" y="2496312"/>
              <a:ext cx="2762431" cy="9294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6068201" y="2377440"/>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77146" y="2373579"/>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3603003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1250"/>
                                        <p:tgtEl>
                                          <p:spTgt spid="18"/>
                                        </p:tgtEl>
                                      </p:cBhvr>
                                    </p:animEffect>
                                  </p:childTnLst>
                                </p:cTn>
                              </p:par>
                              <p:par>
                                <p:cTn id="25" presetID="42" presetClass="entr" presetSubtype="0" fill="hold" nodeType="withEffect">
                                  <p:stCondLst>
                                    <p:cond delay="500"/>
                                  </p:stCondLst>
                                  <p:childTnLst>
                                    <p:set>
                                      <p:cBhvr>
                                        <p:cTn id="26" dur="1" fill="hold">
                                          <p:stCondLst>
                                            <p:cond delay="0"/>
                                          </p:stCondLst>
                                        </p:cTn>
                                        <p:tgtEl>
                                          <p:spTgt spid="46"/>
                                        </p:tgtEl>
                                        <p:attrNameLst>
                                          <p:attrName>style.visibility</p:attrName>
                                        </p:attrNameLst>
                                      </p:cBhvr>
                                      <p:to>
                                        <p:strVal val="visible"/>
                                      </p:to>
                                    </p:set>
                                    <p:animEffect transition="in" filter="fade">
                                      <p:cBhvr>
                                        <p:cTn id="27" dur="1250"/>
                                        <p:tgtEl>
                                          <p:spTgt spid="46"/>
                                        </p:tgtEl>
                                      </p:cBhvr>
                                    </p:animEffect>
                                    <p:anim calcmode="lin" valueType="num">
                                      <p:cBhvr>
                                        <p:cTn id="28" dur="1250" fill="hold"/>
                                        <p:tgtEl>
                                          <p:spTgt spid="46"/>
                                        </p:tgtEl>
                                        <p:attrNameLst>
                                          <p:attrName>ppt_x</p:attrName>
                                        </p:attrNameLst>
                                      </p:cBhvr>
                                      <p:tavLst>
                                        <p:tav tm="0">
                                          <p:val>
                                            <p:strVal val="#ppt_x"/>
                                          </p:val>
                                        </p:tav>
                                        <p:tav tm="100000">
                                          <p:val>
                                            <p:strVal val="#ppt_x"/>
                                          </p:val>
                                        </p:tav>
                                      </p:tavLst>
                                    </p:anim>
                                    <p:anim calcmode="lin" valueType="num">
                                      <p:cBhvr>
                                        <p:cTn id="29" dur="1250" fill="hold"/>
                                        <p:tgtEl>
                                          <p:spTgt spid="4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fade">
                                      <p:cBhvr>
                                        <p:cTn id="33" dur="1000"/>
                                        <p:tgtEl>
                                          <p:spTgt spid="43">
                                            <p:txEl>
                                              <p:pRg st="0" end="0"/>
                                            </p:txEl>
                                          </p:spTgt>
                                        </p:tgtEl>
                                      </p:cBhvr>
                                    </p:animEffect>
                                    <p:anim calcmode="lin" valueType="num">
                                      <p:cBhvr>
                                        <p:cTn id="34"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grpId="0" nodeType="afterEffect">
                                  <p:stCondLst>
                                    <p:cond delay="0"/>
                                  </p:stCondLst>
                                  <p:childTnLst>
                                    <p:set>
                                      <p:cBhvr>
                                        <p:cTn id="38" dur="1" fill="hold">
                                          <p:stCondLst>
                                            <p:cond delay="0"/>
                                          </p:stCondLst>
                                        </p:cTn>
                                        <p:tgtEl>
                                          <p:spTgt spid="43">
                                            <p:txEl>
                                              <p:pRg st="1" end="1"/>
                                            </p:txEl>
                                          </p:spTgt>
                                        </p:tgtEl>
                                        <p:attrNameLst>
                                          <p:attrName>style.visibility</p:attrName>
                                        </p:attrNameLst>
                                      </p:cBhvr>
                                      <p:to>
                                        <p:strVal val="visible"/>
                                      </p:to>
                                    </p:set>
                                    <p:animEffect transition="in" filter="fade">
                                      <p:cBhvr>
                                        <p:cTn id="39" dur="1000"/>
                                        <p:tgtEl>
                                          <p:spTgt spid="43">
                                            <p:txEl>
                                              <p:pRg st="1" end="1"/>
                                            </p:txEl>
                                          </p:spTgt>
                                        </p:tgtEl>
                                      </p:cBhvr>
                                    </p:animEffect>
                                    <p:anim calcmode="lin" valueType="num">
                                      <p:cBhvr>
                                        <p:cTn id="40"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43">
                                            <p:txEl>
                                              <p:pRg st="2" end="2"/>
                                            </p:txEl>
                                          </p:spTgt>
                                        </p:tgtEl>
                                        <p:attrNameLst>
                                          <p:attrName>style.visibility</p:attrName>
                                        </p:attrNameLst>
                                      </p:cBhvr>
                                      <p:to>
                                        <p:strVal val="visible"/>
                                      </p:to>
                                    </p:set>
                                    <p:animEffect transition="in" filter="fade">
                                      <p:cBhvr>
                                        <p:cTn id="45" dur="1000"/>
                                        <p:tgtEl>
                                          <p:spTgt spid="43">
                                            <p:txEl>
                                              <p:pRg st="2" end="2"/>
                                            </p:txEl>
                                          </p:spTgt>
                                        </p:tgtEl>
                                      </p:cBhvr>
                                    </p:animEffect>
                                    <p:anim calcmode="lin" valueType="num">
                                      <p:cBhvr>
                                        <p:cTn id="46"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wipe(left)">
                                      <p:cBhvr>
                                        <p:cTn id="51" dur="1250"/>
                                        <p:tgtEl>
                                          <p:spTgt spid="19"/>
                                        </p:tgtEl>
                                      </p:cBhvr>
                                    </p:animEffect>
                                  </p:childTnLst>
                                </p:cTn>
                              </p:par>
                              <p:par>
                                <p:cTn id="52" presetID="42" presetClass="entr" presetSubtype="0" fill="hold" nodeType="withEffect">
                                  <p:stCondLst>
                                    <p:cond delay="0"/>
                                  </p:stCondLst>
                                  <p:childTnLst>
                                    <p:set>
                                      <p:cBhvr>
                                        <p:cTn id="53" dur="1" fill="hold">
                                          <p:stCondLst>
                                            <p:cond delay="0"/>
                                          </p:stCondLst>
                                        </p:cTn>
                                        <p:tgtEl>
                                          <p:spTgt spid="51"/>
                                        </p:tgtEl>
                                        <p:attrNameLst>
                                          <p:attrName>style.visibility</p:attrName>
                                        </p:attrNameLst>
                                      </p:cBhvr>
                                      <p:to>
                                        <p:strVal val="visible"/>
                                      </p:to>
                                    </p:set>
                                    <p:animEffect transition="in" filter="fade">
                                      <p:cBhvr>
                                        <p:cTn id="54" dur="1250"/>
                                        <p:tgtEl>
                                          <p:spTgt spid="51"/>
                                        </p:tgtEl>
                                      </p:cBhvr>
                                    </p:animEffect>
                                    <p:anim calcmode="lin" valueType="num">
                                      <p:cBhvr>
                                        <p:cTn id="55" dur="1250" fill="hold"/>
                                        <p:tgtEl>
                                          <p:spTgt spid="51"/>
                                        </p:tgtEl>
                                        <p:attrNameLst>
                                          <p:attrName>ppt_x</p:attrName>
                                        </p:attrNameLst>
                                      </p:cBhvr>
                                      <p:tavLst>
                                        <p:tav tm="0">
                                          <p:val>
                                            <p:strVal val="#ppt_x"/>
                                          </p:val>
                                        </p:tav>
                                        <p:tav tm="100000">
                                          <p:val>
                                            <p:strVal val="#ppt_x"/>
                                          </p:val>
                                        </p:tav>
                                      </p:tavLst>
                                    </p:anim>
                                    <p:anim calcmode="lin" valueType="num">
                                      <p:cBhvr>
                                        <p:cTn id="56" dur="1250" fill="hold"/>
                                        <p:tgtEl>
                                          <p:spTgt spid="51"/>
                                        </p:tgtEl>
                                        <p:attrNameLst>
                                          <p:attrName>ppt_y</p:attrName>
                                        </p:attrNameLst>
                                      </p:cBhvr>
                                      <p:tavLst>
                                        <p:tav tm="0">
                                          <p:val>
                                            <p:strVal val="#ppt_y+.1"/>
                                          </p:val>
                                        </p:tav>
                                        <p:tav tm="100000">
                                          <p:val>
                                            <p:strVal val="#ppt_y"/>
                                          </p:val>
                                        </p:tav>
                                      </p:tavLst>
                                    </p:anim>
                                  </p:childTnLst>
                                </p:cTn>
                              </p:par>
                            </p:childTnLst>
                          </p:cTn>
                        </p:par>
                        <p:par>
                          <p:cTn id="57" fill="hold">
                            <p:stCondLst>
                              <p:cond delay="8750"/>
                            </p:stCondLst>
                            <p:childTnLst>
                              <p:par>
                                <p:cTn id="58" presetID="42" presetClass="entr" presetSubtype="0" fill="hold" grpId="0" nodeType="afterEffect">
                                  <p:stCondLst>
                                    <p:cond delay="0"/>
                                  </p:stCondLst>
                                  <p:childTnLst>
                                    <p:set>
                                      <p:cBhvr>
                                        <p:cTn id="59" dur="1" fill="hold">
                                          <p:stCondLst>
                                            <p:cond delay="0"/>
                                          </p:stCondLst>
                                        </p:cTn>
                                        <p:tgtEl>
                                          <p:spTgt spid="38">
                                            <p:txEl>
                                              <p:pRg st="0" end="0"/>
                                            </p:txEl>
                                          </p:spTgt>
                                        </p:tgtEl>
                                        <p:attrNameLst>
                                          <p:attrName>style.visibility</p:attrName>
                                        </p:attrNameLst>
                                      </p:cBhvr>
                                      <p:to>
                                        <p:strVal val="visible"/>
                                      </p:to>
                                    </p:set>
                                    <p:animEffect transition="in" filter="fade">
                                      <p:cBhvr>
                                        <p:cTn id="60" dur="1000"/>
                                        <p:tgtEl>
                                          <p:spTgt spid="38">
                                            <p:txEl>
                                              <p:pRg st="0" end="0"/>
                                            </p:txEl>
                                          </p:spTgt>
                                        </p:tgtEl>
                                      </p:cBhvr>
                                    </p:animEffect>
                                    <p:anim calcmode="lin" valueType="num">
                                      <p:cBhvr>
                                        <p:cTn id="61"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2"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3" fill="hold">
                            <p:stCondLst>
                              <p:cond delay="9750"/>
                            </p:stCondLst>
                            <p:childTnLst>
                              <p:par>
                                <p:cTn id="64" presetID="42" presetClass="entr" presetSubtype="0" fill="hold" grpId="0" nodeType="afterEffect">
                                  <p:stCondLst>
                                    <p:cond delay="0"/>
                                  </p:stCondLst>
                                  <p:childTnLst>
                                    <p:set>
                                      <p:cBhvr>
                                        <p:cTn id="65" dur="1" fill="hold">
                                          <p:stCondLst>
                                            <p:cond delay="0"/>
                                          </p:stCondLst>
                                        </p:cTn>
                                        <p:tgtEl>
                                          <p:spTgt spid="38">
                                            <p:txEl>
                                              <p:pRg st="1" end="1"/>
                                            </p:txEl>
                                          </p:spTgt>
                                        </p:tgtEl>
                                        <p:attrNameLst>
                                          <p:attrName>style.visibility</p:attrName>
                                        </p:attrNameLst>
                                      </p:cBhvr>
                                      <p:to>
                                        <p:strVal val="visible"/>
                                      </p:to>
                                    </p:set>
                                    <p:animEffect transition="in" filter="fade">
                                      <p:cBhvr>
                                        <p:cTn id="66" dur="1000"/>
                                        <p:tgtEl>
                                          <p:spTgt spid="38">
                                            <p:txEl>
                                              <p:pRg st="1" end="1"/>
                                            </p:txEl>
                                          </p:spTgt>
                                        </p:tgtEl>
                                      </p:cBhvr>
                                    </p:animEffect>
                                    <p:anim calcmode="lin" valueType="num">
                                      <p:cBhvr>
                                        <p:cTn id="67"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68"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69" fill="hold">
                            <p:stCondLst>
                              <p:cond delay="10750"/>
                            </p:stCondLst>
                            <p:childTnLst>
                              <p:par>
                                <p:cTn id="70" presetID="42" presetClass="entr" presetSubtype="0" fill="hold" grpId="0" nodeType="afterEffect">
                                  <p:stCondLst>
                                    <p:cond delay="0"/>
                                  </p:stCondLst>
                                  <p:childTnLst>
                                    <p:set>
                                      <p:cBhvr>
                                        <p:cTn id="71" dur="1" fill="hold">
                                          <p:stCondLst>
                                            <p:cond delay="0"/>
                                          </p:stCondLst>
                                        </p:cTn>
                                        <p:tgtEl>
                                          <p:spTgt spid="38">
                                            <p:txEl>
                                              <p:pRg st="2" end="2"/>
                                            </p:txEl>
                                          </p:spTgt>
                                        </p:tgtEl>
                                        <p:attrNameLst>
                                          <p:attrName>style.visibility</p:attrName>
                                        </p:attrNameLst>
                                      </p:cBhvr>
                                      <p:to>
                                        <p:strVal val="visible"/>
                                      </p:to>
                                    </p:set>
                                    <p:animEffect transition="in" filter="fade">
                                      <p:cBhvr>
                                        <p:cTn id="72" dur="1000"/>
                                        <p:tgtEl>
                                          <p:spTgt spid="38">
                                            <p:txEl>
                                              <p:pRg st="2" end="2"/>
                                            </p:txEl>
                                          </p:spTgt>
                                        </p:tgtEl>
                                      </p:cBhvr>
                                    </p:animEffect>
                                    <p:anim calcmode="lin" valueType="num">
                                      <p:cBhvr>
                                        <p:cTn id="73"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4"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E4A1E"/>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5C9AD3"/>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44546B"/>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939393"/>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44546B"/>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5C9AD3"/>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E4A1E"/>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BFBF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BFBFB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84C2F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84C2FB"/>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795939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E4A1E"/>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C9AD3"/>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4546B"/>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7A7A7A"/>
            </a:solidFill>
            <a:ln>
              <a:noFill/>
            </a:ln>
            <a:effectLst>
              <a:outerShdw blurRad="1270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939393"/>
            </a:solidFill>
            <a:ln>
              <a:noFill/>
            </a:ln>
            <a:effectLst>
              <a:outerShdw blurRad="1270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FBFB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rgbClr val="585858"/>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C9AD3"/>
                </a:solidFill>
              </a:rPr>
              <a:t>YOUR TITLE</a:t>
            </a:r>
            <a:endParaRPr lang="en-US" sz="1700" dirty="0">
              <a:solidFill>
                <a:srgbClr val="5C9A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939393"/>
                </a:solidFill>
              </a:rPr>
              <a:t>YOUR TITLE</a:t>
            </a:r>
            <a:endParaRPr lang="en-US" sz="1700" dirty="0">
              <a:solidFill>
                <a:srgbClr val="939393"/>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7A7A7A"/>
                </a:solidFill>
              </a:rPr>
              <a:t>YOUR TITLE</a:t>
            </a:r>
            <a:endParaRPr lang="en-US" sz="1700" dirty="0">
              <a:solidFill>
                <a:srgbClr val="7A7A7A"/>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E4A1E"/>
                </a:solidFill>
              </a:rPr>
              <a:t>YOUR TITLE</a:t>
            </a:r>
            <a:endParaRPr lang="en-US" sz="1700" dirty="0">
              <a:solidFill>
                <a:srgbClr val="FE4A1E"/>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939393"/>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7A7A7A"/>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5C9A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E4A1E"/>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939393"/>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30563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64646"/>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E4A1E"/>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C9A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93939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7A7A7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FBF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5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dirty="0">
                <a:solidFill>
                  <a:srgbClr val="FE4A1E"/>
                </a:solidFill>
                <a:latin typeface="Bernard MT Condensed" panose="02050806060905020404" pitchFamily="18" charset="0"/>
              </a:rPr>
              <a:t>LOREM IPSUM DOLOR</a:t>
            </a:r>
            <a:endParaRPr lang="en-US" sz="1300" dirty="0">
              <a:solidFill>
                <a:srgbClr val="FE4A1E"/>
              </a:solidFill>
              <a:latin typeface="Bernard MT Condensed" panose="02050806060905020404" pitchFamily="18"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dirty="0">
                <a:solidFill>
                  <a:srgbClr val="5C9AD3"/>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dirty="0">
                <a:solidFill>
                  <a:srgbClr val="7A7A7A"/>
                </a:solidFill>
                <a:latin typeface="Bernard MT Condensed" panose="02050806060905020404" pitchFamily="18" charset="0"/>
              </a:rPr>
              <a:t>LOREM IPSUM DOLOR</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dirty="0">
                <a:solidFill>
                  <a:srgbClr val="44546B"/>
                </a:solidFill>
                <a:latin typeface="Bernard MT Condensed" panose="02050806060905020404" pitchFamily="18" charset="0"/>
              </a:rPr>
              <a:t>LOREM IPSUM DOLOR</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1459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741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1112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40843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3366185" y="4042439"/>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37376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4065068"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3346933" y="146750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3718425"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6598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5880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6252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44" name="Freeform: Shape 43">
            <a:extLst>
              <a:ext uri="{FF2B5EF4-FFF2-40B4-BE49-F238E27FC236}">
                <a16:creationId xmlns:a16="http://schemas.microsoft.com/office/drawing/2014/main" id="{C3593727-D996-4503-AD09-38304854F8D8}"/>
              </a:ext>
            </a:extLst>
          </p:cNvPr>
          <p:cNvSpPr>
            <a:spLocks noChangeAspect="1"/>
          </p:cNvSpPr>
          <p:nvPr/>
        </p:nvSpPr>
        <p:spPr>
          <a:xfrm>
            <a:off x="8773980" y="192587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59EDC7B-3289-4A98-B567-73F607500D4A}"/>
              </a:ext>
            </a:extLst>
          </p:cNvPr>
          <p:cNvGrpSpPr/>
          <p:nvPr/>
        </p:nvGrpSpPr>
        <p:grpSpPr>
          <a:xfrm>
            <a:off x="8055845" y="1467509"/>
            <a:ext cx="2311850" cy="2183503"/>
            <a:chOff x="2678196" y="1112570"/>
            <a:chExt cx="2311850" cy="2183503"/>
          </a:xfrm>
        </p:grpSpPr>
        <p:sp>
          <p:nvSpPr>
            <p:cNvPr id="47" name="Freeform: Shape 46">
              <a:extLst>
                <a:ext uri="{FF2B5EF4-FFF2-40B4-BE49-F238E27FC236}">
                  <a16:creationId xmlns:a16="http://schemas.microsoft.com/office/drawing/2014/main" id="{78220D04-C799-4569-9A26-07B780CA800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173FBDA3-2DDB-4587-B10C-37FCEF911E16}"/>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6" name="Text Box 10">
            <a:extLst>
              <a:ext uri="{FF2B5EF4-FFF2-40B4-BE49-F238E27FC236}">
                <a16:creationId xmlns:a16="http://schemas.microsoft.com/office/drawing/2014/main" id="{7EF3D367-03F8-4153-B1E7-29BC45990EEA}"/>
              </a:ext>
            </a:extLst>
          </p:cNvPr>
          <p:cNvSpPr txBox="1">
            <a:spLocks noChangeArrowheads="1"/>
          </p:cNvSpPr>
          <p:nvPr/>
        </p:nvSpPr>
        <p:spPr bwMode="auto">
          <a:xfrm>
            <a:off x="8427337" y="173595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05</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50" name="Freeform: Shape 49">
            <a:extLst>
              <a:ext uri="{FF2B5EF4-FFF2-40B4-BE49-F238E27FC236}">
                <a16:creationId xmlns:a16="http://schemas.microsoft.com/office/drawing/2014/main" id="{E0FDEAFF-6BC3-41C0-9B2C-5703034F334F}"/>
              </a:ext>
            </a:extLst>
          </p:cNvPr>
          <p:cNvSpPr>
            <a:spLocks noChangeAspect="1"/>
          </p:cNvSpPr>
          <p:nvPr/>
        </p:nvSpPr>
        <p:spPr>
          <a:xfrm>
            <a:off x="9494520" y="45008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solidFill>
              <a:schemeClr val="bg1">
                <a:alpha val="50000"/>
              </a:schemeClr>
            </a:solidFill>
          </a:ln>
          <a:effectLst>
            <a:innerShdw blurRad="63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290B1AEF-449B-4254-8A58-5A1EDAA442BD}"/>
              </a:ext>
            </a:extLst>
          </p:cNvPr>
          <p:cNvGrpSpPr/>
          <p:nvPr/>
        </p:nvGrpSpPr>
        <p:grpSpPr>
          <a:xfrm>
            <a:off x="8776385" y="4042439"/>
            <a:ext cx="2311850" cy="2183503"/>
            <a:chOff x="2678196" y="1112570"/>
            <a:chExt cx="2311850" cy="2183503"/>
          </a:xfrm>
        </p:grpSpPr>
        <p:sp>
          <p:nvSpPr>
            <p:cNvPr id="53" name="Freeform: Shape 52">
              <a:extLst>
                <a:ext uri="{FF2B5EF4-FFF2-40B4-BE49-F238E27FC236}">
                  <a16:creationId xmlns:a16="http://schemas.microsoft.com/office/drawing/2014/main" id="{BA528B0F-DB84-4B3A-BF64-2E9946D8DBC8}"/>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alpha val="6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Freeform: Shape 53">
              <a:extLst>
                <a:ext uri="{FF2B5EF4-FFF2-40B4-BE49-F238E27FC236}">
                  <a16:creationId xmlns:a16="http://schemas.microsoft.com/office/drawing/2014/main" id="{6BB98F44-46E4-4C58-87B1-B07FFE3BE69E}"/>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 Box 10">
            <a:extLst>
              <a:ext uri="{FF2B5EF4-FFF2-40B4-BE49-F238E27FC236}">
                <a16:creationId xmlns:a16="http://schemas.microsoft.com/office/drawing/2014/main" id="{3BEE00E2-CE88-41CF-B45B-8591BD9ABBA5}"/>
              </a:ext>
            </a:extLst>
          </p:cNvPr>
          <p:cNvSpPr txBox="1">
            <a:spLocks noChangeArrowheads="1"/>
          </p:cNvSpPr>
          <p:nvPr/>
        </p:nvSpPr>
        <p:spPr bwMode="auto">
          <a:xfrm>
            <a:off x="9147877" y="43108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06</a:t>
            </a:r>
          </a:p>
          <a:p>
            <a:pPr algn="ctr"/>
            <a:endParaRPr lang="en-US" sz="400" b="1" dirty="0">
              <a:solidFill>
                <a:schemeClr val="bg1"/>
              </a:solidFill>
              <a:latin typeface="Lato"/>
            </a:endParaRPr>
          </a:p>
          <a:p>
            <a:pPr algn="ctr"/>
            <a:r>
              <a:rPr lang="en-US" sz="1300" dirty="0">
                <a:solidFill>
                  <a:schemeClr val="bg1"/>
                </a:solidFill>
                <a:latin typeface="Bernard MT Condensed" panose="02050806060905020404" pitchFamily="18"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222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250" fill="hold"/>
                                        <p:tgtEl>
                                          <p:spTgt spid="16"/>
                                        </p:tgtEl>
                                        <p:attrNameLst>
                                          <p:attrName>ppt_w</p:attrName>
                                        </p:attrNameLst>
                                      </p:cBhvr>
                                      <p:tavLst>
                                        <p:tav tm="0">
                                          <p:val>
                                            <p:fltVal val="0"/>
                                          </p:val>
                                        </p:tav>
                                        <p:tav tm="100000">
                                          <p:val>
                                            <p:strVal val="#ppt_w"/>
                                          </p:val>
                                        </p:tav>
                                      </p:tavLst>
                                    </p:anim>
                                    <p:anim calcmode="lin" valueType="num">
                                      <p:cBhvr>
                                        <p:cTn id="12" dur="250" fill="hold"/>
                                        <p:tgtEl>
                                          <p:spTgt spid="16"/>
                                        </p:tgtEl>
                                        <p:attrNameLst>
                                          <p:attrName>ppt_h</p:attrName>
                                        </p:attrNameLst>
                                      </p:cBhvr>
                                      <p:tavLst>
                                        <p:tav tm="0">
                                          <p:val>
                                            <p:fltVal val="0"/>
                                          </p:val>
                                        </p:tav>
                                        <p:tav tm="100000">
                                          <p:val>
                                            <p:strVal val="#ppt_h"/>
                                          </p:val>
                                        </p:tav>
                                      </p:tavLst>
                                    </p:anim>
                                    <p:animEffect transition="in" filter="fade">
                                      <p:cBhvr>
                                        <p:cTn id="13" dur="250"/>
                                        <p:tgtEl>
                                          <p:spTgt spid="16"/>
                                        </p:tgtEl>
                                      </p:cBhvr>
                                    </p:animEffect>
                                    <p:anim calcmode="lin" valueType="num">
                                      <p:cBhvr>
                                        <p:cTn id="14" dur="250" fill="hold"/>
                                        <p:tgtEl>
                                          <p:spTgt spid="16"/>
                                        </p:tgtEl>
                                        <p:attrNameLst>
                                          <p:attrName>ppt_x</p:attrName>
                                        </p:attrNameLst>
                                      </p:cBhvr>
                                      <p:tavLst>
                                        <p:tav tm="0">
                                          <p:val>
                                            <p:fltVal val="0.5"/>
                                          </p:val>
                                        </p:tav>
                                        <p:tav tm="100000">
                                          <p:val>
                                            <p:strVal val="#ppt_x"/>
                                          </p:val>
                                        </p:tav>
                                      </p:tavLst>
                                    </p:anim>
                                    <p:anim calcmode="lin" valueType="num">
                                      <p:cBhvr>
                                        <p:cTn id="15" dur="25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p:cTn id="19" dur="250" fill="hold"/>
                                        <p:tgtEl>
                                          <p:spTgt spid="32"/>
                                        </p:tgtEl>
                                        <p:attrNameLst>
                                          <p:attrName>ppt_w</p:attrName>
                                        </p:attrNameLst>
                                      </p:cBhvr>
                                      <p:tavLst>
                                        <p:tav tm="0">
                                          <p:val>
                                            <p:fltVal val="0"/>
                                          </p:val>
                                        </p:tav>
                                        <p:tav tm="100000">
                                          <p:val>
                                            <p:strVal val="#ppt_w"/>
                                          </p:val>
                                        </p:tav>
                                      </p:tavLst>
                                    </p:anim>
                                    <p:anim calcmode="lin" valueType="num">
                                      <p:cBhvr>
                                        <p:cTn id="20" dur="250" fill="hold"/>
                                        <p:tgtEl>
                                          <p:spTgt spid="32"/>
                                        </p:tgtEl>
                                        <p:attrNameLst>
                                          <p:attrName>ppt_h</p:attrName>
                                        </p:attrNameLst>
                                      </p:cBhvr>
                                      <p:tavLst>
                                        <p:tav tm="0">
                                          <p:val>
                                            <p:fltVal val="0"/>
                                          </p:val>
                                        </p:tav>
                                        <p:tav tm="100000">
                                          <p:val>
                                            <p:strVal val="#ppt_h"/>
                                          </p:val>
                                        </p:tav>
                                      </p:tavLst>
                                    </p:anim>
                                    <p:animEffect transition="in" filter="fade">
                                      <p:cBhvr>
                                        <p:cTn id="21" dur="250"/>
                                        <p:tgtEl>
                                          <p:spTgt spid="32"/>
                                        </p:tgtEl>
                                      </p:cBhvr>
                                    </p:animEffect>
                                    <p:anim calcmode="lin" valueType="num">
                                      <p:cBhvr>
                                        <p:cTn id="22" dur="250" fill="hold"/>
                                        <p:tgtEl>
                                          <p:spTgt spid="32"/>
                                        </p:tgtEl>
                                        <p:attrNameLst>
                                          <p:attrName>ppt_x</p:attrName>
                                        </p:attrNameLst>
                                      </p:cBhvr>
                                      <p:tavLst>
                                        <p:tav tm="0">
                                          <p:val>
                                            <p:fltVal val="0.5"/>
                                          </p:val>
                                        </p:tav>
                                        <p:tav tm="100000">
                                          <p:val>
                                            <p:strVal val="#ppt_x"/>
                                          </p:val>
                                        </p:tav>
                                      </p:tavLst>
                                    </p:anim>
                                    <p:anim calcmode="lin" valueType="num">
                                      <p:cBhvr>
                                        <p:cTn id="23" dur="250" fill="hold"/>
                                        <p:tgtEl>
                                          <p:spTgt spid="32"/>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250" fill="hold"/>
                                        <p:tgtEl>
                                          <p:spTgt spid="26"/>
                                        </p:tgtEl>
                                        <p:attrNameLst>
                                          <p:attrName>ppt_w</p:attrName>
                                        </p:attrNameLst>
                                      </p:cBhvr>
                                      <p:tavLst>
                                        <p:tav tm="0">
                                          <p:val>
                                            <p:fltVal val="0"/>
                                          </p:val>
                                        </p:tav>
                                        <p:tav tm="100000">
                                          <p:val>
                                            <p:strVal val="#ppt_w"/>
                                          </p:val>
                                        </p:tav>
                                      </p:tavLst>
                                    </p:anim>
                                    <p:anim calcmode="lin" valueType="num">
                                      <p:cBhvr>
                                        <p:cTn id="28" dur="250" fill="hold"/>
                                        <p:tgtEl>
                                          <p:spTgt spid="26"/>
                                        </p:tgtEl>
                                        <p:attrNameLst>
                                          <p:attrName>ppt_h</p:attrName>
                                        </p:attrNameLst>
                                      </p:cBhvr>
                                      <p:tavLst>
                                        <p:tav tm="0">
                                          <p:val>
                                            <p:fltVal val="0"/>
                                          </p:val>
                                        </p:tav>
                                        <p:tav tm="100000">
                                          <p:val>
                                            <p:strVal val="#ppt_h"/>
                                          </p:val>
                                        </p:tav>
                                      </p:tavLst>
                                    </p:anim>
                                    <p:animEffect transition="in" filter="fade">
                                      <p:cBhvr>
                                        <p:cTn id="29" dur="250"/>
                                        <p:tgtEl>
                                          <p:spTgt spid="26"/>
                                        </p:tgtEl>
                                      </p:cBhvr>
                                    </p:animEffect>
                                    <p:anim calcmode="lin" valueType="num">
                                      <p:cBhvr>
                                        <p:cTn id="30" dur="250" fill="hold"/>
                                        <p:tgtEl>
                                          <p:spTgt spid="26"/>
                                        </p:tgtEl>
                                        <p:attrNameLst>
                                          <p:attrName>ppt_x</p:attrName>
                                        </p:attrNameLst>
                                      </p:cBhvr>
                                      <p:tavLst>
                                        <p:tav tm="0">
                                          <p:val>
                                            <p:fltVal val="0.5"/>
                                          </p:val>
                                        </p:tav>
                                        <p:tav tm="100000">
                                          <p:val>
                                            <p:strVal val="#ppt_x"/>
                                          </p:val>
                                        </p:tav>
                                      </p:tavLst>
                                    </p:anim>
                                    <p:anim calcmode="lin" valueType="num">
                                      <p:cBhvr>
                                        <p:cTn id="31" dur="250" fill="hold"/>
                                        <p:tgtEl>
                                          <p:spTgt spid="26"/>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250" fill="hold"/>
                                        <p:tgtEl>
                                          <p:spTgt spid="38"/>
                                        </p:tgtEl>
                                        <p:attrNameLst>
                                          <p:attrName>ppt_w</p:attrName>
                                        </p:attrNameLst>
                                      </p:cBhvr>
                                      <p:tavLst>
                                        <p:tav tm="0">
                                          <p:val>
                                            <p:fltVal val="0"/>
                                          </p:val>
                                        </p:tav>
                                        <p:tav tm="100000">
                                          <p:val>
                                            <p:strVal val="#ppt_w"/>
                                          </p:val>
                                        </p:tav>
                                      </p:tavLst>
                                    </p:anim>
                                    <p:anim calcmode="lin" valueType="num">
                                      <p:cBhvr>
                                        <p:cTn id="36" dur="250" fill="hold"/>
                                        <p:tgtEl>
                                          <p:spTgt spid="38"/>
                                        </p:tgtEl>
                                        <p:attrNameLst>
                                          <p:attrName>ppt_h</p:attrName>
                                        </p:attrNameLst>
                                      </p:cBhvr>
                                      <p:tavLst>
                                        <p:tav tm="0">
                                          <p:val>
                                            <p:fltVal val="0"/>
                                          </p:val>
                                        </p:tav>
                                        <p:tav tm="100000">
                                          <p:val>
                                            <p:strVal val="#ppt_h"/>
                                          </p:val>
                                        </p:tav>
                                      </p:tavLst>
                                    </p:anim>
                                    <p:animEffect transition="in" filter="fade">
                                      <p:cBhvr>
                                        <p:cTn id="37" dur="250"/>
                                        <p:tgtEl>
                                          <p:spTgt spid="38"/>
                                        </p:tgtEl>
                                      </p:cBhvr>
                                    </p:animEffect>
                                    <p:anim calcmode="lin" valueType="num">
                                      <p:cBhvr>
                                        <p:cTn id="38" dur="250" fill="hold"/>
                                        <p:tgtEl>
                                          <p:spTgt spid="38"/>
                                        </p:tgtEl>
                                        <p:attrNameLst>
                                          <p:attrName>ppt_x</p:attrName>
                                        </p:attrNameLst>
                                      </p:cBhvr>
                                      <p:tavLst>
                                        <p:tav tm="0">
                                          <p:val>
                                            <p:fltVal val="0.5"/>
                                          </p:val>
                                        </p:tav>
                                        <p:tav tm="100000">
                                          <p:val>
                                            <p:strVal val="#ppt_x"/>
                                          </p:val>
                                        </p:tav>
                                      </p:tavLst>
                                    </p:anim>
                                    <p:anim calcmode="lin" valueType="num">
                                      <p:cBhvr>
                                        <p:cTn id="39" dur="250" fill="hold"/>
                                        <p:tgtEl>
                                          <p:spTgt spid="38"/>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 calcmode="lin" valueType="num">
                                      <p:cBhvr>
                                        <p:cTn id="43" dur="250" fill="hold"/>
                                        <p:tgtEl>
                                          <p:spTgt spid="44"/>
                                        </p:tgtEl>
                                        <p:attrNameLst>
                                          <p:attrName>ppt_w</p:attrName>
                                        </p:attrNameLst>
                                      </p:cBhvr>
                                      <p:tavLst>
                                        <p:tav tm="0">
                                          <p:val>
                                            <p:fltVal val="0"/>
                                          </p:val>
                                        </p:tav>
                                        <p:tav tm="100000">
                                          <p:val>
                                            <p:strVal val="#ppt_w"/>
                                          </p:val>
                                        </p:tav>
                                      </p:tavLst>
                                    </p:anim>
                                    <p:anim calcmode="lin" valueType="num">
                                      <p:cBhvr>
                                        <p:cTn id="44" dur="250" fill="hold"/>
                                        <p:tgtEl>
                                          <p:spTgt spid="44"/>
                                        </p:tgtEl>
                                        <p:attrNameLst>
                                          <p:attrName>ppt_h</p:attrName>
                                        </p:attrNameLst>
                                      </p:cBhvr>
                                      <p:tavLst>
                                        <p:tav tm="0">
                                          <p:val>
                                            <p:fltVal val="0"/>
                                          </p:val>
                                        </p:tav>
                                        <p:tav tm="100000">
                                          <p:val>
                                            <p:strVal val="#ppt_h"/>
                                          </p:val>
                                        </p:tav>
                                      </p:tavLst>
                                    </p:anim>
                                    <p:animEffect transition="in" filter="fade">
                                      <p:cBhvr>
                                        <p:cTn id="45" dur="250"/>
                                        <p:tgtEl>
                                          <p:spTgt spid="44"/>
                                        </p:tgtEl>
                                      </p:cBhvr>
                                    </p:animEffect>
                                    <p:anim calcmode="lin" valueType="num">
                                      <p:cBhvr>
                                        <p:cTn id="46" dur="250" fill="hold"/>
                                        <p:tgtEl>
                                          <p:spTgt spid="44"/>
                                        </p:tgtEl>
                                        <p:attrNameLst>
                                          <p:attrName>ppt_x</p:attrName>
                                        </p:attrNameLst>
                                      </p:cBhvr>
                                      <p:tavLst>
                                        <p:tav tm="0">
                                          <p:val>
                                            <p:fltVal val="0.5"/>
                                          </p:val>
                                        </p:tav>
                                        <p:tav tm="100000">
                                          <p:val>
                                            <p:strVal val="#ppt_x"/>
                                          </p:val>
                                        </p:tav>
                                      </p:tavLst>
                                    </p:anim>
                                    <p:anim calcmode="lin" valueType="num">
                                      <p:cBhvr>
                                        <p:cTn id="47" dur="250" fill="hold"/>
                                        <p:tgtEl>
                                          <p:spTgt spid="44"/>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50"/>
                                        </p:tgtEl>
                                        <p:attrNameLst>
                                          <p:attrName>style.visibility</p:attrName>
                                        </p:attrNameLst>
                                      </p:cBhvr>
                                      <p:to>
                                        <p:strVal val="visible"/>
                                      </p:to>
                                    </p:set>
                                    <p:anim calcmode="lin" valueType="num">
                                      <p:cBhvr>
                                        <p:cTn id="51" dur="250" fill="hold"/>
                                        <p:tgtEl>
                                          <p:spTgt spid="50"/>
                                        </p:tgtEl>
                                        <p:attrNameLst>
                                          <p:attrName>ppt_w</p:attrName>
                                        </p:attrNameLst>
                                      </p:cBhvr>
                                      <p:tavLst>
                                        <p:tav tm="0">
                                          <p:val>
                                            <p:fltVal val="0"/>
                                          </p:val>
                                        </p:tav>
                                        <p:tav tm="100000">
                                          <p:val>
                                            <p:strVal val="#ppt_w"/>
                                          </p:val>
                                        </p:tav>
                                      </p:tavLst>
                                    </p:anim>
                                    <p:anim calcmode="lin" valueType="num">
                                      <p:cBhvr>
                                        <p:cTn id="52" dur="250" fill="hold"/>
                                        <p:tgtEl>
                                          <p:spTgt spid="50"/>
                                        </p:tgtEl>
                                        <p:attrNameLst>
                                          <p:attrName>ppt_h</p:attrName>
                                        </p:attrNameLst>
                                      </p:cBhvr>
                                      <p:tavLst>
                                        <p:tav tm="0">
                                          <p:val>
                                            <p:fltVal val="0"/>
                                          </p:val>
                                        </p:tav>
                                        <p:tav tm="100000">
                                          <p:val>
                                            <p:strVal val="#ppt_h"/>
                                          </p:val>
                                        </p:tav>
                                      </p:tavLst>
                                    </p:anim>
                                    <p:animEffect transition="in" filter="fade">
                                      <p:cBhvr>
                                        <p:cTn id="53" dur="250"/>
                                        <p:tgtEl>
                                          <p:spTgt spid="50"/>
                                        </p:tgtEl>
                                      </p:cBhvr>
                                    </p:animEffect>
                                    <p:anim calcmode="lin" valueType="num">
                                      <p:cBhvr>
                                        <p:cTn id="54" dur="250" fill="hold"/>
                                        <p:tgtEl>
                                          <p:spTgt spid="50"/>
                                        </p:tgtEl>
                                        <p:attrNameLst>
                                          <p:attrName>ppt_x</p:attrName>
                                        </p:attrNameLst>
                                      </p:cBhvr>
                                      <p:tavLst>
                                        <p:tav tm="0">
                                          <p:val>
                                            <p:fltVal val="0.5"/>
                                          </p:val>
                                        </p:tav>
                                        <p:tav tm="100000">
                                          <p:val>
                                            <p:strVal val="#ppt_x"/>
                                          </p:val>
                                        </p:tav>
                                      </p:tavLst>
                                    </p:anim>
                                    <p:anim calcmode="lin" valueType="num">
                                      <p:cBhvr>
                                        <p:cTn id="55" dur="250" fill="hold"/>
                                        <p:tgtEl>
                                          <p:spTgt spid="50"/>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42" presetClass="entr" presetSubtype="0" fill="hold" nodeType="after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fade">
                                      <p:cBhvr>
                                        <p:cTn id="59" dur="1000"/>
                                        <p:tgtEl>
                                          <p:spTgt spid="2"/>
                                        </p:tgtEl>
                                      </p:cBhvr>
                                    </p:animEffect>
                                    <p:anim calcmode="lin" valueType="num">
                                      <p:cBhvr>
                                        <p:cTn id="60" dur="1000" fill="hold"/>
                                        <p:tgtEl>
                                          <p:spTgt spid="2"/>
                                        </p:tgtEl>
                                        <p:attrNameLst>
                                          <p:attrName>ppt_x</p:attrName>
                                        </p:attrNameLst>
                                      </p:cBhvr>
                                      <p:tavLst>
                                        <p:tav tm="0">
                                          <p:val>
                                            <p:strVal val="#ppt_x"/>
                                          </p:val>
                                        </p:tav>
                                        <p:tav tm="100000">
                                          <p:val>
                                            <p:strVal val="#ppt_x"/>
                                          </p:val>
                                        </p:tav>
                                      </p:tavLst>
                                    </p:anim>
                                    <p:anim calcmode="lin" valueType="num">
                                      <p:cBhvr>
                                        <p:cTn id="61" dur="1000" fill="hold"/>
                                        <p:tgtEl>
                                          <p:spTgt spid="2"/>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1"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wipe(up)">
                                      <p:cBhvr>
                                        <p:cTn id="65" dur="500"/>
                                        <p:tgtEl>
                                          <p:spTgt spid="24"/>
                                        </p:tgtEl>
                                      </p:cBhvr>
                                    </p:animEffect>
                                  </p:childTnLst>
                                </p:cTn>
                              </p:par>
                            </p:childTnLst>
                          </p:cTn>
                        </p:par>
                        <p:par>
                          <p:cTn id="66" fill="hold">
                            <p:stCondLst>
                              <p:cond delay="3500"/>
                            </p:stCondLst>
                            <p:childTnLst>
                              <p:par>
                                <p:cTn id="67" presetID="42" presetClass="entr" presetSubtype="0" fill="hold"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1000" fill="hold"/>
                                        <p:tgtEl>
                                          <p:spTgt spid="27"/>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Effect transition="in" filter="wipe(up)">
                                      <p:cBhvr>
                                        <p:cTn id="75" dur="500"/>
                                        <p:tgtEl>
                                          <p:spTgt spid="28"/>
                                        </p:tgtEl>
                                      </p:cBhvr>
                                    </p:animEffect>
                                  </p:childTnLst>
                                </p:cTn>
                              </p:par>
                            </p:childTnLst>
                          </p:cTn>
                        </p:par>
                        <p:par>
                          <p:cTn id="76" fill="hold">
                            <p:stCondLst>
                              <p:cond delay="5000"/>
                            </p:stCondLst>
                            <p:childTnLst>
                              <p:par>
                                <p:cTn id="77" presetID="47" presetClass="entr" presetSubtype="0" fill="hold" nodeType="after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fade">
                                      <p:cBhvr>
                                        <p:cTn id="79" dur="1000"/>
                                        <p:tgtEl>
                                          <p:spTgt spid="33"/>
                                        </p:tgtEl>
                                      </p:cBhvr>
                                    </p:animEffect>
                                    <p:anim calcmode="lin" valueType="num">
                                      <p:cBhvr>
                                        <p:cTn id="80" dur="1000" fill="hold"/>
                                        <p:tgtEl>
                                          <p:spTgt spid="33"/>
                                        </p:tgtEl>
                                        <p:attrNameLst>
                                          <p:attrName>ppt_x</p:attrName>
                                        </p:attrNameLst>
                                      </p:cBhvr>
                                      <p:tavLst>
                                        <p:tav tm="0">
                                          <p:val>
                                            <p:strVal val="#ppt_x"/>
                                          </p:val>
                                        </p:tav>
                                        <p:tav tm="100000">
                                          <p:val>
                                            <p:strVal val="#ppt_x"/>
                                          </p:val>
                                        </p:tav>
                                      </p:tavLst>
                                    </p:anim>
                                    <p:anim calcmode="lin" valueType="num">
                                      <p:cBhvr>
                                        <p:cTn id="81" dur="1000" fill="hold"/>
                                        <p:tgtEl>
                                          <p:spTgt spid="33"/>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up)">
                                      <p:cBhvr>
                                        <p:cTn id="85" dur="500"/>
                                        <p:tgtEl>
                                          <p:spTgt spid="34"/>
                                        </p:tgtEl>
                                      </p:cBhvr>
                                    </p:animEffect>
                                  </p:childTnLst>
                                </p:cTn>
                              </p:par>
                            </p:childTnLst>
                          </p:cTn>
                        </p:par>
                        <p:par>
                          <p:cTn id="86" fill="hold">
                            <p:stCondLst>
                              <p:cond delay="6500"/>
                            </p:stCondLst>
                            <p:childTnLst>
                              <p:par>
                                <p:cTn id="87" presetID="42" presetClass="entr" presetSubtype="0" fill="hold" nodeType="after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1000"/>
                                        <p:tgtEl>
                                          <p:spTgt spid="39"/>
                                        </p:tgtEl>
                                      </p:cBhvr>
                                    </p:animEffect>
                                    <p:anim calcmode="lin" valueType="num">
                                      <p:cBhvr>
                                        <p:cTn id="90" dur="1000" fill="hold"/>
                                        <p:tgtEl>
                                          <p:spTgt spid="39"/>
                                        </p:tgtEl>
                                        <p:attrNameLst>
                                          <p:attrName>ppt_x</p:attrName>
                                        </p:attrNameLst>
                                      </p:cBhvr>
                                      <p:tavLst>
                                        <p:tav tm="0">
                                          <p:val>
                                            <p:strVal val="#ppt_x"/>
                                          </p:val>
                                        </p:tav>
                                        <p:tav tm="100000">
                                          <p:val>
                                            <p:strVal val="#ppt_x"/>
                                          </p:val>
                                        </p:tav>
                                      </p:tavLst>
                                    </p:anim>
                                    <p:anim calcmode="lin" valueType="num">
                                      <p:cBhvr>
                                        <p:cTn id="91" dur="1000" fill="hold"/>
                                        <p:tgtEl>
                                          <p:spTgt spid="39"/>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500"/>
                                        <p:tgtEl>
                                          <p:spTgt spid="40"/>
                                        </p:tgtEl>
                                      </p:cBhvr>
                                    </p:animEffect>
                                  </p:childTnLst>
                                </p:cTn>
                              </p:par>
                            </p:childTnLst>
                          </p:cTn>
                        </p:par>
                        <p:par>
                          <p:cTn id="96" fill="hold">
                            <p:stCondLst>
                              <p:cond delay="8000"/>
                            </p:stCondLst>
                            <p:childTnLst>
                              <p:par>
                                <p:cTn id="97" presetID="47" presetClass="entr" presetSubtype="0" fill="hold"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fade">
                                      <p:cBhvr>
                                        <p:cTn id="99" dur="1000"/>
                                        <p:tgtEl>
                                          <p:spTgt spid="45"/>
                                        </p:tgtEl>
                                      </p:cBhvr>
                                    </p:animEffect>
                                    <p:anim calcmode="lin" valueType="num">
                                      <p:cBhvr>
                                        <p:cTn id="100" dur="1000" fill="hold"/>
                                        <p:tgtEl>
                                          <p:spTgt spid="45"/>
                                        </p:tgtEl>
                                        <p:attrNameLst>
                                          <p:attrName>ppt_x</p:attrName>
                                        </p:attrNameLst>
                                      </p:cBhvr>
                                      <p:tavLst>
                                        <p:tav tm="0">
                                          <p:val>
                                            <p:strVal val="#ppt_x"/>
                                          </p:val>
                                        </p:tav>
                                        <p:tav tm="100000">
                                          <p:val>
                                            <p:strVal val="#ppt_x"/>
                                          </p:val>
                                        </p:tav>
                                      </p:tavLst>
                                    </p:anim>
                                    <p:anim calcmode="lin" valueType="num">
                                      <p:cBhvr>
                                        <p:cTn id="101" dur="1000" fill="hold"/>
                                        <p:tgtEl>
                                          <p:spTgt spid="45"/>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1" fill="hold" grpId="0" nodeType="after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wipe(up)">
                                      <p:cBhvr>
                                        <p:cTn id="105" dur="500"/>
                                        <p:tgtEl>
                                          <p:spTgt spid="46"/>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1000"/>
                                        <p:tgtEl>
                                          <p:spTgt spid="51"/>
                                        </p:tgtEl>
                                      </p:cBhvr>
                                    </p:animEffect>
                                    <p:anim calcmode="lin" valueType="num">
                                      <p:cBhvr>
                                        <p:cTn id="110" dur="1000" fill="hold"/>
                                        <p:tgtEl>
                                          <p:spTgt spid="51"/>
                                        </p:tgtEl>
                                        <p:attrNameLst>
                                          <p:attrName>ppt_x</p:attrName>
                                        </p:attrNameLst>
                                      </p:cBhvr>
                                      <p:tavLst>
                                        <p:tav tm="0">
                                          <p:val>
                                            <p:strVal val="#ppt_x"/>
                                          </p:val>
                                        </p:tav>
                                        <p:tav tm="100000">
                                          <p:val>
                                            <p:strVal val="#ppt_x"/>
                                          </p:val>
                                        </p:tav>
                                      </p:tavLst>
                                    </p:anim>
                                    <p:anim calcmode="lin" valueType="num">
                                      <p:cBhvr>
                                        <p:cTn id="111" dur="100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2" presetClass="entr" presetSubtype="1" fill="hold" grpId="0" nodeType="after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wipe(up)">
                                      <p:cBhvr>
                                        <p:cTn id="11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44" grpId="0" animBg="1"/>
      <p:bldP spid="46" grpId="0"/>
      <p:bldP spid="50" grpId="0" animBg="1"/>
      <p:bldP spid="52"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11C6DF95-C2A6-4A89-95CE-63AB7436405E}"/>
              </a:ext>
            </a:extLst>
          </p:cNvPr>
          <p:cNvSpPr/>
          <p:nvPr/>
        </p:nvSpPr>
        <p:spPr>
          <a:xfrm>
            <a:off x="1905000" y="3886200"/>
            <a:ext cx="1295400" cy="1295400"/>
          </a:xfrm>
          <a:prstGeom prst="triangl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C6BD86F-D9A6-41CA-AD48-76CFE109C28B}"/>
              </a:ext>
            </a:extLst>
          </p:cNvPr>
          <p:cNvSpPr/>
          <p:nvPr/>
        </p:nvSpPr>
        <p:spPr>
          <a:xfrm>
            <a:off x="2590801" y="2819400"/>
            <a:ext cx="2209799" cy="2362201"/>
          </a:xfrm>
          <a:prstGeom prst="triangle">
            <a:avLst>
              <a:gd name="adj" fmla="val 51881"/>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6EBB05D1-4A67-4755-920F-22A281554216}"/>
              </a:ext>
            </a:extLst>
          </p:cNvPr>
          <p:cNvSpPr/>
          <p:nvPr/>
        </p:nvSpPr>
        <p:spPr>
          <a:xfrm>
            <a:off x="4343400" y="3581400"/>
            <a:ext cx="1676400" cy="1598506"/>
          </a:xfrm>
          <a:prstGeom prst="triangle">
            <a:avLst>
              <a:gd name="adj" fmla="val 51881"/>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FBCFEAB6-EEC8-42CD-8175-F487C6472881}"/>
              </a:ext>
            </a:extLst>
          </p:cNvPr>
          <p:cNvSpPr/>
          <p:nvPr/>
        </p:nvSpPr>
        <p:spPr>
          <a:xfrm>
            <a:off x="5299364" y="3886200"/>
            <a:ext cx="1724891" cy="1293706"/>
          </a:xfrm>
          <a:prstGeom prst="triangle">
            <a:avLst>
              <a:gd name="adj" fmla="val 51881"/>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a:extLst>
              <a:ext uri="{FF2B5EF4-FFF2-40B4-BE49-F238E27FC236}">
                <a16:creationId xmlns:a16="http://schemas.microsoft.com/office/drawing/2014/main" id="{C3359442-839D-42C5-91E1-0211A29E5D5E}"/>
              </a:ext>
            </a:extLst>
          </p:cNvPr>
          <p:cNvSpPr/>
          <p:nvPr/>
        </p:nvSpPr>
        <p:spPr>
          <a:xfrm>
            <a:off x="6161810" y="2557073"/>
            <a:ext cx="2209799" cy="2622833"/>
          </a:xfrm>
          <a:prstGeom prst="triangle">
            <a:avLst>
              <a:gd name="adj" fmla="val 51881"/>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a:extLst>
              <a:ext uri="{FF2B5EF4-FFF2-40B4-BE49-F238E27FC236}">
                <a16:creationId xmlns:a16="http://schemas.microsoft.com/office/drawing/2014/main" id="{341C1700-8101-4144-8164-F00D435CDC01}"/>
              </a:ext>
            </a:extLst>
          </p:cNvPr>
          <p:cNvSpPr/>
          <p:nvPr/>
        </p:nvSpPr>
        <p:spPr>
          <a:xfrm>
            <a:off x="7550731" y="1982895"/>
            <a:ext cx="2687780" cy="3197011"/>
          </a:xfrm>
          <a:prstGeom prst="triangle">
            <a:avLst>
              <a:gd name="adj" fmla="val 51881"/>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3DA9D0B8-9E2F-4FAE-BEB2-BE2EBACC235D}"/>
              </a:ext>
            </a:extLst>
          </p:cNvPr>
          <p:cNvSpPr txBox="1">
            <a:spLocks noChangeArrowheads="1"/>
          </p:cNvSpPr>
          <p:nvPr/>
        </p:nvSpPr>
        <p:spPr bwMode="auto">
          <a:xfrm>
            <a:off x="2181558"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12</a:t>
            </a:r>
            <a:r>
              <a:rPr lang="en-US" sz="2800" dirty="0">
                <a:solidFill>
                  <a:schemeClr val="bg1"/>
                </a:solidFill>
              </a:rPr>
              <a:t>%</a:t>
            </a:r>
          </a:p>
        </p:txBody>
      </p:sp>
      <p:sp>
        <p:nvSpPr>
          <p:cNvPr id="15" name="Text Box 10">
            <a:extLst>
              <a:ext uri="{FF2B5EF4-FFF2-40B4-BE49-F238E27FC236}">
                <a16:creationId xmlns:a16="http://schemas.microsoft.com/office/drawing/2014/main" id="{BA497106-BC00-424E-8905-8C5D35D49387}"/>
              </a:ext>
            </a:extLst>
          </p:cNvPr>
          <p:cNvSpPr txBox="1">
            <a:spLocks noChangeArrowheads="1"/>
          </p:cNvSpPr>
          <p:nvPr/>
        </p:nvSpPr>
        <p:spPr bwMode="auto">
          <a:xfrm>
            <a:off x="3341846" y="2278808"/>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52</a:t>
            </a:r>
            <a:r>
              <a:rPr lang="en-US" sz="2800" dirty="0">
                <a:solidFill>
                  <a:schemeClr val="bg1"/>
                </a:solidFill>
              </a:rPr>
              <a:t>%</a:t>
            </a:r>
          </a:p>
        </p:txBody>
      </p:sp>
      <p:sp>
        <p:nvSpPr>
          <p:cNvPr id="16" name="Text Box 10">
            <a:extLst>
              <a:ext uri="{FF2B5EF4-FFF2-40B4-BE49-F238E27FC236}">
                <a16:creationId xmlns:a16="http://schemas.microsoft.com/office/drawing/2014/main" id="{CC946EEC-25A0-41B5-9B88-05C846481AF5}"/>
              </a:ext>
            </a:extLst>
          </p:cNvPr>
          <p:cNvSpPr txBox="1">
            <a:spLocks noChangeArrowheads="1"/>
          </p:cNvSpPr>
          <p:nvPr/>
        </p:nvSpPr>
        <p:spPr bwMode="auto">
          <a:xfrm>
            <a:off x="4781197" y="308726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17</a:t>
            </a:r>
            <a:r>
              <a:rPr lang="en-US" sz="2800" dirty="0">
                <a:solidFill>
                  <a:schemeClr val="bg1"/>
                </a:solidFill>
              </a:rPr>
              <a:t>%</a:t>
            </a:r>
          </a:p>
        </p:txBody>
      </p:sp>
      <p:sp>
        <p:nvSpPr>
          <p:cNvPr id="17" name="Text Box 10">
            <a:extLst>
              <a:ext uri="{FF2B5EF4-FFF2-40B4-BE49-F238E27FC236}">
                <a16:creationId xmlns:a16="http://schemas.microsoft.com/office/drawing/2014/main" id="{7FBA64D1-51D1-4C2B-AFC8-D5C20A9A54F2}"/>
              </a:ext>
            </a:extLst>
          </p:cNvPr>
          <p:cNvSpPr txBox="1">
            <a:spLocks noChangeArrowheads="1"/>
          </p:cNvSpPr>
          <p:nvPr/>
        </p:nvSpPr>
        <p:spPr bwMode="auto">
          <a:xfrm>
            <a:off x="5792756" y="3364936"/>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11</a:t>
            </a:r>
            <a:r>
              <a:rPr lang="en-US" sz="2800" dirty="0">
                <a:solidFill>
                  <a:schemeClr val="bg1"/>
                </a:solidFill>
              </a:rPr>
              <a:t>%</a:t>
            </a:r>
          </a:p>
        </p:txBody>
      </p:sp>
      <p:sp>
        <p:nvSpPr>
          <p:cNvPr id="18" name="Text Box 10">
            <a:extLst>
              <a:ext uri="{FF2B5EF4-FFF2-40B4-BE49-F238E27FC236}">
                <a16:creationId xmlns:a16="http://schemas.microsoft.com/office/drawing/2014/main" id="{A7132A8C-E64F-4A22-BC93-0A8752A0F2FB}"/>
              </a:ext>
            </a:extLst>
          </p:cNvPr>
          <p:cNvSpPr txBox="1">
            <a:spLocks noChangeArrowheads="1"/>
          </p:cNvSpPr>
          <p:nvPr/>
        </p:nvSpPr>
        <p:spPr bwMode="auto">
          <a:xfrm>
            <a:off x="6883799" y="2064630"/>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56</a:t>
            </a:r>
            <a:r>
              <a:rPr lang="en-US" sz="2800" dirty="0">
                <a:solidFill>
                  <a:schemeClr val="bg1"/>
                </a:solidFill>
              </a:rPr>
              <a:t>%</a:t>
            </a:r>
          </a:p>
        </p:txBody>
      </p:sp>
      <p:sp>
        <p:nvSpPr>
          <p:cNvPr id="19" name="Text Box 10">
            <a:extLst>
              <a:ext uri="{FF2B5EF4-FFF2-40B4-BE49-F238E27FC236}">
                <a16:creationId xmlns:a16="http://schemas.microsoft.com/office/drawing/2014/main" id="{51A5765E-D95C-4AAA-99B8-8348F8648FD3}"/>
              </a:ext>
            </a:extLst>
          </p:cNvPr>
          <p:cNvSpPr txBox="1">
            <a:spLocks noChangeArrowheads="1"/>
          </p:cNvSpPr>
          <p:nvPr/>
        </p:nvSpPr>
        <p:spPr bwMode="auto">
          <a:xfrm>
            <a:off x="8610600" y="1488757"/>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latin typeface="Lato"/>
              </a:rPr>
              <a:t>67</a:t>
            </a:r>
            <a:r>
              <a:rPr lang="en-US" sz="2800" dirty="0">
                <a:solidFill>
                  <a:schemeClr val="bg1"/>
                </a:solidFill>
              </a:rPr>
              <a:t>%</a:t>
            </a:r>
          </a:p>
        </p:txBody>
      </p:sp>
      <p:grpSp>
        <p:nvGrpSpPr>
          <p:cNvPr id="21" name="Group 50">
            <a:extLst>
              <a:ext uri="{FF2B5EF4-FFF2-40B4-BE49-F238E27FC236}">
                <a16:creationId xmlns:a16="http://schemas.microsoft.com/office/drawing/2014/main" id="{34A5691F-E6CE-4FCE-9687-8928A7468EFC}"/>
              </a:ext>
            </a:extLst>
          </p:cNvPr>
          <p:cNvGrpSpPr/>
          <p:nvPr/>
        </p:nvGrpSpPr>
        <p:grpSpPr>
          <a:xfrm>
            <a:off x="1792775" y="5641949"/>
            <a:ext cx="1732700" cy="236507"/>
            <a:chOff x="2220304" y="3908238"/>
            <a:chExt cx="1473805" cy="201168"/>
          </a:xfrm>
        </p:grpSpPr>
        <p:sp>
          <p:nvSpPr>
            <p:cNvPr id="25" name="TextBox 24">
              <a:extLst>
                <a:ext uri="{FF2B5EF4-FFF2-40B4-BE49-F238E27FC236}">
                  <a16:creationId xmlns:a16="http://schemas.microsoft.com/office/drawing/2014/main" id="{53FB49E0-2EA9-4538-8439-97335D974E15}"/>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6" name="Rectangle 25">
              <a:extLst>
                <a:ext uri="{FF2B5EF4-FFF2-40B4-BE49-F238E27FC236}">
                  <a16:creationId xmlns:a16="http://schemas.microsoft.com/office/drawing/2014/main" id="{8F6DA075-1500-41BF-8269-A70CE5FBE743}"/>
                </a:ext>
              </a:extLst>
            </p:cNvPr>
            <p:cNvSpPr>
              <a:spLocks noChangeAspect="1"/>
            </p:cNvSpPr>
            <p:nvPr/>
          </p:nvSpPr>
          <p:spPr>
            <a:xfrm>
              <a:off x="2220304" y="3908238"/>
              <a:ext cx="207097" cy="201168"/>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2" name="Group 45">
            <a:extLst>
              <a:ext uri="{FF2B5EF4-FFF2-40B4-BE49-F238E27FC236}">
                <a16:creationId xmlns:a16="http://schemas.microsoft.com/office/drawing/2014/main" id="{21D610FB-EEF3-442F-8D7C-A8F2D1BC3BDD}"/>
              </a:ext>
            </a:extLst>
          </p:cNvPr>
          <p:cNvGrpSpPr/>
          <p:nvPr/>
        </p:nvGrpSpPr>
        <p:grpSpPr>
          <a:xfrm>
            <a:off x="3012312" y="6146942"/>
            <a:ext cx="1731523" cy="236507"/>
            <a:chOff x="2398603" y="4283320"/>
            <a:chExt cx="1472804" cy="201168"/>
          </a:xfrm>
        </p:grpSpPr>
        <p:sp>
          <p:nvSpPr>
            <p:cNvPr id="23" name="TextBox 22">
              <a:extLst>
                <a:ext uri="{FF2B5EF4-FFF2-40B4-BE49-F238E27FC236}">
                  <a16:creationId xmlns:a16="http://schemas.microsoft.com/office/drawing/2014/main" id="{7C9EE510-A132-4E31-94E0-0C4443B9E1B3}"/>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4" name="Rectangle 23">
              <a:extLst>
                <a:ext uri="{FF2B5EF4-FFF2-40B4-BE49-F238E27FC236}">
                  <a16:creationId xmlns:a16="http://schemas.microsoft.com/office/drawing/2014/main" id="{2ABB9303-9779-4046-9CB7-DA572F8E50AF}"/>
                </a:ext>
              </a:extLst>
            </p:cNvPr>
            <p:cNvSpPr>
              <a:spLocks noChangeAspect="1"/>
            </p:cNvSpPr>
            <p:nvPr/>
          </p:nvSpPr>
          <p:spPr>
            <a:xfrm>
              <a:off x="2398603" y="4283320"/>
              <a:ext cx="207097" cy="20116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7" name="Group 50">
            <a:extLst>
              <a:ext uri="{FF2B5EF4-FFF2-40B4-BE49-F238E27FC236}">
                <a16:creationId xmlns:a16="http://schemas.microsoft.com/office/drawing/2014/main" id="{8F9A77FF-E4B9-44C5-9653-668DD1C04060}"/>
              </a:ext>
            </a:extLst>
          </p:cNvPr>
          <p:cNvGrpSpPr/>
          <p:nvPr/>
        </p:nvGrpSpPr>
        <p:grpSpPr>
          <a:xfrm>
            <a:off x="4433951" y="5635830"/>
            <a:ext cx="1732700" cy="236507"/>
            <a:chOff x="2220304" y="3908238"/>
            <a:chExt cx="1473805" cy="201168"/>
          </a:xfrm>
        </p:grpSpPr>
        <p:sp>
          <p:nvSpPr>
            <p:cNvPr id="28" name="TextBox 27">
              <a:extLst>
                <a:ext uri="{FF2B5EF4-FFF2-40B4-BE49-F238E27FC236}">
                  <a16:creationId xmlns:a16="http://schemas.microsoft.com/office/drawing/2014/main" id="{79D9154A-E416-4CBE-AB74-4CF3851517EF}"/>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29" name="Rectangle 28">
              <a:extLst>
                <a:ext uri="{FF2B5EF4-FFF2-40B4-BE49-F238E27FC236}">
                  <a16:creationId xmlns:a16="http://schemas.microsoft.com/office/drawing/2014/main" id="{38AEA338-9D06-418B-8F03-192C40C2F958}"/>
                </a:ext>
              </a:extLst>
            </p:cNvPr>
            <p:cNvSpPr>
              <a:spLocks noChangeAspect="1"/>
            </p:cNvSpPr>
            <p:nvPr/>
          </p:nvSpPr>
          <p:spPr>
            <a:xfrm>
              <a:off x="2220304" y="3908238"/>
              <a:ext cx="207097" cy="201168"/>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45">
            <a:extLst>
              <a:ext uri="{FF2B5EF4-FFF2-40B4-BE49-F238E27FC236}">
                <a16:creationId xmlns:a16="http://schemas.microsoft.com/office/drawing/2014/main" id="{657D9C75-4F88-48A6-9569-208355450631}"/>
              </a:ext>
            </a:extLst>
          </p:cNvPr>
          <p:cNvGrpSpPr/>
          <p:nvPr/>
        </p:nvGrpSpPr>
        <p:grpSpPr>
          <a:xfrm>
            <a:off x="5653488" y="6140823"/>
            <a:ext cx="1731523" cy="236507"/>
            <a:chOff x="2398603" y="4283320"/>
            <a:chExt cx="1472804" cy="201168"/>
          </a:xfrm>
        </p:grpSpPr>
        <p:sp>
          <p:nvSpPr>
            <p:cNvPr id="31" name="TextBox 30">
              <a:extLst>
                <a:ext uri="{FF2B5EF4-FFF2-40B4-BE49-F238E27FC236}">
                  <a16:creationId xmlns:a16="http://schemas.microsoft.com/office/drawing/2014/main" id="{99BDC2D0-1924-4402-9333-34ED2259F6A8}"/>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2" name="Rectangle 31">
              <a:extLst>
                <a:ext uri="{FF2B5EF4-FFF2-40B4-BE49-F238E27FC236}">
                  <a16:creationId xmlns:a16="http://schemas.microsoft.com/office/drawing/2014/main" id="{08350457-0361-4A4B-A501-586AAEB64F32}"/>
                </a:ext>
              </a:extLst>
            </p:cNvPr>
            <p:cNvSpPr>
              <a:spLocks noChangeAspect="1"/>
            </p:cNvSpPr>
            <p:nvPr/>
          </p:nvSpPr>
          <p:spPr>
            <a:xfrm>
              <a:off x="2398603" y="4283320"/>
              <a:ext cx="207097" cy="201168"/>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50">
            <a:extLst>
              <a:ext uri="{FF2B5EF4-FFF2-40B4-BE49-F238E27FC236}">
                <a16:creationId xmlns:a16="http://schemas.microsoft.com/office/drawing/2014/main" id="{317F60AD-08BB-4886-A594-C03A6604441B}"/>
              </a:ext>
            </a:extLst>
          </p:cNvPr>
          <p:cNvGrpSpPr/>
          <p:nvPr/>
        </p:nvGrpSpPr>
        <p:grpSpPr>
          <a:xfrm>
            <a:off x="7332696" y="5628605"/>
            <a:ext cx="1732700" cy="236507"/>
            <a:chOff x="2220304" y="3908238"/>
            <a:chExt cx="1473805" cy="201168"/>
          </a:xfrm>
        </p:grpSpPr>
        <p:sp>
          <p:nvSpPr>
            <p:cNvPr id="34" name="TextBox 33">
              <a:extLst>
                <a:ext uri="{FF2B5EF4-FFF2-40B4-BE49-F238E27FC236}">
                  <a16:creationId xmlns:a16="http://schemas.microsoft.com/office/drawing/2014/main" id="{FA5BD1CC-8078-4197-860A-141000DEB50E}"/>
                </a:ext>
              </a:extLst>
            </p:cNvPr>
            <p:cNvSpPr txBox="1"/>
            <p:nvPr/>
          </p:nvSpPr>
          <p:spPr>
            <a:xfrm>
              <a:off x="2626662" y="3928789"/>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5" name="Rectangle 34">
              <a:extLst>
                <a:ext uri="{FF2B5EF4-FFF2-40B4-BE49-F238E27FC236}">
                  <a16:creationId xmlns:a16="http://schemas.microsoft.com/office/drawing/2014/main" id="{6A11AF34-7C40-4EDE-B701-483A3F4BE0E9}"/>
                </a:ext>
              </a:extLst>
            </p:cNvPr>
            <p:cNvSpPr>
              <a:spLocks noChangeAspect="1"/>
            </p:cNvSpPr>
            <p:nvPr/>
          </p:nvSpPr>
          <p:spPr>
            <a:xfrm>
              <a:off x="2220304" y="3908238"/>
              <a:ext cx="207097" cy="201168"/>
            </a:xfrm>
            <a:prstGeom prst="rect">
              <a:avLst/>
            </a:prstGeom>
            <a:solidFill>
              <a:srgbClr val="93939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45">
            <a:extLst>
              <a:ext uri="{FF2B5EF4-FFF2-40B4-BE49-F238E27FC236}">
                <a16:creationId xmlns:a16="http://schemas.microsoft.com/office/drawing/2014/main" id="{29954863-2E2A-4C1C-8EC0-3305B1EC2C14}"/>
              </a:ext>
            </a:extLst>
          </p:cNvPr>
          <p:cNvGrpSpPr/>
          <p:nvPr/>
        </p:nvGrpSpPr>
        <p:grpSpPr>
          <a:xfrm>
            <a:off x="8552233" y="6133598"/>
            <a:ext cx="1731523" cy="236507"/>
            <a:chOff x="2398603" y="4283320"/>
            <a:chExt cx="1472804" cy="201168"/>
          </a:xfrm>
        </p:grpSpPr>
        <p:sp>
          <p:nvSpPr>
            <p:cNvPr id="37" name="TextBox 36">
              <a:extLst>
                <a:ext uri="{FF2B5EF4-FFF2-40B4-BE49-F238E27FC236}">
                  <a16:creationId xmlns:a16="http://schemas.microsoft.com/office/drawing/2014/main" id="{8E520593-D2AE-4058-A373-FEC3BD020CD1}"/>
                </a:ext>
              </a:extLst>
            </p:cNvPr>
            <p:cNvSpPr txBox="1"/>
            <p:nvPr/>
          </p:nvSpPr>
          <p:spPr>
            <a:xfrm>
              <a:off x="2803960" y="4283320"/>
              <a:ext cx="1067447" cy="174472"/>
            </a:xfrm>
            <a:prstGeom prst="rect">
              <a:avLst/>
            </a:prstGeom>
            <a:noFill/>
          </p:spPr>
          <p:txBody>
            <a:bodyPr wrap="none" lIns="0" tIns="0" rIns="0" bIns="0" rtlCol="0" anchor="t">
              <a:spAutoFit/>
            </a:bodyPr>
            <a:lstStyle/>
            <a:p>
              <a:pPr algn="ctr"/>
              <a:r>
                <a:rPr lang="en-US" sz="1333" dirty="0">
                  <a:solidFill>
                    <a:schemeClr val="bg1">
                      <a:lumMod val="95000"/>
                    </a:schemeClr>
                  </a:solidFill>
                  <a:latin typeface="Bernard MT Condensed" panose="02050806060905020404" pitchFamily="18" charset="0"/>
                </a:rPr>
                <a:t>Lorem Ipsum Dolor</a:t>
              </a:r>
            </a:p>
          </p:txBody>
        </p:sp>
        <p:sp>
          <p:nvSpPr>
            <p:cNvPr id="38" name="Rectangle 37">
              <a:extLst>
                <a:ext uri="{FF2B5EF4-FFF2-40B4-BE49-F238E27FC236}">
                  <a16:creationId xmlns:a16="http://schemas.microsoft.com/office/drawing/2014/main" id="{36ED4E2C-027D-45AF-B431-23F1E2531839}"/>
                </a:ext>
              </a:extLst>
            </p:cNvPr>
            <p:cNvSpPr>
              <a:spLocks noChangeAspect="1"/>
            </p:cNvSpPr>
            <p:nvPr/>
          </p:nvSpPr>
          <p:spPr>
            <a:xfrm>
              <a:off x="2398603" y="4283320"/>
              <a:ext cx="207097" cy="201168"/>
            </a:xfrm>
            <a:prstGeom prst="rect">
              <a:avLst/>
            </a:prstGeom>
            <a:solidFill>
              <a:srgbClr val="BFBFB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39" name="Straight Connector 38">
            <a:extLst>
              <a:ext uri="{FF2B5EF4-FFF2-40B4-BE49-F238E27FC236}">
                <a16:creationId xmlns:a16="http://schemas.microsoft.com/office/drawing/2014/main" id="{991E992F-488B-494B-8950-1B419E9C729A}"/>
              </a:ext>
            </a:extLst>
          </p:cNvPr>
          <p:cNvCxnSpPr>
            <a:cxnSpLocks/>
          </p:cNvCxnSpPr>
          <p:nvPr/>
        </p:nvCxnSpPr>
        <p:spPr>
          <a:xfrm>
            <a:off x="721129" y="5405758"/>
            <a:ext cx="10881360" cy="2524"/>
          </a:xfrm>
          <a:prstGeom prst="line">
            <a:avLst/>
          </a:prstGeom>
          <a:ln w="19050">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004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barn(outVertical)">
                                      <p:cBhvr>
                                        <p:cTn id="11" dur="500"/>
                                        <p:tgtEl>
                                          <p:spTgt spid="3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4000"/>
                            </p:stCondLst>
                            <p:childTnLst>
                              <p:par>
                                <p:cTn id="39" presetID="42" presetClass="entr" presetSubtype="0" fill="hold" nodeType="after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wipe(down)">
                                      <p:cBhvr>
                                        <p:cTn id="47" dur="500"/>
                                        <p:tgtEl>
                                          <p:spTgt spid="10"/>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6000"/>
                            </p:stCondLst>
                            <p:childTnLst>
                              <p:par>
                                <p:cTn id="55" presetID="42"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down)">
                                      <p:cBhvr>
                                        <p:cTn id="63" dur="500"/>
                                        <p:tgtEl>
                                          <p:spTgt spid="11"/>
                                        </p:tgtEl>
                                      </p:cBhvr>
                                    </p:animEffect>
                                  </p:childTnLst>
                                </p:cTn>
                              </p:par>
                            </p:childTnLst>
                          </p:cTn>
                        </p:par>
                        <p:par>
                          <p:cTn id="64" fill="hold">
                            <p:stCondLst>
                              <p:cond delay="7500"/>
                            </p:stCondLst>
                            <p:childTnLst>
                              <p:par>
                                <p:cTn id="65" presetID="53" presetClass="entr" presetSubtype="16" fill="hold" grpId="0" nodeType="after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p:cTn id="67" dur="500" fill="hold"/>
                                        <p:tgtEl>
                                          <p:spTgt spid="17"/>
                                        </p:tgtEl>
                                        <p:attrNameLst>
                                          <p:attrName>ppt_w</p:attrName>
                                        </p:attrNameLst>
                                      </p:cBhvr>
                                      <p:tavLst>
                                        <p:tav tm="0">
                                          <p:val>
                                            <p:fltVal val="0"/>
                                          </p:val>
                                        </p:tav>
                                        <p:tav tm="100000">
                                          <p:val>
                                            <p:strVal val="#ppt_w"/>
                                          </p:val>
                                        </p:tav>
                                      </p:tavLst>
                                    </p:anim>
                                    <p:anim calcmode="lin" valueType="num">
                                      <p:cBhvr>
                                        <p:cTn id="68" dur="500" fill="hold"/>
                                        <p:tgtEl>
                                          <p:spTgt spid="17"/>
                                        </p:tgtEl>
                                        <p:attrNameLst>
                                          <p:attrName>ppt_h</p:attrName>
                                        </p:attrNameLst>
                                      </p:cBhvr>
                                      <p:tavLst>
                                        <p:tav tm="0">
                                          <p:val>
                                            <p:fltVal val="0"/>
                                          </p:val>
                                        </p:tav>
                                        <p:tav tm="100000">
                                          <p:val>
                                            <p:strVal val="#ppt_h"/>
                                          </p:val>
                                        </p:tav>
                                      </p:tavLst>
                                    </p:anim>
                                    <p:animEffect transition="in" filter="fade">
                                      <p:cBhvr>
                                        <p:cTn id="69" dur="500"/>
                                        <p:tgtEl>
                                          <p:spTgt spid="17"/>
                                        </p:tgtEl>
                                      </p:cBhvr>
                                    </p:animEffect>
                                  </p:childTnLst>
                                </p:cTn>
                              </p:par>
                            </p:childTnLst>
                          </p:cTn>
                        </p:par>
                        <p:par>
                          <p:cTn id="70" fill="hold">
                            <p:stCondLst>
                              <p:cond delay="8000"/>
                            </p:stCondLst>
                            <p:childTnLst>
                              <p:par>
                                <p:cTn id="71" presetID="42" presetClass="entr" presetSubtype="0" fill="hold"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9500"/>
                            </p:stCondLst>
                            <p:childTnLst>
                              <p:par>
                                <p:cTn id="81" presetID="53" presetClass="entr" presetSubtype="16" fill="hold" grpId="0" nodeType="after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p:cTn id="83" dur="500" fill="hold"/>
                                        <p:tgtEl>
                                          <p:spTgt spid="18"/>
                                        </p:tgtEl>
                                        <p:attrNameLst>
                                          <p:attrName>ppt_w</p:attrName>
                                        </p:attrNameLst>
                                      </p:cBhvr>
                                      <p:tavLst>
                                        <p:tav tm="0">
                                          <p:val>
                                            <p:fltVal val="0"/>
                                          </p:val>
                                        </p:tav>
                                        <p:tav tm="100000">
                                          <p:val>
                                            <p:strVal val="#ppt_w"/>
                                          </p:val>
                                        </p:tav>
                                      </p:tavLst>
                                    </p:anim>
                                    <p:anim calcmode="lin" valueType="num">
                                      <p:cBhvr>
                                        <p:cTn id="84" dur="500" fill="hold"/>
                                        <p:tgtEl>
                                          <p:spTgt spid="18"/>
                                        </p:tgtEl>
                                        <p:attrNameLst>
                                          <p:attrName>ppt_h</p:attrName>
                                        </p:attrNameLst>
                                      </p:cBhvr>
                                      <p:tavLst>
                                        <p:tav tm="0">
                                          <p:val>
                                            <p:fltVal val="0"/>
                                          </p:val>
                                        </p:tav>
                                        <p:tav tm="100000">
                                          <p:val>
                                            <p:strVal val="#ppt_h"/>
                                          </p:val>
                                        </p:tav>
                                      </p:tavLst>
                                    </p:anim>
                                    <p:animEffect transition="in" filter="fade">
                                      <p:cBhvr>
                                        <p:cTn id="85" dur="500"/>
                                        <p:tgtEl>
                                          <p:spTgt spid="18"/>
                                        </p:tgtEl>
                                      </p:cBhvr>
                                    </p:animEffect>
                                  </p:childTnLst>
                                </p:cTn>
                              </p:par>
                            </p:childTnLst>
                          </p:cTn>
                        </p:par>
                        <p:par>
                          <p:cTn id="86" fill="hold">
                            <p:stCondLst>
                              <p:cond delay="10000"/>
                            </p:stCondLst>
                            <p:childTnLst>
                              <p:par>
                                <p:cTn id="87" presetID="42" presetClass="entr" presetSubtype="0" fill="hold" nodeType="after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00"/>
                                        <p:tgtEl>
                                          <p:spTgt spid="13"/>
                                        </p:tgtEl>
                                      </p:cBhvr>
                                    </p:animEffect>
                                  </p:childTnLst>
                                </p:cTn>
                              </p:par>
                            </p:childTnLst>
                          </p:cTn>
                        </p:par>
                        <p:par>
                          <p:cTn id="96" fill="hold">
                            <p:stCondLst>
                              <p:cond delay="11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par>
                          <p:cTn id="102" fill="hold">
                            <p:stCondLst>
                              <p:cond delay="12000"/>
                            </p:stCondLst>
                            <p:childTnLst>
                              <p:par>
                                <p:cTn id="103" presetID="42" presetClass="entr" presetSubtype="0" fill="hold"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7"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8" name="TextBox 37">
            <a:extLst>
              <a:ext uri="{FF2B5EF4-FFF2-40B4-BE49-F238E27FC236}">
                <a16:creationId xmlns:a16="http://schemas.microsoft.com/office/drawing/2014/main" id="{2EFD71EA-10B3-4EB9-9F39-EBDAF592667F}"/>
              </a:ext>
            </a:extLst>
          </p:cNvPr>
          <p:cNvSpPr txBox="1"/>
          <p:nvPr/>
        </p:nvSpPr>
        <p:spPr>
          <a:xfrm>
            <a:off x="4754880" y="4072884"/>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 name="Group 5">
            <a:extLst>
              <a:ext uri="{FF2B5EF4-FFF2-40B4-BE49-F238E27FC236}">
                <a16:creationId xmlns:a16="http://schemas.microsoft.com/office/drawing/2014/main" id="{2FE05D5E-0860-490E-B54B-3DA691FD354F}"/>
              </a:ext>
            </a:extLst>
          </p:cNvPr>
          <p:cNvGrpSpPr/>
          <p:nvPr/>
        </p:nvGrpSpPr>
        <p:grpSpPr>
          <a:xfrm>
            <a:off x="1953507" y="2286346"/>
            <a:ext cx="2578089" cy="1444752"/>
            <a:chOff x="1953507" y="2286346"/>
            <a:chExt cx="2578089" cy="1444752"/>
          </a:xfrm>
        </p:grpSpPr>
        <p:sp>
          <p:nvSpPr>
            <p:cNvPr id="68" name="Freeform: Shape 67">
              <a:extLst>
                <a:ext uri="{FF2B5EF4-FFF2-40B4-BE49-F238E27FC236}">
                  <a16:creationId xmlns:a16="http://schemas.microsoft.com/office/drawing/2014/main" id="{589855E5-04E1-4F7B-83EA-9DDE615B4971}"/>
                </a:ext>
              </a:extLst>
            </p:cNvPr>
            <p:cNvSpPr/>
            <p:nvPr/>
          </p:nvSpPr>
          <p:spPr>
            <a:xfrm>
              <a:off x="2057400"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FADE05-6289-474F-B82A-8B0D0B9B276E}"/>
                </a:ext>
              </a:extLst>
            </p:cNvPr>
            <p:cNvSpPr txBox="1"/>
            <p:nvPr/>
          </p:nvSpPr>
          <p:spPr>
            <a:xfrm>
              <a:off x="1953507"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46" name="Group 45">
            <a:extLst>
              <a:ext uri="{FF2B5EF4-FFF2-40B4-BE49-F238E27FC236}">
                <a16:creationId xmlns:a16="http://schemas.microsoft.com/office/drawing/2014/main" id="{ACA5EA7F-DBBB-499F-A0D6-DE10AA99CFF4}"/>
              </a:ext>
            </a:extLst>
          </p:cNvPr>
          <p:cNvGrpSpPr/>
          <p:nvPr/>
        </p:nvGrpSpPr>
        <p:grpSpPr>
          <a:xfrm>
            <a:off x="1856072" y="2363225"/>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4" name="Group 3">
            <a:extLst>
              <a:ext uri="{FF2B5EF4-FFF2-40B4-BE49-F238E27FC236}">
                <a16:creationId xmlns:a16="http://schemas.microsoft.com/office/drawing/2014/main" id="{432DB5F1-D369-448E-9F6B-D976CC044A02}"/>
              </a:ext>
            </a:extLst>
          </p:cNvPr>
          <p:cNvGrpSpPr/>
          <p:nvPr/>
        </p:nvGrpSpPr>
        <p:grpSpPr>
          <a:xfrm>
            <a:off x="4678861" y="2286346"/>
            <a:ext cx="2578089" cy="1444752"/>
            <a:chOff x="4678861" y="2286346"/>
            <a:chExt cx="2578089" cy="1444752"/>
          </a:xfrm>
        </p:grpSpPr>
        <p:sp>
          <p:nvSpPr>
            <p:cNvPr id="67" name="Freeform: Shape 66">
              <a:extLst>
                <a:ext uri="{FF2B5EF4-FFF2-40B4-BE49-F238E27FC236}">
                  <a16:creationId xmlns:a16="http://schemas.microsoft.com/office/drawing/2014/main" id="{0DEF5574-9E2D-4E7F-B121-88A812F2A81E}"/>
                </a:ext>
              </a:extLst>
            </p:cNvPr>
            <p:cNvSpPr/>
            <p:nvPr/>
          </p:nvSpPr>
          <p:spPr>
            <a:xfrm>
              <a:off x="4782754" y="228634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F9BF9A40-5BC6-4C82-B2F4-C04F851F4F53}"/>
                </a:ext>
              </a:extLst>
            </p:cNvPr>
            <p:cNvSpPr txBox="1"/>
            <p:nvPr/>
          </p:nvSpPr>
          <p:spPr>
            <a:xfrm>
              <a:off x="4678861" y="245434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581426" y="2363225"/>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 name="Group 4">
            <a:extLst>
              <a:ext uri="{FF2B5EF4-FFF2-40B4-BE49-F238E27FC236}">
                <a16:creationId xmlns:a16="http://schemas.microsoft.com/office/drawing/2014/main" id="{A5076302-3FAA-448D-B546-FBEDD342EDC8}"/>
              </a:ext>
            </a:extLst>
          </p:cNvPr>
          <p:cNvGrpSpPr/>
          <p:nvPr/>
        </p:nvGrpSpPr>
        <p:grpSpPr>
          <a:xfrm>
            <a:off x="7396830" y="2288626"/>
            <a:ext cx="2578089" cy="1444752"/>
            <a:chOff x="7396830" y="2288626"/>
            <a:chExt cx="2578089" cy="1444752"/>
          </a:xfrm>
        </p:grpSpPr>
        <p:sp>
          <p:nvSpPr>
            <p:cNvPr id="66" name="Freeform: Shape 65">
              <a:extLst>
                <a:ext uri="{FF2B5EF4-FFF2-40B4-BE49-F238E27FC236}">
                  <a16:creationId xmlns:a16="http://schemas.microsoft.com/office/drawing/2014/main" id="{0136D03F-EB66-4697-B9AA-15EF6E227847}"/>
                </a:ext>
              </a:extLst>
            </p:cNvPr>
            <p:cNvSpPr/>
            <p:nvPr/>
          </p:nvSpPr>
          <p:spPr>
            <a:xfrm>
              <a:off x="7500723" y="2288626"/>
              <a:ext cx="2474196" cy="1444752"/>
            </a:xfrm>
            <a:custGeom>
              <a:avLst/>
              <a:gdLst>
                <a:gd name="connsiteX0" fmla="*/ 2204448 w 2474196"/>
                <a:gd name="connsiteY0" fmla="*/ 0 h 1448978"/>
                <a:gd name="connsiteX1" fmla="*/ 2222551 w 2474196"/>
                <a:gd name="connsiteY1" fmla="*/ 0 h 1448978"/>
                <a:gd name="connsiteX2" fmla="*/ 2474196 w 2474196"/>
                <a:gd name="connsiteY2" fmla="*/ 725077 h 1448978"/>
                <a:gd name="connsiteX3" fmla="*/ 2222960 w 2474196"/>
                <a:gd name="connsiteY3" fmla="*/ 1448978 h 1448978"/>
                <a:gd name="connsiteX4" fmla="*/ 2204448 w 2474196"/>
                <a:gd name="connsiteY4" fmla="*/ 1448978 h 1448978"/>
                <a:gd name="connsiteX5" fmla="*/ 2204448 w 2474196"/>
                <a:gd name="connsiteY5" fmla="*/ 1447454 h 1448978"/>
                <a:gd name="connsiteX6" fmla="*/ 0 w 2474196"/>
                <a:gd name="connsiteY6" fmla="*/ 1447454 h 1448978"/>
                <a:gd name="connsiteX7" fmla="*/ 0 w 2474196"/>
                <a:gd name="connsiteY7" fmla="*/ 2702 h 1448978"/>
                <a:gd name="connsiteX8" fmla="*/ 2204448 w 2474196"/>
                <a:gd name="connsiteY8" fmla="*/ 2702 h 1448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4196" h="1448978">
                  <a:moveTo>
                    <a:pt x="2204448" y="0"/>
                  </a:moveTo>
                  <a:lnTo>
                    <a:pt x="2222551" y="0"/>
                  </a:lnTo>
                  <a:lnTo>
                    <a:pt x="2474196" y="725077"/>
                  </a:lnTo>
                  <a:lnTo>
                    <a:pt x="2222960" y="1448978"/>
                  </a:lnTo>
                  <a:lnTo>
                    <a:pt x="2204448" y="1448978"/>
                  </a:lnTo>
                  <a:lnTo>
                    <a:pt x="2204448" y="1447454"/>
                  </a:lnTo>
                  <a:lnTo>
                    <a:pt x="0" y="1447454"/>
                  </a:lnTo>
                  <a:lnTo>
                    <a:pt x="0" y="2702"/>
                  </a:lnTo>
                  <a:lnTo>
                    <a:pt x="2204448" y="2702"/>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81038E4B-0485-4589-A23A-659FE172B3FE}"/>
                </a:ext>
              </a:extLst>
            </p:cNvPr>
            <p:cNvSpPr txBox="1"/>
            <p:nvPr/>
          </p:nvSpPr>
          <p:spPr>
            <a:xfrm>
              <a:off x="7396830" y="2456628"/>
              <a:ext cx="2286000" cy="1114151"/>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7299395" y="2365505"/>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cxnSp>
        <p:nvCxnSpPr>
          <p:cNvPr id="35" name="Straight Connector 34">
            <a:extLst>
              <a:ext uri="{FF2B5EF4-FFF2-40B4-BE49-F238E27FC236}">
                <a16:creationId xmlns:a16="http://schemas.microsoft.com/office/drawing/2014/main" id="{FCA86458-4081-4173-9940-8958AEA56583}"/>
              </a:ext>
            </a:extLst>
          </p:cNvPr>
          <p:cNvCxnSpPr>
            <a:cxnSpLocks/>
          </p:cNvCxnSpPr>
          <p:nvPr/>
        </p:nvCxnSpPr>
        <p:spPr>
          <a:xfrm>
            <a:off x="45720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30C1E081-E0F7-44F9-916A-5731761A488B}"/>
              </a:ext>
            </a:extLst>
          </p:cNvPr>
          <p:cNvCxnSpPr>
            <a:cxnSpLocks/>
          </p:cNvCxnSpPr>
          <p:nvPr/>
        </p:nvCxnSpPr>
        <p:spPr>
          <a:xfrm>
            <a:off x="82296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77CCBB4-61C1-487A-8C82-F85F88B5250A}"/>
              </a:ext>
            </a:extLst>
          </p:cNvPr>
          <p:cNvSpPr txBox="1"/>
          <p:nvPr/>
        </p:nvSpPr>
        <p:spPr>
          <a:xfrm>
            <a:off x="84124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TextBox 42">
            <a:extLst>
              <a:ext uri="{FF2B5EF4-FFF2-40B4-BE49-F238E27FC236}">
                <a16:creationId xmlns:a16="http://schemas.microsoft.com/office/drawing/2014/main" id="{B9F06BE2-4305-4124-AF34-7568BA5E9BDE}"/>
              </a:ext>
            </a:extLst>
          </p:cNvPr>
          <p:cNvSpPr txBox="1"/>
          <p:nvPr/>
        </p:nvSpPr>
        <p:spPr>
          <a:xfrm>
            <a:off x="1097280" y="4066516"/>
            <a:ext cx="2744862" cy="2308324"/>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914400" y="4072884"/>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194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750" fill="hold"/>
                                        <p:tgtEl>
                                          <p:spTgt spid="35"/>
                                        </p:tgtEl>
                                        <p:attrNameLst>
                                          <p:attrName>ppt_x</p:attrName>
                                        </p:attrNameLst>
                                      </p:cBhvr>
                                      <p:tavLst>
                                        <p:tav tm="0">
                                          <p:val>
                                            <p:strVal val="0-#ppt_w/2"/>
                                          </p:val>
                                        </p:tav>
                                        <p:tav tm="100000">
                                          <p:val>
                                            <p:strVal val="#ppt_x"/>
                                          </p:val>
                                        </p:tav>
                                      </p:tavLst>
                                    </p:anim>
                                    <p:anim calcmode="lin" valueType="num">
                                      <p:cBhvr additive="base">
                                        <p:cTn id="20" dur="750" fill="hold"/>
                                        <p:tgtEl>
                                          <p:spTgt spid="35"/>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750" fill="hold"/>
                                        <p:tgtEl>
                                          <p:spTgt spid="36"/>
                                        </p:tgtEl>
                                        <p:attrNameLst>
                                          <p:attrName>ppt_x</p:attrName>
                                        </p:attrNameLst>
                                      </p:cBhvr>
                                      <p:tavLst>
                                        <p:tav tm="0">
                                          <p:val>
                                            <p:strVal val="0-#ppt_w/2"/>
                                          </p:val>
                                        </p:tav>
                                        <p:tav tm="100000">
                                          <p:val>
                                            <p:strVal val="#ppt_x"/>
                                          </p:val>
                                        </p:tav>
                                      </p:tavLst>
                                    </p:anim>
                                    <p:anim calcmode="lin" valueType="num">
                                      <p:cBhvr additive="base">
                                        <p:cTn id="24" dur="75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2" presetClass="entr" presetSubtype="8" fill="hold" nodeType="afterEffect">
                                  <p:stCondLst>
                                    <p:cond delay="50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1250"/>
                                        <p:tgtEl>
                                          <p:spTgt spid="6"/>
                                        </p:tgtEl>
                                      </p:cBhvr>
                                    </p:animEffect>
                                  </p:childTnLst>
                                </p:cTn>
                              </p:par>
                              <p:par>
                                <p:cTn id="29" presetID="42" presetClass="entr" presetSubtype="0" fill="hold" nodeType="withEffect">
                                  <p:stCondLst>
                                    <p:cond delay="50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grpId="0" nodeType="afterEffect">
                                  <p:stCondLst>
                                    <p:cond delay="0"/>
                                  </p:stCondLst>
                                  <p:childTnLst>
                                    <p:set>
                                      <p:cBhvr>
                                        <p:cTn id="36" dur="1" fill="hold">
                                          <p:stCondLst>
                                            <p:cond delay="0"/>
                                          </p:stCondLst>
                                        </p:cTn>
                                        <p:tgtEl>
                                          <p:spTgt spid="43">
                                            <p:txEl>
                                              <p:pRg st="0" end="0"/>
                                            </p:txEl>
                                          </p:spTgt>
                                        </p:tgtEl>
                                        <p:attrNameLst>
                                          <p:attrName>style.visibility</p:attrName>
                                        </p:attrNameLst>
                                      </p:cBhvr>
                                      <p:to>
                                        <p:strVal val="visible"/>
                                      </p:to>
                                    </p:set>
                                    <p:animEffect transition="in" filter="fade">
                                      <p:cBhvr>
                                        <p:cTn id="37" dur="1000"/>
                                        <p:tgtEl>
                                          <p:spTgt spid="43">
                                            <p:txEl>
                                              <p:pRg st="0" end="0"/>
                                            </p:txEl>
                                          </p:spTgt>
                                        </p:tgtEl>
                                      </p:cBhvr>
                                    </p:animEffect>
                                    <p:anim calcmode="lin" valueType="num">
                                      <p:cBhvr>
                                        <p:cTn id="38"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3">
                                            <p:txEl>
                                              <p:pRg st="1" end="1"/>
                                            </p:txEl>
                                          </p:spTgt>
                                        </p:tgtEl>
                                        <p:attrNameLst>
                                          <p:attrName>style.visibility</p:attrName>
                                        </p:attrNameLst>
                                      </p:cBhvr>
                                      <p:to>
                                        <p:strVal val="visible"/>
                                      </p:to>
                                    </p:set>
                                    <p:animEffect transition="in" filter="fade">
                                      <p:cBhvr>
                                        <p:cTn id="43" dur="1000"/>
                                        <p:tgtEl>
                                          <p:spTgt spid="43">
                                            <p:txEl>
                                              <p:pRg st="1" end="1"/>
                                            </p:txEl>
                                          </p:spTgt>
                                        </p:tgtEl>
                                      </p:cBhvr>
                                    </p:animEffect>
                                    <p:anim calcmode="lin" valueType="num">
                                      <p:cBhvr>
                                        <p:cTn id="44"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42" presetClass="entr" presetSubtype="0" fill="hold" grpId="0" nodeType="afterEffect">
                                  <p:stCondLst>
                                    <p:cond delay="0"/>
                                  </p:stCondLst>
                                  <p:childTnLst>
                                    <p:set>
                                      <p:cBhvr>
                                        <p:cTn id="48" dur="1" fill="hold">
                                          <p:stCondLst>
                                            <p:cond delay="0"/>
                                          </p:stCondLst>
                                        </p:cTn>
                                        <p:tgtEl>
                                          <p:spTgt spid="43">
                                            <p:txEl>
                                              <p:pRg st="2" end="2"/>
                                            </p:txEl>
                                          </p:spTgt>
                                        </p:tgtEl>
                                        <p:attrNameLst>
                                          <p:attrName>style.visibility</p:attrName>
                                        </p:attrNameLst>
                                      </p:cBhvr>
                                      <p:to>
                                        <p:strVal val="visible"/>
                                      </p:to>
                                    </p:set>
                                    <p:animEffect transition="in" filter="fade">
                                      <p:cBhvr>
                                        <p:cTn id="49" dur="1000"/>
                                        <p:tgtEl>
                                          <p:spTgt spid="43">
                                            <p:txEl>
                                              <p:pRg st="2" end="2"/>
                                            </p:txEl>
                                          </p:spTgt>
                                        </p:tgtEl>
                                      </p:cBhvr>
                                    </p:animEffect>
                                    <p:anim calcmode="lin" valueType="num">
                                      <p:cBhvr>
                                        <p:cTn id="50"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750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1250"/>
                                        <p:tgtEl>
                                          <p:spTgt spid="4"/>
                                        </p:tgtEl>
                                      </p:cBhvr>
                                    </p:animEffect>
                                  </p:childTnLst>
                                </p:cTn>
                              </p:par>
                              <p:par>
                                <p:cTn id="56" presetID="42" presetClass="entr" presetSubtype="0" fill="hold" nodeType="with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250"/>
                                        <p:tgtEl>
                                          <p:spTgt spid="51"/>
                                        </p:tgtEl>
                                      </p:cBhvr>
                                    </p:animEffect>
                                    <p:anim calcmode="lin" valueType="num">
                                      <p:cBhvr>
                                        <p:cTn id="59" dur="1250" fill="hold"/>
                                        <p:tgtEl>
                                          <p:spTgt spid="51"/>
                                        </p:tgtEl>
                                        <p:attrNameLst>
                                          <p:attrName>ppt_x</p:attrName>
                                        </p:attrNameLst>
                                      </p:cBhvr>
                                      <p:tavLst>
                                        <p:tav tm="0">
                                          <p:val>
                                            <p:strVal val="#ppt_x"/>
                                          </p:val>
                                        </p:tav>
                                        <p:tav tm="100000">
                                          <p:val>
                                            <p:strVal val="#ppt_x"/>
                                          </p:val>
                                        </p:tav>
                                      </p:tavLst>
                                    </p:anim>
                                    <p:anim calcmode="lin" valueType="num">
                                      <p:cBhvr>
                                        <p:cTn id="60" dur="125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8750"/>
                            </p:stCondLst>
                            <p:childTnLst>
                              <p:par>
                                <p:cTn id="62" presetID="42" presetClass="entr" presetSubtype="0" fill="hold" grpId="0" nodeType="afterEffect">
                                  <p:stCondLst>
                                    <p:cond delay="0"/>
                                  </p:stCondLst>
                                  <p:childTnLst>
                                    <p:set>
                                      <p:cBhvr>
                                        <p:cTn id="63" dur="1" fill="hold">
                                          <p:stCondLst>
                                            <p:cond delay="0"/>
                                          </p:stCondLst>
                                        </p:cTn>
                                        <p:tgtEl>
                                          <p:spTgt spid="38">
                                            <p:txEl>
                                              <p:pRg st="0" end="0"/>
                                            </p:txEl>
                                          </p:spTgt>
                                        </p:tgtEl>
                                        <p:attrNameLst>
                                          <p:attrName>style.visibility</p:attrName>
                                        </p:attrNameLst>
                                      </p:cBhvr>
                                      <p:to>
                                        <p:strVal val="visible"/>
                                      </p:to>
                                    </p:set>
                                    <p:animEffect transition="in" filter="fade">
                                      <p:cBhvr>
                                        <p:cTn id="64" dur="1000"/>
                                        <p:tgtEl>
                                          <p:spTgt spid="38">
                                            <p:txEl>
                                              <p:pRg st="0" end="0"/>
                                            </p:txEl>
                                          </p:spTgt>
                                        </p:tgtEl>
                                      </p:cBhvr>
                                    </p:animEffect>
                                    <p:anim calcmode="lin" valueType="num">
                                      <p:cBhvr>
                                        <p:cTn id="65"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67" fill="hold">
                            <p:stCondLst>
                              <p:cond delay="9750"/>
                            </p:stCondLst>
                            <p:childTnLst>
                              <p:par>
                                <p:cTn id="68" presetID="42" presetClass="entr" presetSubtype="0" fill="hold" grpId="0" nodeType="afterEffect">
                                  <p:stCondLst>
                                    <p:cond delay="0"/>
                                  </p:stCondLst>
                                  <p:childTnLst>
                                    <p:set>
                                      <p:cBhvr>
                                        <p:cTn id="69" dur="1" fill="hold">
                                          <p:stCondLst>
                                            <p:cond delay="0"/>
                                          </p:stCondLst>
                                        </p:cTn>
                                        <p:tgtEl>
                                          <p:spTgt spid="38">
                                            <p:txEl>
                                              <p:pRg st="1" end="1"/>
                                            </p:txEl>
                                          </p:spTgt>
                                        </p:tgtEl>
                                        <p:attrNameLst>
                                          <p:attrName>style.visibility</p:attrName>
                                        </p:attrNameLst>
                                      </p:cBhvr>
                                      <p:to>
                                        <p:strVal val="visible"/>
                                      </p:to>
                                    </p:set>
                                    <p:animEffect transition="in" filter="fade">
                                      <p:cBhvr>
                                        <p:cTn id="70" dur="1000"/>
                                        <p:tgtEl>
                                          <p:spTgt spid="38">
                                            <p:txEl>
                                              <p:pRg st="1" end="1"/>
                                            </p:txEl>
                                          </p:spTgt>
                                        </p:tgtEl>
                                      </p:cBhvr>
                                    </p:animEffect>
                                    <p:anim calcmode="lin" valueType="num">
                                      <p:cBhvr>
                                        <p:cTn id="71" dur="1000" fill="hold"/>
                                        <p:tgtEl>
                                          <p:spTgt spid="38">
                                            <p:txEl>
                                              <p:pRg st="1" end="1"/>
                                            </p:txEl>
                                          </p:spTgt>
                                        </p:tgtEl>
                                        <p:attrNameLst>
                                          <p:attrName>ppt_x</p:attrName>
                                        </p:attrNameLst>
                                      </p:cBhvr>
                                      <p:tavLst>
                                        <p:tav tm="0">
                                          <p:val>
                                            <p:strVal val="#ppt_x"/>
                                          </p:val>
                                        </p:tav>
                                        <p:tav tm="100000">
                                          <p:val>
                                            <p:strVal val="#ppt_x"/>
                                          </p:val>
                                        </p:tav>
                                      </p:tavLst>
                                    </p:anim>
                                    <p:anim calcmode="lin" valueType="num">
                                      <p:cBhvr>
                                        <p:cTn id="72" dur="1000" fill="hold"/>
                                        <p:tgtEl>
                                          <p:spTgt spid="38">
                                            <p:txEl>
                                              <p:pRg st="1" end="1"/>
                                            </p:txEl>
                                          </p:spTgt>
                                        </p:tgtEl>
                                        <p:attrNameLst>
                                          <p:attrName>ppt_y</p:attrName>
                                        </p:attrNameLst>
                                      </p:cBhvr>
                                      <p:tavLst>
                                        <p:tav tm="0">
                                          <p:val>
                                            <p:strVal val="#ppt_y+.1"/>
                                          </p:val>
                                        </p:tav>
                                        <p:tav tm="100000">
                                          <p:val>
                                            <p:strVal val="#ppt_y"/>
                                          </p:val>
                                        </p:tav>
                                      </p:tavLst>
                                    </p:anim>
                                  </p:childTnLst>
                                </p:cTn>
                              </p:par>
                            </p:childTnLst>
                          </p:cTn>
                        </p:par>
                        <p:par>
                          <p:cTn id="73" fill="hold">
                            <p:stCondLst>
                              <p:cond delay="10750"/>
                            </p:stCondLst>
                            <p:childTnLst>
                              <p:par>
                                <p:cTn id="74" presetID="42" presetClass="entr" presetSubtype="0" fill="hold" grpId="0" nodeType="afterEffect">
                                  <p:stCondLst>
                                    <p:cond delay="0"/>
                                  </p:stCondLst>
                                  <p:childTnLst>
                                    <p:set>
                                      <p:cBhvr>
                                        <p:cTn id="75" dur="1" fill="hold">
                                          <p:stCondLst>
                                            <p:cond delay="0"/>
                                          </p:stCondLst>
                                        </p:cTn>
                                        <p:tgtEl>
                                          <p:spTgt spid="38">
                                            <p:txEl>
                                              <p:pRg st="2" end="2"/>
                                            </p:txEl>
                                          </p:spTgt>
                                        </p:tgtEl>
                                        <p:attrNameLst>
                                          <p:attrName>style.visibility</p:attrName>
                                        </p:attrNameLst>
                                      </p:cBhvr>
                                      <p:to>
                                        <p:strVal val="visible"/>
                                      </p:to>
                                    </p:set>
                                    <p:animEffect transition="in" filter="fade">
                                      <p:cBhvr>
                                        <p:cTn id="76" dur="1000"/>
                                        <p:tgtEl>
                                          <p:spTgt spid="38">
                                            <p:txEl>
                                              <p:pRg st="2" end="2"/>
                                            </p:txEl>
                                          </p:spTgt>
                                        </p:tgtEl>
                                      </p:cBhvr>
                                    </p:animEffect>
                                    <p:anim calcmode="lin" valueType="num">
                                      <p:cBhvr>
                                        <p:cTn id="77" dur="10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79" fill="hold">
                            <p:stCondLst>
                              <p:cond delay="11750"/>
                            </p:stCondLst>
                            <p:childTnLst>
                              <p:par>
                                <p:cTn id="80" presetID="22" presetClass="entr" presetSubtype="8" fill="hold" nodeType="afterEffect">
                                  <p:stCondLst>
                                    <p:cond delay="0"/>
                                  </p:stCondLst>
                                  <p:childTnLst>
                                    <p:set>
                                      <p:cBhvr>
                                        <p:cTn id="81" dur="1" fill="hold">
                                          <p:stCondLst>
                                            <p:cond delay="0"/>
                                          </p:stCondLst>
                                        </p:cTn>
                                        <p:tgtEl>
                                          <p:spTgt spid="5"/>
                                        </p:tgtEl>
                                        <p:attrNameLst>
                                          <p:attrName>style.visibility</p:attrName>
                                        </p:attrNameLst>
                                      </p:cBhvr>
                                      <p:to>
                                        <p:strVal val="visible"/>
                                      </p:to>
                                    </p:set>
                                    <p:animEffect transition="in" filter="wipe(left)">
                                      <p:cBhvr>
                                        <p:cTn id="82" dur="1250"/>
                                        <p:tgtEl>
                                          <p:spTgt spid="5"/>
                                        </p:tgtEl>
                                      </p:cBhvr>
                                    </p:animEffect>
                                  </p:childTnLst>
                                </p:cTn>
                              </p:par>
                              <p:par>
                                <p:cTn id="83" presetID="42" presetClass="entr" presetSubtype="0" fill="hold" nodeType="withEffect">
                                  <p:stCondLst>
                                    <p:cond delay="0"/>
                                  </p:stCondLst>
                                  <p:childTnLst>
                                    <p:set>
                                      <p:cBhvr>
                                        <p:cTn id="84" dur="1" fill="hold">
                                          <p:stCondLst>
                                            <p:cond delay="0"/>
                                          </p:stCondLst>
                                        </p:cTn>
                                        <p:tgtEl>
                                          <p:spTgt spid="59"/>
                                        </p:tgtEl>
                                        <p:attrNameLst>
                                          <p:attrName>style.visibility</p:attrName>
                                        </p:attrNameLst>
                                      </p:cBhvr>
                                      <p:to>
                                        <p:strVal val="visible"/>
                                      </p:to>
                                    </p:set>
                                    <p:animEffect transition="in" filter="fade">
                                      <p:cBhvr>
                                        <p:cTn id="85" dur="1250"/>
                                        <p:tgtEl>
                                          <p:spTgt spid="59"/>
                                        </p:tgtEl>
                                      </p:cBhvr>
                                    </p:animEffect>
                                    <p:anim calcmode="lin" valueType="num">
                                      <p:cBhvr>
                                        <p:cTn id="86" dur="1250" fill="hold"/>
                                        <p:tgtEl>
                                          <p:spTgt spid="59"/>
                                        </p:tgtEl>
                                        <p:attrNameLst>
                                          <p:attrName>ppt_x</p:attrName>
                                        </p:attrNameLst>
                                      </p:cBhvr>
                                      <p:tavLst>
                                        <p:tav tm="0">
                                          <p:val>
                                            <p:strVal val="#ppt_x"/>
                                          </p:val>
                                        </p:tav>
                                        <p:tav tm="100000">
                                          <p:val>
                                            <p:strVal val="#ppt_x"/>
                                          </p:val>
                                        </p:tav>
                                      </p:tavLst>
                                    </p:anim>
                                    <p:anim calcmode="lin" valueType="num">
                                      <p:cBhvr>
                                        <p:cTn id="87" dur="1250" fill="hold"/>
                                        <p:tgtEl>
                                          <p:spTgt spid="59"/>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42">
                                            <p:txEl>
                                              <p:pRg st="0" end="0"/>
                                            </p:txEl>
                                          </p:spTgt>
                                        </p:tgtEl>
                                        <p:attrNameLst>
                                          <p:attrName>style.visibility</p:attrName>
                                        </p:attrNameLst>
                                      </p:cBhvr>
                                      <p:to>
                                        <p:strVal val="visible"/>
                                      </p:to>
                                    </p:set>
                                    <p:animEffect transition="in" filter="fade">
                                      <p:cBhvr>
                                        <p:cTn id="91" dur="1000"/>
                                        <p:tgtEl>
                                          <p:spTgt spid="42">
                                            <p:txEl>
                                              <p:pRg st="0" end="0"/>
                                            </p:txEl>
                                          </p:spTgt>
                                        </p:tgtEl>
                                      </p:cBhvr>
                                    </p:animEffect>
                                    <p:anim calcmode="lin" valueType="num">
                                      <p:cBhvr>
                                        <p:cTn id="92"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42">
                                            <p:txEl>
                                              <p:pRg st="1" end="1"/>
                                            </p:txEl>
                                          </p:spTgt>
                                        </p:tgtEl>
                                        <p:attrNameLst>
                                          <p:attrName>style.visibility</p:attrName>
                                        </p:attrNameLst>
                                      </p:cBhvr>
                                      <p:to>
                                        <p:strVal val="visible"/>
                                      </p:to>
                                    </p:set>
                                    <p:animEffect transition="in" filter="fade">
                                      <p:cBhvr>
                                        <p:cTn id="97" dur="1000"/>
                                        <p:tgtEl>
                                          <p:spTgt spid="42">
                                            <p:txEl>
                                              <p:pRg st="1" end="1"/>
                                            </p:txEl>
                                          </p:spTgt>
                                        </p:tgtEl>
                                      </p:cBhvr>
                                    </p:animEffect>
                                    <p:anim calcmode="lin" valueType="num">
                                      <p:cBhvr>
                                        <p:cTn id="98" dur="1000" fill="hold"/>
                                        <p:tgtEl>
                                          <p:spTgt spid="42">
                                            <p:txEl>
                                              <p:pRg st="1" end="1"/>
                                            </p:txEl>
                                          </p:spTgt>
                                        </p:tgtEl>
                                        <p:attrNameLst>
                                          <p:attrName>ppt_x</p:attrName>
                                        </p:attrNameLst>
                                      </p:cBhvr>
                                      <p:tavLst>
                                        <p:tav tm="0">
                                          <p:val>
                                            <p:strVal val="#ppt_x"/>
                                          </p:val>
                                        </p:tav>
                                        <p:tav tm="100000">
                                          <p:val>
                                            <p:strVal val="#ppt_x"/>
                                          </p:val>
                                        </p:tav>
                                      </p:tavLst>
                                    </p:anim>
                                    <p:anim calcmode="lin" valueType="num">
                                      <p:cBhvr>
                                        <p:cTn id="99" dur="1000" fill="hold"/>
                                        <p:tgtEl>
                                          <p:spTgt spid="42">
                                            <p:txEl>
                                              <p:pRg st="1" end="1"/>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42">
                                            <p:txEl>
                                              <p:pRg st="2" end="2"/>
                                            </p:txEl>
                                          </p:spTgt>
                                        </p:tgtEl>
                                        <p:attrNameLst>
                                          <p:attrName>style.visibility</p:attrName>
                                        </p:attrNameLst>
                                      </p:cBhvr>
                                      <p:to>
                                        <p:strVal val="visible"/>
                                      </p:to>
                                    </p:set>
                                    <p:animEffect transition="in" filter="fade">
                                      <p:cBhvr>
                                        <p:cTn id="103" dur="1000"/>
                                        <p:tgtEl>
                                          <p:spTgt spid="42">
                                            <p:txEl>
                                              <p:pRg st="2" end="2"/>
                                            </p:txEl>
                                          </p:spTgt>
                                        </p:tgtEl>
                                      </p:cBhvr>
                                    </p:animEffect>
                                    <p:anim calcmode="lin" valueType="num">
                                      <p:cBhvr>
                                        <p:cTn id="104" dur="1000" fill="hold"/>
                                        <p:tgtEl>
                                          <p:spTgt spid="42">
                                            <p:txEl>
                                              <p:pRg st="2" end="2"/>
                                            </p:txEl>
                                          </p:spTgt>
                                        </p:tgtEl>
                                        <p:attrNameLst>
                                          <p:attrName>ppt_x</p:attrName>
                                        </p:attrNameLst>
                                      </p:cBhvr>
                                      <p:tavLst>
                                        <p:tav tm="0">
                                          <p:val>
                                            <p:strVal val="#ppt_x"/>
                                          </p:val>
                                        </p:tav>
                                        <p:tav tm="100000">
                                          <p:val>
                                            <p:strVal val="#ppt_x"/>
                                          </p:val>
                                        </p:tav>
                                      </p:tavLst>
                                    </p:anim>
                                    <p:anim calcmode="lin" valueType="num">
                                      <p:cBhvr>
                                        <p:cTn id="105" dur="1000" fill="hold"/>
                                        <p:tgtEl>
                                          <p:spTgt spid="4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p"/>
      <p:bldP spid="34" grpId="0"/>
      <p:bldP spid="42" grpId="0" build="p"/>
      <p:bldP spid="4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a:t>
            </a:r>
            <a:r>
              <a:rPr lang="en-US" dirty="0">
                <a:latin typeface="Bernard MT Condensed" panose="02050806060905020404" pitchFamily="18" charset="0"/>
              </a:rPr>
              <a:t>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a:t>
            </a:r>
            <a:r>
              <a:rPr lang="en-US" dirty="0">
                <a:latin typeface="Bernard MT Condensed" panose="02050806060905020404" pitchFamily="18" charset="0"/>
              </a:rPr>
              <a:t>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a:t>
            </a:r>
            <a:r>
              <a:rPr lang="en-US" dirty="0">
                <a:latin typeface="Bernard MT Condensed" panose="02050806060905020404" pitchFamily="18" charset="0"/>
              </a:rPr>
              <a:t>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a:t>
            </a:r>
            <a:r>
              <a:rPr lang="en-US" dirty="0">
                <a:latin typeface="Bernard MT Condensed" panose="02050806060905020404" pitchFamily="18" charset="0"/>
              </a:rPr>
              <a:t>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FE4A1E"/>
          </a:solidFill>
        </p:grpSpPr>
        <p:sp>
          <p:nvSpPr>
            <p:cNvPr id="11" name="Rectangle 10"/>
            <p:cNvSpPr/>
            <p:nvPr/>
          </p:nvSpPr>
          <p:spPr bwMode="auto">
            <a:xfrm>
              <a:off x="2703830" y="1733550"/>
              <a:ext cx="384048" cy="685800"/>
            </a:xfrm>
            <a:prstGeom prst="rect">
              <a:avLst/>
            </a:prstGeom>
            <a:solidFill>
              <a:srgbClr val="E02C0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15009" y="1997919"/>
            <a:ext cx="756071" cy="756071"/>
          </a:xfrm>
          <a:prstGeom prst="ellipse">
            <a:avLst/>
          </a:prstGeom>
          <a:noFill/>
          <a:ln w="571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01</a:t>
            </a:r>
          </a:p>
        </p:txBody>
      </p:sp>
      <p:sp>
        <p:nvSpPr>
          <p:cNvPr id="24" name="Oval 23"/>
          <p:cNvSpPr/>
          <p:nvPr/>
        </p:nvSpPr>
        <p:spPr bwMode="auto">
          <a:xfrm>
            <a:off x="3115009" y="3545165"/>
            <a:ext cx="756071" cy="756071"/>
          </a:xfrm>
          <a:prstGeom prst="ellipse">
            <a:avLst/>
          </a:prstGeom>
          <a:noFill/>
          <a:ln w="571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02</a:t>
            </a:r>
          </a:p>
        </p:txBody>
      </p:sp>
      <p:sp>
        <p:nvSpPr>
          <p:cNvPr id="25" name="Oval 24"/>
          <p:cNvSpPr/>
          <p:nvPr/>
        </p:nvSpPr>
        <p:spPr bwMode="auto">
          <a:xfrm>
            <a:off x="3115009"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bg1"/>
                </a:solidFill>
              </a:rPr>
              <a:t>03</a:t>
            </a:r>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369606"/>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369606"/>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369606"/>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369606"/>
          </a:xfrm>
          <a:prstGeom prst="rect">
            <a:avLst/>
          </a:prstGeom>
          <a:noFill/>
        </p:spPr>
        <p:txBody>
          <a:bodyPr wrap="square" rtlCol="0">
            <a:spAutoFit/>
          </a:bodyPr>
          <a:lstStyle/>
          <a:p>
            <a:r>
              <a:rPr lang="en-US" sz="1600" dirty="0">
                <a:solidFill>
                  <a:srgbClr val="93939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 name="Oval 4"/>
          <p:cNvSpPr/>
          <p:nvPr/>
        </p:nvSpPr>
        <p:spPr>
          <a:xfrm>
            <a:off x="5456770" y="3070745"/>
            <a:ext cx="1693569" cy="1693568"/>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9816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46" grpId="0"/>
      <p:bldP spid="47" grpId="0"/>
      <p:bldP spid="48" grpId="0"/>
      <p:bldP spid="49" grpId="0"/>
      <p:bldP spid="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E4A1E"/>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E4A1E"/>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E4A1E"/>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E4A1E"/>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C9AD3"/>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C9AD3"/>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C9AD3"/>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5C9AD3"/>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4546B"/>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4546B"/>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4546B"/>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44546B"/>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7A7A7A"/>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7A7A7A"/>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7A7A7A"/>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7A7A7A"/>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D4D4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latin typeface="Candara" panose="020E0502030303020204" pitchFamily="34" charset="0"/>
              </a:endParaRPr>
            </a:p>
          </p:txBody>
        </p:sp>
      </p:grpSp>
      <p:sp>
        <p:nvSpPr>
          <p:cNvPr id="52" name="TextBox 51"/>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7A7A7A"/>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5C9AD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814625"/>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FE4A1E"/>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TextBox 59"/>
          <p:cNvSpPr txBox="1"/>
          <p:nvPr/>
        </p:nvSpPr>
        <p:spPr>
          <a:xfrm>
            <a:off x="2434754" y="3298882"/>
            <a:ext cx="2468880" cy="1289584"/>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dirty="0">
                <a:solidFill>
                  <a:srgbClr val="44546B"/>
                </a:solidFill>
                <a:latin typeface="Bernard MT Condensed" panose="02050806060905020404" pitchFamily="18" charset="0"/>
              </a:rPr>
              <a:t>LOREM IPSUM</a:t>
            </a:r>
          </a:p>
          <a:p>
            <a:pPr defTabSz="1219170">
              <a:spcBef>
                <a:spcPct val="20000"/>
              </a:spcBef>
              <a:defRPr/>
            </a:pPr>
            <a:endParaRPr lang="en-US" sz="600" b="1" dirty="0">
              <a:solidFill>
                <a:srgbClr val="44546B"/>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89584"/>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             </a:t>
            </a:r>
            <a:r>
              <a:rPr lang="en-US" sz="1600" dirty="0">
                <a:solidFill>
                  <a:srgbClr val="939393"/>
                </a:solidFill>
                <a:latin typeface="Bernard MT Condensed" panose="02050806060905020404" pitchFamily="18"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E4A1E"/>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02C00"/>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01</a:t>
              </a:r>
            </a:p>
          </p:txBody>
        </p:sp>
      </p:grpSp>
      <p:grpSp>
        <p:nvGrpSpPr>
          <p:cNvPr id="41" name="Group 40"/>
          <p:cNvGrpSpPr/>
          <p:nvPr/>
        </p:nvGrpSpPr>
        <p:grpSpPr>
          <a:xfrm>
            <a:off x="5851207" y="2884763"/>
            <a:ext cx="1958185" cy="778803"/>
            <a:chOff x="5851207" y="2884763"/>
            <a:chExt cx="1958185" cy="77880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5C9A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E7CB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6" name="TextBox 95"/>
            <p:cNvSpPr txBox="1"/>
            <p:nvPr/>
          </p:nvSpPr>
          <p:spPr>
            <a:xfrm>
              <a:off x="6303178" y="3140346"/>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600" b="1"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02</a:t>
              </a:r>
            </a:p>
          </p:txBody>
        </p:sp>
      </p:grpSp>
      <p:grpSp>
        <p:nvGrpSpPr>
          <p:cNvPr id="42" name="Group 41"/>
          <p:cNvGrpSpPr/>
          <p:nvPr/>
        </p:nvGrpSpPr>
        <p:grpSpPr>
          <a:xfrm>
            <a:off x="5346677" y="3759640"/>
            <a:ext cx="2968140" cy="760603"/>
            <a:chOff x="5346677" y="3759640"/>
            <a:chExt cx="2968140" cy="76060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44546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26364D"/>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7" name="TextBox 96"/>
            <p:cNvSpPr txBox="1"/>
            <p:nvPr/>
          </p:nvSpPr>
          <p:spPr>
            <a:xfrm>
              <a:off x="6303178" y="399702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03</a:t>
              </a:r>
            </a:p>
          </p:txBody>
        </p:sp>
      </p:grpSp>
      <p:grpSp>
        <p:nvGrpSpPr>
          <p:cNvPr id="43" name="Group 42"/>
          <p:cNvGrpSpPr/>
          <p:nvPr/>
        </p:nvGrpSpPr>
        <p:grpSpPr>
          <a:xfrm>
            <a:off x="4841252" y="4632728"/>
            <a:ext cx="3975412" cy="758585"/>
            <a:chOff x="4841252" y="4632728"/>
            <a:chExt cx="3975412" cy="7585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7A7A7A"/>
              </a:solidFill>
              <a:ln w="9525" cap="flat">
                <a:noFill/>
                <a:round/>
                <a:headEnd/>
                <a:tailEnd/>
              </a:ln>
              <a:effectLst/>
              <a:extLst/>
            </p:spPr>
            <p:txBody>
              <a:bodyPr wrap="none" anchor="ctr"/>
              <a:lstStyle/>
              <a:p>
                <a:endParaRPr lang="ru-RU" sz="1872">
                  <a:latin typeface="Candara" panose="020E0502030303020204" pitchFamily="34" charset="0"/>
                </a:endParaRPr>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5C5C5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8" name="TextBox 97"/>
            <p:cNvSpPr txBox="1"/>
            <p:nvPr/>
          </p:nvSpPr>
          <p:spPr>
            <a:xfrm>
              <a:off x="6305557" y="4858443"/>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04</a:t>
              </a:r>
            </a:p>
          </p:txBody>
        </p:sp>
      </p:grpSp>
      <p:grpSp>
        <p:nvGrpSpPr>
          <p:cNvPr id="44" name="Group 43"/>
          <p:cNvGrpSpPr/>
          <p:nvPr/>
        </p:nvGrpSpPr>
        <p:grpSpPr>
          <a:xfrm>
            <a:off x="4316147" y="5511183"/>
            <a:ext cx="5029200" cy="799797"/>
            <a:chOff x="4316147" y="5511183"/>
            <a:chExt cx="5029200" cy="79979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93939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75757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latin typeface="Candara" panose="020E0502030303020204" pitchFamily="34" charset="0"/>
                </a:endParaRPr>
              </a:p>
            </p:txBody>
          </p:sp>
        </p:grpSp>
        <p:sp>
          <p:nvSpPr>
            <p:cNvPr id="99" name="TextBox 98"/>
            <p:cNvSpPr txBox="1"/>
            <p:nvPr/>
          </p:nvSpPr>
          <p:spPr>
            <a:xfrm>
              <a:off x="6303178" y="5787760"/>
              <a:ext cx="1051560" cy="523220"/>
            </a:xfrm>
            <a:prstGeom prst="rect">
              <a:avLst/>
            </a:prstGeom>
            <a:noFill/>
          </p:spPr>
          <p:txBody>
            <a:bodyPr wrap="square" rtlCol="0">
              <a:spAutoFit/>
            </a:bodyPr>
            <a:lstStyle/>
            <a:p>
              <a:pPr algn="ctr"/>
              <a:r>
                <a:rPr lang="en-US" sz="12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a:t>
              </a:r>
              <a:r>
                <a:rPr lang="en-US" sz="1600" b="1" dirty="0">
                  <a:solidFill>
                    <a:schemeClr val="bg1"/>
                  </a:solidFill>
                  <a:latin typeface="Candara" panose="020E0502030303020204" pitchFamily="34" charset="0"/>
                </a:rPr>
                <a:t>05</a:t>
              </a:r>
            </a:p>
          </p:txBody>
        </p:sp>
      </p:grpSp>
    </p:spTree>
    <p:extLst>
      <p:ext uri="{BB962C8B-B14F-4D97-AF65-F5344CB8AC3E}">
        <p14:creationId xmlns:p14="http://schemas.microsoft.com/office/powerpoint/2010/main" val="163208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859749"/>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876654"/>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872348"/>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517612"/>
          </a:xfrm>
          <a:prstGeom prst="rect">
            <a:avLst/>
          </a:prstGeom>
          <a:noFill/>
        </p:spPr>
        <p:txBody>
          <a:bodyPr wrap="square" rtlCol="0">
            <a:spAutoFit/>
          </a:bodyPr>
          <a:lstStyle/>
          <a:p>
            <a:pPr defTabSz="1219170">
              <a:spcBef>
                <a:spcPct val="20000"/>
              </a:spcBef>
              <a:defRPr/>
            </a:pPr>
            <a:r>
              <a:rPr lang="en-US" sz="1600" dirty="0">
                <a:solidFill>
                  <a:schemeClr val="bg1">
                    <a:lumMod val="95000"/>
                  </a:schemeClr>
                </a:solidFill>
                <a:latin typeface="Bernard MT Condensed" panose="02050806060905020404" pitchFamily="18"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02284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3014399" y="5558011"/>
            <a:ext cx="3200400" cy="9294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015019" y="2709743"/>
            <a:ext cx="3200400" cy="929485"/>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443992" y="2677481"/>
            <a:ext cx="3200400" cy="929485"/>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BFBFB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dirty="0">
                <a:solidFill>
                  <a:srgbClr val="BFBFBF"/>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51109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chemeClr val="bg1"/>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chemeClr val="bg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E4A1E"/>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5C9AD3"/>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7A7A7A"/>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44546B"/>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chemeClr val="bg1"/>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95794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5" name="Freeform 64"/>
          <p:cNvSpPr>
            <a:spLocks noChangeAspect="1"/>
          </p:cNvSpPr>
          <p:nvPr/>
        </p:nvSpPr>
        <p:spPr>
          <a:xfrm rot="18009566">
            <a:off x="1229431" y="305319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65"/>
          <p:cNvSpPr/>
          <p:nvPr/>
        </p:nvSpPr>
        <p:spPr>
          <a:xfrm rot="18009566">
            <a:off x="1325217" y="31347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400" dirty="0">
                <a:solidFill>
                  <a:srgbClr val="FE4A1E"/>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Freeform 40"/>
          <p:cNvSpPr>
            <a:spLocks noChangeAspect="1"/>
          </p:cNvSpPr>
          <p:nvPr/>
        </p:nvSpPr>
        <p:spPr>
          <a:xfrm rot="18009566">
            <a:off x="3319362" y="1849266"/>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18009566">
            <a:off x="3415148" y="1930853"/>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rot="18009566">
            <a:off x="5369939" y="30548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8009566">
            <a:off x="5465725" y="31363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Freeform 51"/>
          <p:cNvSpPr>
            <a:spLocks noChangeAspect="1"/>
          </p:cNvSpPr>
          <p:nvPr/>
        </p:nvSpPr>
        <p:spPr>
          <a:xfrm rot="18009566">
            <a:off x="7504978" y="182288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4" name="Freeform 53"/>
          <p:cNvSpPr/>
          <p:nvPr/>
        </p:nvSpPr>
        <p:spPr>
          <a:xfrm rot="18009566">
            <a:off x="7600764" y="190447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7"/>
          <p:cNvSpPr>
            <a:spLocks noChangeAspect="1"/>
          </p:cNvSpPr>
          <p:nvPr/>
        </p:nvSpPr>
        <p:spPr>
          <a:xfrm rot="18009566">
            <a:off x="9548312" y="292599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59"/>
          <p:cNvSpPr/>
          <p:nvPr/>
        </p:nvSpPr>
        <p:spPr>
          <a:xfrm rot="18009566">
            <a:off x="9644098" y="30075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70126" y="23607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770446" y="350085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61070" y="230853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9996157" y="3363693"/>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27589" y="352904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519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3000"/>
                            </p:stCondLst>
                            <p:childTnLst>
                              <p:par>
                                <p:cTn id="51" presetID="22" presetClass="entr" presetSubtype="1"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up)">
                                      <p:cBhvr>
                                        <p:cTn id="53" dur="500"/>
                                        <p:tgtEl>
                                          <p:spTgt spid="3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1000"/>
                                        <p:tgtEl>
                                          <p:spTgt spid="42"/>
                                        </p:tgtEl>
                                      </p:cBhvr>
                                    </p:animEffect>
                                    <p:anim calcmode="lin" valueType="num">
                                      <p:cBhvr>
                                        <p:cTn id="58" dur="1000" fill="hold"/>
                                        <p:tgtEl>
                                          <p:spTgt spid="42"/>
                                        </p:tgtEl>
                                        <p:attrNameLst>
                                          <p:attrName>ppt_x</p:attrName>
                                        </p:attrNameLst>
                                      </p:cBhvr>
                                      <p:tavLst>
                                        <p:tav tm="0">
                                          <p:val>
                                            <p:strVal val="#ppt_x"/>
                                          </p:val>
                                        </p:tav>
                                        <p:tav tm="100000">
                                          <p:val>
                                            <p:strVal val="#ppt_x"/>
                                          </p:val>
                                        </p:tav>
                                      </p:tavLst>
                                    </p:anim>
                                    <p:anim calcmode="lin" valueType="num">
                                      <p:cBhvr>
                                        <p:cTn id="59" dur="1000" fill="hold"/>
                                        <p:tgtEl>
                                          <p:spTgt spid="42"/>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fade">
                                      <p:cBhvr>
                                        <p:cTn id="62" dur="1000"/>
                                        <p:tgtEl>
                                          <p:spTgt spid="41"/>
                                        </p:tgtEl>
                                      </p:cBhvr>
                                    </p:animEffect>
                                    <p:anim calcmode="lin" valueType="num">
                                      <p:cBhvr>
                                        <p:cTn id="63" dur="1000" fill="hold"/>
                                        <p:tgtEl>
                                          <p:spTgt spid="41"/>
                                        </p:tgtEl>
                                        <p:attrNameLst>
                                          <p:attrName>ppt_x</p:attrName>
                                        </p:attrNameLst>
                                      </p:cBhvr>
                                      <p:tavLst>
                                        <p:tav tm="0">
                                          <p:val>
                                            <p:strVal val="#ppt_x"/>
                                          </p:val>
                                        </p:tav>
                                        <p:tav tm="100000">
                                          <p:val>
                                            <p:strVal val="#ppt_x"/>
                                          </p:val>
                                        </p:tav>
                                      </p:tavLst>
                                    </p:anim>
                                    <p:anim calcmode="lin" valueType="num">
                                      <p:cBhvr>
                                        <p:cTn id="64" dur="1000" fill="hold"/>
                                        <p:tgtEl>
                                          <p:spTgt spid="41"/>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53" presetClass="entr" presetSubtype="16" fill="hold" grpId="0" nodeType="afterEffect">
                                  <p:stCondLst>
                                    <p:cond delay="0"/>
                                  </p:stCondLst>
                                  <p:childTnLst>
                                    <p:set>
                                      <p:cBhvr>
                                        <p:cTn id="67" dur="1" fill="hold">
                                          <p:stCondLst>
                                            <p:cond delay="0"/>
                                          </p:stCondLst>
                                        </p:cTn>
                                        <p:tgtEl>
                                          <p:spTgt spid="67"/>
                                        </p:tgtEl>
                                        <p:attrNameLst>
                                          <p:attrName>style.visibility</p:attrName>
                                        </p:attrNameLst>
                                      </p:cBhvr>
                                      <p:to>
                                        <p:strVal val="visible"/>
                                      </p:to>
                                    </p:set>
                                    <p:anim calcmode="lin" valueType="num">
                                      <p:cBhvr>
                                        <p:cTn id="68" dur="500" fill="hold"/>
                                        <p:tgtEl>
                                          <p:spTgt spid="67"/>
                                        </p:tgtEl>
                                        <p:attrNameLst>
                                          <p:attrName>ppt_w</p:attrName>
                                        </p:attrNameLst>
                                      </p:cBhvr>
                                      <p:tavLst>
                                        <p:tav tm="0">
                                          <p:val>
                                            <p:fltVal val="0"/>
                                          </p:val>
                                        </p:tav>
                                        <p:tav tm="100000">
                                          <p:val>
                                            <p:strVal val="#ppt_w"/>
                                          </p:val>
                                        </p:tav>
                                      </p:tavLst>
                                    </p:anim>
                                    <p:anim calcmode="lin" valueType="num">
                                      <p:cBhvr>
                                        <p:cTn id="69" dur="500" fill="hold"/>
                                        <p:tgtEl>
                                          <p:spTgt spid="67"/>
                                        </p:tgtEl>
                                        <p:attrNameLst>
                                          <p:attrName>ppt_h</p:attrName>
                                        </p:attrNameLst>
                                      </p:cBhvr>
                                      <p:tavLst>
                                        <p:tav tm="0">
                                          <p:val>
                                            <p:fltVal val="0"/>
                                          </p:val>
                                        </p:tav>
                                        <p:tav tm="100000">
                                          <p:val>
                                            <p:strVal val="#ppt_h"/>
                                          </p:val>
                                        </p:tav>
                                      </p:tavLst>
                                    </p:anim>
                                    <p:animEffect transition="in" filter="fade">
                                      <p:cBhvr>
                                        <p:cTn id="70" dur="500"/>
                                        <p:tgtEl>
                                          <p:spTgt spid="67"/>
                                        </p:tgtEl>
                                      </p:cBhvr>
                                    </p:animEffect>
                                  </p:childTnLst>
                                </p:cTn>
                              </p:par>
                            </p:childTnLst>
                          </p:cTn>
                        </p:par>
                        <p:par>
                          <p:cTn id="71" fill="hold">
                            <p:stCondLst>
                              <p:cond delay="5000"/>
                            </p:stCondLst>
                            <p:childTnLst>
                              <p:par>
                                <p:cTn id="72" presetID="22" presetClass="entr" presetSubtype="1"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up)">
                                      <p:cBhvr>
                                        <p:cTn id="74" dur="500"/>
                                        <p:tgtEl>
                                          <p:spTgt spid="43"/>
                                        </p:tgtEl>
                                      </p:cBhvr>
                                    </p:animEffect>
                                  </p:childTnLst>
                                </p:cTn>
                              </p:par>
                            </p:childTnLst>
                          </p:cTn>
                        </p:par>
                        <p:par>
                          <p:cTn id="75" fill="hold">
                            <p:stCondLst>
                              <p:cond delay="5500"/>
                            </p:stCondLst>
                            <p:childTnLst>
                              <p:par>
                                <p:cTn id="76" presetID="42" presetClass="entr" presetSubtype="0" fill="hold" grpId="0" nodeType="afterEffect">
                                  <p:stCondLst>
                                    <p:cond delay="0"/>
                                  </p:stCondLst>
                                  <p:childTnLst>
                                    <p:set>
                                      <p:cBhvr>
                                        <p:cTn id="77" dur="1" fill="hold">
                                          <p:stCondLst>
                                            <p:cond delay="0"/>
                                          </p:stCondLst>
                                        </p:cTn>
                                        <p:tgtEl>
                                          <p:spTgt spid="44"/>
                                        </p:tgtEl>
                                        <p:attrNameLst>
                                          <p:attrName>style.visibility</p:attrName>
                                        </p:attrNameLst>
                                      </p:cBhvr>
                                      <p:to>
                                        <p:strVal val="visible"/>
                                      </p:to>
                                    </p:set>
                                    <p:animEffect transition="in" filter="fade">
                                      <p:cBhvr>
                                        <p:cTn id="78" dur="1000"/>
                                        <p:tgtEl>
                                          <p:spTgt spid="44"/>
                                        </p:tgtEl>
                                      </p:cBhvr>
                                    </p:animEffect>
                                    <p:anim calcmode="lin" valueType="num">
                                      <p:cBhvr>
                                        <p:cTn id="79" dur="1000" fill="hold"/>
                                        <p:tgtEl>
                                          <p:spTgt spid="44"/>
                                        </p:tgtEl>
                                        <p:attrNameLst>
                                          <p:attrName>ppt_x</p:attrName>
                                        </p:attrNameLst>
                                      </p:cBhvr>
                                      <p:tavLst>
                                        <p:tav tm="0">
                                          <p:val>
                                            <p:strVal val="#ppt_x"/>
                                          </p:val>
                                        </p:tav>
                                        <p:tav tm="100000">
                                          <p:val>
                                            <p:strVal val="#ppt_x"/>
                                          </p:val>
                                        </p:tav>
                                      </p:tavLst>
                                    </p:anim>
                                    <p:anim calcmode="lin" valueType="num">
                                      <p:cBhvr>
                                        <p:cTn id="80" dur="1000" fill="hold"/>
                                        <p:tgtEl>
                                          <p:spTgt spid="4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fade">
                                      <p:cBhvr>
                                        <p:cTn id="83" dur="1000"/>
                                        <p:tgtEl>
                                          <p:spTgt spid="45"/>
                                        </p:tgtEl>
                                      </p:cBhvr>
                                    </p:animEffect>
                                    <p:anim calcmode="lin" valueType="num">
                                      <p:cBhvr>
                                        <p:cTn id="84" dur="1000" fill="hold"/>
                                        <p:tgtEl>
                                          <p:spTgt spid="45"/>
                                        </p:tgtEl>
                                        <p:attrNameLst>
                                          <p:attrName>ppt_x</p:attrName>
                                        </p:attrNameLst>
                                      </p:cBhvr>
                                      <p:tavLst>
                                        <p:tav tm="0">
                                          <p:val>
                                            <p:strVal val="#ppt_x"/>
                                          </p:val>
                                        </p:tav>
                                        <p:tav tm="100000">
                                          <p:val>
                                            <p:strVal val="#ppt_x"/>
                                          </p:val>
                                        </p:tav>
                                      </p:tavLst>
                                    </p:anim>
                                    <p:anim calcmode="lin" valueType="num">
                                      <p:cBhvr>
                                        <p:cTn id="85" dur="1000" fill="hold"/>
                                        <p:tgtEl>
                                          <p:spTgt spid="45"/>
                                        </p:tgtEl>
                                        <p:attrNameLst>
                                          <p:attrName>ppt_y</p:attrName>
                                        </p:attrNameLst>
                                      </p:cBhvr>
                                      <p:tavLst>
                                        <p:tav tm="0">
                                          <p:val>
                                            <p:strVal val="#ppt_y+.1"/>
                                          </p:val>
                                        </p:tav>
                                        <p:tav tm="100000">
                                          <p:val>
                                            <p:strVal val="#ppt_y"/>
                                          </p:val>
                                        </p:tav>
                                      </p:tavLst>
                                    </p:anim>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500" fill="hold"/>
                                        <p:tgtEl>
                                          <p:spTgt spid="68"/>
                                        </p:tgtEl>
                                        <p:attrNameLst>
                                          <p:attrName>ppt_w</p:attrName>
                                        </p:attrNameLst>
                                      </p:cBhvr>
                                      <p:tavLst>
                                        <p:tav tm="0">
                                          <p:val>
                                            <p:fltVal val="0"/>
                                          </p:val>
                                        </p:tav>
                                        <p:tav tm="100000">
                                          <p:val>
                                            <p:strVal val="#ppt_w"/>
                                          </p:val>
                                        </p:tav>
                                      </p:tavLst>
                                    </p:anim>
                                    <p:anim calcmode="lin" valueType="num">
                                      <p:cBhvr>
                                        <p:cTn id="90" dur="500" fill="hold"/>
                                        <p:tgtEl>
                                          <p:spTgt spid="68"/>
                                        </p:tgtEl>
                                        <p:attrNameLst>
                                          <p:attrName>ppt_h</p:attrName>
                                        </p:attrNameLst>
                                      </p:cBhvr>
                                      <p:tavLst>
                                        <p:tav tm="0">
                                          <p:val>
                                            <p:fltVal val="0"/>
                                          </p:val>
                                        </p:tav>
                                        <p:tav tm="100000">
                                          <p:val>
                                            <p:strVal val="#ppt_h"/>
                                          </p:val>
                                        </p:tav>
                                      </p:tavLst>
                                    </p:anim>
                                    <p:animEffect transition="in" filter="fade">
                                      <p:cBhvr>
                                        <p:cTn id="91" dur="500"/>
                                        <p:tgtEl>
                                          <p:spTgt spid="68"/>
                                        </p:tgtEl>
                                      </p:cBhvr>
                                    </p:animEffect>
                                  </p:childTnLst>
                                </p:cTn>
                              </p:par>
                            </p:childTnLst>
                          </p:cTn>
                        </p:par>
                        <p:par>
                          <p:cTn id="92" fill="hold">
                            <p:stCondLst>
                              <p:cond delay="7000"/>
                            </p:stCondLst>
                            <p:childTnLst>
                              <p:par>
                                <p:cTn id="93" presetID="2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up)">
                                      <p:cBhvr>
                                        <p:cTn id="95" dur="500"/>
                                        <p:tgtEl>
                                          <p:spTgt spid="50"/>
                                        </p:tgtEl>
                                      </p:cBhvr>
                                    </p:animEffect>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1000" fill="hold"/>
                                        <p:tgtEl>
                                          <p:spTgt spid="52"/>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fade">
                                      <p:cBhvr>
                                        <p:cTn id="104" dur="1000"/>
                                        <p:tgtEl>
                                          <p:spTgt spid="54"/>
                                        </p:tgtEl>
                                      </p:cBhvr>
                                    </p:animEffect>
                                    <p:anim calcmode="lin" valueType="num">
                                      <p:cBhvr>
                                        <p:cTn id="105" dur="1000" fill="hold"/>
                                        <p:tgtEl>
                                          <p:spTgt spid="54"/>
                                        </p:tgtEl>
                                        <p:attrNameLst>
                                          <p:attrName>ppt_x</p:attrName>
                                        </p:attrNameLst>
                                      </p:cBhvr>
                                      <p:tavLst>
                                        <p:tav tm="0">
                                          <p:val>
                                            <p:strVal val="#ppt_x"/>
                                          </p:val>
                                        </p:tav>
                                        <p:tav tm="100000">
                                          <p:val>
                                            <p:strVal val="#ppt_x"/>
                                          </p:val>
                                        </p:tav>
                                      </p:tavLst>
                                    </p:anim>
                                    <p:anim calcmode="lin" valueType="num">
                                      <p:cBhvr>
                                        <p:cTn id="106" dur="1000" fill="hold"/>
                                        <p:tgtEl>
                                          <p:spTgt spid="54"/>
                                        </p:tgtEl>
                                        <p:attrNameLst>
                                          <p:attrName>ppt_y</p:attrName>
                                        </p:attrNameLst>
                                      </p:cBhvr>
                                      <p:tavLst>
                                        <p:tav tm="0">
                                          <p:val>
                                            <p:strVal val="#ppt_y+.1"/>
                                          </p:val>
                                        </p:tav>
                                        <p:tav tm="100000">
                                          <p:val>
                                            <p:strVal val="#ppt_y"/>
                                          </p:val>
                                        </p:tav>
                                      </p:tavLst>
                                    </p:anim>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 calcmode="lin" valueType="num">
                                      <p:cBhvr>
                                        <p:cTn id="110" dur="500" fill="hold"/>
                                        <p:tgtEl>
                                          <p:spTgt spid="69"/>
                                        </p:tgtEl>
                                        <p:attrNameLst>
                                          <p:attrName>ppt_w</p:attrName>
                                        </p:attrNameLst>
                                      </p:cBhvr>
                                      <p:tavLst>
                                        <p:tav tm="0">
                                          <p:val>
                                            <p:fltVal val="0"/>
                                          </p:val>
                                        </p:tav>
                                        <p:tav tm="100000">
                                          <p:val>
                                            <p:strVal val="#ppt_w"/>
                                          </p:val>
                                        </p:tav>
                                      </p:tavLst>
                                    </p:anim>
                                    <p:anim calcmode="lin" valueType="num">
                                      <p:cBhvr>
                                        <p:cTn id="111" dur="500" fill="hold"/>
                                        <p:tgtEl>
                                          <p:spTgt spid="69"/>
                                        </p:tgtEl>
                                        <p:attrNameLst>
                                          <p:attrName>ppt_h</p:attrName>
                                        </p:attrNameLst>
                                      </p:cBhvr>
                                      <p:tavLst>
                                        <p:tav tm="0">
                                          <p:val>
                                            <p:fltVal val="0"/>
                                          </p:val>
                                        </p:tav>
                                        <p:tav tm="100000">
                                          <p:val>
                                            <p:strVal val="#ppt_h"/>
                                          </p:val>
                                        </p:tav>
                                      </p:tavLst>
                                    </p:anim>
                                    <p:animEffect transition="in" filter="fade">
                                      <p:cBhvr>
                                        <p:cTn id="112" dur="500"/>
                                        <p:tgtEl>
                                          <p:spTgt spid="69"/>
                                        </p:tgtEl>
                                      </p:cBhvr>
                                    </p:animEffect>
                                  </p:childTnLst>
                                </p:cTn>
                              </p:par>
                            </p:childTnLst>
                          </p:cTn>
                        </p:par>
                        <p:par>
                          <p:cTn id="113" fill="hold">
                            <p:stCondLst>
                              <p:cond delay="9000"/>
                            </p:stCondLst>
                            <p:childTnLst>
                              <p:par>
                                <p:cTn id="114" presetID="22" presetClass="entr" presetSubtype="1"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wipe(up)">
                                      <p:cBhvr>
                                        <p:cTn id="116" dur="500"/>
                                        <p:tgtEl>
                                          <p:spTgt spid="56"/>
                                        </p:tgtEl>
                                      </p:cBhvr>
                                    </p:animEffect>
                                  </p:childTnLst>
                                </p:cTn>
                              </p:par>
                            </p:childTnLst>
                          </p:cTn>
                        </p:par>
                        <p:par>
                          <p:cTn id="117" fill="hold">
                            <p:stCondLst>
                              <p:cond delay="9500"/>
                            </p:stCondLst>
                            <p:childTnLst>
                              <p:par>
                                <p:cTn id="118" presetID="42"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1000" fill="hold"/>
                                        <p:tgtEl>
                                          <p:spTgt spid="60"/>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58"/>
                                        </p:tgtEl>
                                        <p:attrNameLst>
                                          <p:attrName>style.visibility</p:attrName>
                                        </p:attrNameLst>
                                      </p:cBhvr>
                                      <p:to>
                                        <p:strVal val="visible"/>
                                      </p:to>
                                    </p:set>
                                    <p:animEffect transition="in" filter="fade">
                                      <p:cBhvr>
                                        <p:cTn id="125" dur="1000"/>
                                        <p:tgtEl>
                                          <p:spTgt spid="58"/>
                                        </p:tgtEl>
                                      </p:cBhvr>
                                    </p:animEffect>
                                    <p:anim calcmode="lin" valueType="num">
                                      <p:cBhvr>
                                        <p:cTn id="126" dur="1000" fill="hold"/>
                                        <p:tgtEl>
                                          <p:spTgt spid="58"/>
                                        </p:tgtEl>
                                        <p:attrNameLst>
                                          <p:attrName>ppt_x</p:attrName>
                                        </p:attrNameLst>
                                      </p:cBhvr>
                                      <p:tavLst>
                                        <p:tav tm="0">
                                          <p:val>
                                            <p:strVal val="#ppt_x"/>
                                          </p:val>
                                        </p:tav>
                                        <p:tav tm="100000">
                                          <p:val>
                                            <p:strVal val="#ppt_x"/>
                                          </p:val>
                                        </p:tav>
                                      </p:tavLst>
                                    </p:anim>
                                    <p:anim calcmode="lin" valueType="num">
                                      <p:cBhvr>
                                        <p:cTn id="127" dur="1000" fill="hold"/>
                                        <p:tgtEl>
                                          <p:spTgt spid="58"/>
                                        </p:tgtEl>
                                        <p:attrNameLst>
                                          <p:attrName>ppt_y</p:attrName>
                                        </p:attrNameLst>
                                      </p:cBhvr>
                                      <p:tavLst>
                                        <p:tav tm="0">
                                          <p:val>
                                            <p:strVal val="#ppt_y+.1"/>
                                          </p:val>
                                        </p:tav>
                                        <p:tav tm="100000">
                                          <p:val>
                                            <p:strVal val="#ppt_y"/>
                                          </p:val>
                                        </p:tav>
                                      </p:tavLst>
                                    </p:anim>
                                  </p:childTnLst>
                                </p:cTn>
                              </p:par>
                            </p:childTnLst>
                          </p:cTn>
                        </p:par>
                        <p:par>
                          <p:cTn id="128" fill="hold">
                            <p:stCondLst>
                              <p:cond delay="10500"/>
                            </p:stCondLst>
                            <p:childTnLst>
                              <p:par>
                                <p:cTn id="129" presetID="53" presetClass="entr" presetSubtype="16" fill="hold" grpId="0" nodeType="afterEffect">
                                  <p:stCondLst>
                                    <p:cond delay="0"/>
                                  </p:stCondLst>
                                  <p:childTnLst>
                                    <p:set>
                                      <p:cBhvr>
                                        <p:cTn id="130" dur="1" fill="hold">
                                          <p:stCondLst>
                                            <p:cond delay="0"/>
                                          </p:stCondLst>
                                        </p:cTn>
                                        <p:tgtEl>
                                          <p:spTgt spid="70"/>
                                        </p:tgtEl>
                                        <p:attrNameLst>
                                          <p:attrName>style.visibility</p:attrName>
                                        </p:attrNameLst>
                                      </p:cBhvr>
                                      <p:to>
                                        <p:strVal val="visible"/>
                                      </p:to>
                                    </p:set>
                                    <p:anim calcmode="lin" valueType="num">
                                      <p:cBhvr>
                                        <p:cTn id="131" dur="500" fill="hold"/>
                                        <p:tgtEl>
                                          <p:spTgt spid="70"/>
                                        </p:tgtEl>
                                        <p:attrNameLst>
                                          <p:attrName>ppt_w</p:attrName>
                                        </p:attrNameLst>
                                      </p:cBhvr>
                                      <p:tavLst>
                                        <p:tav tm="0">
                                          <p:val>
                                            <p:fltVal val="0"/>
                                          </p:val>
                                        </p:tav>
                                        <p:tav tm="100000">
                                          <p:val>
                                            <p:strVal val="#ppt_w"/>
                                          </p:val>
                                        </p:tav>
                                      </p:tavLst>
                                    </p:anim>
                                    <p:anim calcmode="lin" valueType="num">
                                      <p:cBhvr>
                                        <p:cTn id="132" dur="500" fill="hold"/>
                                        <p:tgtEl>
                                          <p:spTgt spid="70"/>
                                        </p:tgtEl>
                                        <p:attrNameLst>
                                          <p:attrName>ppt_h</p:attrName>
                                        </p:attrNameLst>
                                      </p:cBhvr>
                                      <p:tavLst>
                                        <p:tav tm="0">
                                          <p:val>
                                            <p:fltVal val="0"/>
                                          </p:val>
                                        </p:tav>
                                        <p:tav tm="100000">
                                          <p:val>
                                            <p:strVal val="#ppt_h"/>
                                          </p:val>
                                        </p:tav>
                                      </p:tavLst>
                                    </p:anim>
                                    <p:animEffect transition="in" filter="fade">
                                      <p:cBhvr>
                                        <p:cTn id="133" dur="500"/>
                                        <p:tgtEl>
                                          <p:spTgt spid="70"/>
                                        </p:tgtEl>
                                      </p:cBhvr>
                                    </p:animEffect>
                                  </p:childTnLst>
                                </p:cTn>
                              </p:par>
                            </p:childTnLst>
                          </p:cTn>
                        </p:par>
                        <p:par>
                          <p:cTn id="134" fill="hold">
                            <p:stCondLst>
                              <p:cond delay="11000"/>
                            </p:stCondLst>
                            <p:childTnLst>
                              <p:par>
                                <p:cTn id="135" presetID="22" presetClass="entr" presetSubtype="1" fill="hold" grpId="0" nodeType="afterEffect">
                                  <p:stCondLst>
                                    <p:cond delay="0"/>
                                  </p:stCondLst>
                                  <p:childTnLst>
                                    <p:set>
                                      <p:cBhvr>
                                        <p:cTn id="136" dur="1" fill="hold">
                                          <p:stCondLst>
                                            <p:cond delay="0"/>
                                          </p:stCondLst>
                                        </p:cTn>
                                        <p:tgtEl>
                                          <p:spTgt spid="64"/>
                                        </p:tgtEl>
                                        <p:attrNameLst>
                                          <p:attrName>style.visibility</p:attrName>
                                        </p:attrNameLst>
                                      </p:cBhvr>
                                      <p:to>
                                        <p:strVal val="visible"/>
                                      </p:to>
                                    </p:set>
                                    <p:animEffect transition="in" filter="wipe(up)">
                                      <p:cBhvr>
                                        <p:cTn id="13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5" grpId="0" animBg="1"/>
      <p:bldP spid="66" grpId="0" animBg="1"/>
      <p:bldP spid="38" grpId="0"/>
      <p:bldP spid="41" grpId="0" animBg="1"/>
      <p:bldP spid="42" grpId="0" animBg="1"/>
      <p:bldP spid="43" grpId="0"/>
      <p:bldP spid="44" grpId="0" animBg="1"/>
      <p:bldP spid="45" grpId="0" animBg="1"/>
      <p:bldP spid="50" grpId="0"/>
      <p:bldP spid="52" grpId="0" animBg="1"/>
      <p:bldP spid="54" grpId="0" animBg="1"/>
      <p:bldP spid="56" grpId="0"/>
      <p:bldP spid="58" grpId="0" animBg="1"/>
      <p:bldP spid="60" grpId="0" animBg="1"/>
      <p:bldP spid="64" grpId="0"/>
      <p:bldP spid="67" grpId="0" animBg="1"/>
      <p:bldP spid="68" grpId="0" animBg="1"/>
      <p:bldP spid="69" grpId="0" animBg="1"/>
      <p:bldP spid="70" grpId="0" animBg="1"/>
      <p:bldP spid="7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FE4A1E"/>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FE4A1E">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rgbClr val="0E0F11"/>
          </a:solid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44546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5C9A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5C9A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7A7A7A"/>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7A7A7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rgbClr val="0E0F11"/>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rgbClr val="0E0F11"/>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rgbClr val="0E0F11"/>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Bernard MT Condensed" panose="02050806060905020404" pitchFamily="18"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95145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52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anim calcmode="lin" valueType="num">
                                      <p:cBhvr>
                                        <p:cTn id="19" dur="500" fill="hold"/>
                                        <p:tgtEl>
                                          <p:spTgt spid="12"/>
                                        </p:tgtEl>
                                        <p:attrNameLst>
                                          <p:attrName>ppt_x</p:attrName>
                                        </p:attrNameLst>
                                      </p:cBhvr>
                                      <p:tavLst>
                                        <p:tav tm="0">
                                          <p:val>
                                            <p:fltVal val="0.5"/>
                                          </p:val>
                                        </p:tav>
                                        <p:tav tm="100000">
                                          <p:val>
                                            <p:strVal val="#ppt_x"/>
                                          </p:val>
                                        </p:tav>
                                      </p:tavLst>
                                    </p:anim>
                                    <p:anim calcmode="lin" valueType="num">
                                      <p:cBhvr>
                                        <p:cTn id="20" dur="500" fill="hold"/>
                                        <p:tgtEl>
                                          <p:spTgt spid="1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p:cTn id="23" dur="500" fill="hold"/>
                                        <p:tgtEl>
                                          <p:spTgt spid="26"/>
                                        </p:tgtEl>
                                        <p:attrNameLst>
                                          <p:attrName>ppt_w</p:attrName>
                                        </p:attrNameLst>
                                      </p:cBhvr>
                                      <p:tavLst>
                                        <p:tav tm="0">
                                          <p:val>
                                            <p:fltVal val="0"/>
                                          </p:val>
                                        </p:tav>
                                        <p:tav tm="100000">
                                          <p:val>
                                            <p:strVal val="#ppt_w"/>
                                          </p:val>
                                        </p:tav>
                                      </p:tavLst>
                                    </p:anim>
                                    <p:anim calcmode="lin" valueType="num">
                                      <p:cBhvr>
                                        <p:cTn id="24" dur="500" fill="hold"/>
                                        <p:tgtEl>
                                          <p:spTgt spid="26"/>
                                        </p:tgtEl>
                                        <p:attrNameLst>
                                          <p:attrName>ppt_h</p:attrName>
                                        </p:attrNameLst>
                                      </p:cBhvr>
                                      <p:tavLst>
                                        <p:tav tm="0">
                                          <p:val>
                                            <p:fltVal val="0"/>
                                          </p:val>
                                        </p:tav>
                                        <p:tav tm="100000">
                                          <p:val>
                                            <p:strVal val="#ppt_h"/>
                                          </p:val>
                                        </p:tav>
                                      </p:tavLst>
                                    </p:anim>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fltVal val="0.5"/>
                                          </p:val>
                                        </p:tav>
                                        <p:tav tm="100000">
                                          <p:val>
                                            <p:strVal val="#ppt_x"/>
                                          </p:val>
                                        </p:tav>
                                      </p:tavLst>
                                    </p:anim>
                                    <p:anim calcmode="lin" valueType="num">
                                      <p:cBhvr>
                                        <p:cTn id="27" dur="500" fill="hold"/>
                                        <p:tgtEl>
                                          <p:spTgt spid="26"/>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wipe(up)">
                                      <p:cBhvr>
                                        <p:cTn id="31" dur="500"/>
                                        <p:tgtEl>
                                          <p:spTgt spid="42"/>
                                        </p:tgtEl>
                                      </p:cBhvr>
                                    </p:animEffect>
                                  </p:childTnLst>
                                </p:cTn>
                              </p:par>
                            </p:childTnLst>
                          </p:cTn>
                        </p:par>
                        <p:par>
                          <p:cTn id="32" fill="hold">
                            <p:stCondLst>
                              <p:cond delay="2000"/>
                            </p:stCondLst>
                            <p:childTnLst>
                              <p:par>
                                <p:cTn id="33" presetID="2" presetClass="entr" presetSubtype="3"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0-#ppt_h/2"/>
                                          </p:val>
                                        </p:tav>
                                        <p:tav tm="100000">
                                          <p:val>
                                            <p:strVal val="#ppt_y"/>
                                          </p:val>
                                        </p:tav>
                                      </p:tavLst>
                                    </p:anim>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par>
                                <p:cTn id="45" presetID="53" presetClass="entr" presetSubtype="528" fill="hold"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p:cTn id="47" dur="500" fill="hold"/>
                                        <p:tgtEl>
                                          <p:spTgt spid="37"/>
                                        </p:tgtEl>
                                        <p:attrNameLst>
                                          <p:attrName>ppt_w</p:attrName>
                                        </p:attrNameLst>
                                      </p:cBhvr>
                                      <p:tavLst>
                                        <p:tav tm="0">
                                          <p:val>
                                            <p:fltVal val="0"/>
                                          </p:val>
                                        </p:tav>
                                        <p:tav tm="100000">
                                          <p:val>
                                            <p:strVal val="#ppt_w"/>
                                          </p:val>
                                        </p:tav>
                                      </p:tavLst>
                                    </p:anim>
                                    <p:anim calcmode="lin" valueType="num">
                                      <p:cBhvr>
                                        <p:cTn id="48" dur="500" fill="hold"/>
                                        <p:tgtEl>
                                          <p:spTgt spid="37"/>
                                        </p:tgtEl>
                                        <p:attrNameLst>
                                          <p:attrName>ppt_h</p:attrName>
                                        </p:attrNameLst>
                                      </p:cBhvr>
                                      <p:tavLst>
                                        <p:tav tm="0">
                                          <p:val>
                                            <p:fltVal val="0"/>
                                          </p:val>
                                        </p:tav>
                                        <p:tav tm="100000">
                                          <p:val>
                                            <p:strVal val="#ppt_h"/>
                                          </p:val>
                                        </p:tav>
                                      </p:tavLst>
                                    </p:anim>
                                    <p:animEffect transition="in" filter="fade">
                                      <p:cBhvr>
                                        <p:cTn id="49" dur="500"/>
                                        <p:tgtEl>
                                          <p:spTgt spid="37"/>
                                        </p:tgtEl>
                                      </p:cBhvr>
                                    </p:animEffect>
                                    <p:anim calcmode="lin" valueType="num">
                                      <p:cBhvr>
                                        <p:cTn id="50" dur="500" fill="hold"/>
                                        <p:tgtEl>
                                          <p:spTgt spid="37"/>
                                        </p:tgtEl>
                                        <p:attrNameLst>
                                          <p:attrName>ppt_x</p:attrName>
                                        </p:attrNameLst>
                                      </p:cBhvr>
                                      <p:tavLst>
                                        <p:tav tm="0">
                                          <p:val>
                                            <p:fltVal val="0.5"/>
                                          </p:val>
                                        </p:tav>
                                        <p:tav tm="100000">
                                          <p:val>
                                            <p:strVal val="#ppt_x"/>
                                          </p:val>
                                        </p:tav>
                                      </p:tavLst>
                                    </p:anim>
                                    <p:anim calcmode="lin" valueType="num">
                                      <p:cBhvr>
                                        <p:cTn id="51" dur="500" fill="hold"/>
                                        <p:tgtEl>
                                          <p:spTgt spid="37"/>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3500"/>
                            </p:stCondLst>
                            <p:childTnLst>
                              <p:par>
                                <p:cTn id="57" presetID="2" presetClass="entr" presetSubtype="12" fill="hold"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additive="base">
                                        <p:cTn id="59" dur="500" fill="hold"/>
                                        <p:tgtEl>
                                          <p:spTgt spid="21"/>
                                        </p:tgtEl>
                                        <p:attrNameLst>
                                          <p:attrName>ppt_x</p:attrName>
                                        </p:attrNameLst>
                                      </p:cBhvr>
                                      <p:tavLst>
                                        <p:tav tm="0">
                                          <p:val>
                                            <p:strVal val="0-#ppt_w/2"/>
                                          </p:val>
                                        </p:tav>
                                        <p:tav tm="100000">
                                          <p:val>
                                            <p:strVal val="#ppt_x"/>
                                          </p:val>
                                        </p:tav>
                                      </p:tavLst>
                                    </p:anim>
                                    <p:anim calcmode="lin" valueType="num">
                                      <p:cBhvr additive="base">
                                        <p:cTn id="60" dur="500" fill="hold"/>
                                        <p:tgtEl>
                                          <p:spTgt spid="21"/>
                                        </p:tgtEl>
                                        <p:attrNameLst>
                                          <p:attrName>ppt_y</p:attrName>
                                        </p:attrNameLst>
                                      </p:cBhvr>
                                      <p:tavLst>
                                        <p:tav tm="0">
                                          <p:val>
                                            <p:strVal val="1+#ppt_h/2"/>
                                          </p:val>
                                        </p:tav>
                                        <p:tav tm="100000">
                                          <p:val>
                                            <p:strVal val="#ppt_y"/>
                                          </p:val>
                                        </p:tav>
                                      </p:tavLst>
                                    </p:anim>
                                  </p:childTnLst>
                                </p:cTn>
                              </p:par>
                            </p:childTnLst>
                          </p:cTn>
                        </p:par>
                        <p:par>
                          <p:cTn id="61" fill="hold">
                            <p:stCondLst>
                              <p:cond delay="4000"/>
                            </p:stCondLst>
                            <p:childTnLst>
                              <p:par>
                                <p:cTn id="62" presetID="53" presetClass="entr" presetSubtype="528"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anim calcmode="lin" valueType="num">
                                      <p:cBhvr>
                                        <p:cTn id="67" dur="500" fill="hold"/>
                                        <p:tgtEl>
                                          <p:spTgt spid="24"/>
                                        </p:tgtEl>
                                        <p:attrNameLst>
                                          <p:attrName>ppt_x</p:attrName>
                                        </p:attrNameLst>
                                      </p:cBhvr>
                                      <p:tavLst>
                                        <p:tav tm="0">
                                          <p:val>
                                            <p:fltVal val="0.5"/>
                                          </p:val>
                                        </p:tav>
                                        <p:tav tm="100000">
                                          <p:val>
                                            <p:strVal val="#ppt_x"/>
                                          </p:val>
                                        </p:tav>
                                      </p:tavLst>
                                    </p:anim>
                                    <p:anim calcmode="lin" valueType="num">
                                      <p:cBhvr>
                                        <p:cTn id="68" dur="500" fill="hold"/>
                                        <p:tgtEl>
                                          <p:spTgt spid="24"/>
                                        </p:tgtEl>
                                        <p:attrNameLst>
                                          <p:attrName>ppt_y</p:attrName>
                                        </p:attrNameLst>
                                      </p:cBhvr>
                                      <p:tavLst>
                                        <p:tav tm="0">
                                          <p:val>
                                            <p:fltVal val="0.5"/>
                                          </p:val>
                                        </p:tav>
                                        <p:tav tm="100000">
                                          <p:val>
                                            <p:strVal val="#ppt_y"/>
                                          </p:val>
                                        </p:tav>
                                      </p:tavLst>
                                    </p:anim>
                                  </p:childTnLst>
                                </p:cTn>
                              </p:par>
                              <p:par>
                                <p:cTn id="69" presetID="53" presetClass="entr" presetSubtype="528" fill="hold" nodeType="withEffect">
                                  <p:stCondLst>
                                    <p:cond delay="0"/>
                                  </p:stCondLst>
                                  <p:childTnLst>
                                    <p:set>
                                      <p:cBhvr>
                                        <p:cTn id="70" dur="1" fill="hold">
                                          <p:stCondLst>
                                            <p:cond delay="0"/>
                                          </p:stCondLst>
                                        </p:cTn>
                                        <p:tgtEl>
                                          <p:spTgt spid="28"/>
                                        </p:tgtEl>
                                        <p:attrNameLst>
                                          <p:attrName>style.visibility</p:attrName>
                                        </p:attrNameLst>
                                      </p:cBhvr>
                                      <p:to>
                                        <p:strVal val="visible"/>
                                      </p:to>
                                    </p:set>
                                    <p:anim calcmode="lin" valueType="num">
                                      <p:cBhvr>
                                        <p:cTn id="71" dur="500" fill="hold"/>
                                        <p:tgtEl>
                                          <p:spTgt spid="28"/>
                                        </p:tgtEl>
                                        <p:attrNameLst>
                                          <p:attrName>ppt_w</p:attrName>
                                        </p:attrNameLst>
                                      </p:cBhvr>
                                      <p:tavLst>
                                        <p:tav tm="0">
                                          <p:val>
                                            <p:fltVal val="0"/>
                                          </p:val>
                                        </p:tav>
                                        <p:tav tm="100000">
                                          <p:val>
                                            <p:strVal val="#ppt_w"/>
                                          </p:val>
                                        </p:tav>
                                      </p:tavLst>
                                    </p:anim>
                                    <p:anim calcmode="lin" valueType="num">
                                      <p:cBhvr>
                                        <p:cTn id="72" dur="500" fill="hold"/>
                                        <p:tgtEl>
                                          <p:spTgt spid="28"/>
                                        </p:tgtEl>
                                        <p:attrNameLst>
                                          <p:attrName>ppt_h</p:attrName>
                                        </p:attrNameLst>
                                      </p:cBhvr>
                                      <p:tavLst>
                                        <p:tav tm="0">
                                          <p:val>
                                            <p:fltVal val="0"/>
                                          </p:val>
                                        </p:tav>
                                        <p:tav tm="100000">
                                          <p:val>
                                            <p:strVal val="#ppt_h"/>
                                          </p:val>
                                        </p:tav>
                                      </p:tavLst>
                                    </p:anim>
                                    <p:animEffect transition="in" filter="fade">
                                      <p:cBhvr>
                                        <p:cTn id="73" dur="500"/>
                                        <p:tgtEl>
                                          <p:spTgt spid="28"/>
                                        </p:tgtEl>
                                      </p:cBhvr>
                                    </p:animEffect>
                                    <p:anim calcmode="lin" valueType="num">
                                      <p:cBhvr>
                                        <p:cTn id="74" dur="500" fill="hold"/>
                                        <p:tgtEl>
                                          <p:spTgt spid="28"/>
                                        </p:tgtEl>
                                        <p:attrNameLst>
                                          <p:attrName>ppt_x</p:attrName>
                                        </p:attrNameLst>
                                      </p:cBhvr>
                                      <p:tavLst>
                                        <p:tav tm="0">
                                          <p:val>
                                            <p:fltVal val="0.5"/>
                                          </p:val>
                                        </p:tav>
                                        <p:tav tm="100000">
                                          <p:val>
                                            <p:strVal val="#ppt_x"/>
                                          </p:val>
                                        </p:tav>
                                      </p:tavLst>
                                    </p:anim>
                                    <p:anim calcmode="lin" valueType="num">
                                      <p:cBhvr>
                                        <p:cTn id="75" dur="500" fill="hold"/>
                                        <p:tgtEl>
                                          <p:spTgt spid="28"/>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22" presetClass="entr" presetSubtype="1" fill="hold" grpId="0" nodeType="afterEffect">
                                  <p:stCondLst>
                                    <p:cond delay="0"/>
                                  </p:stCondLst>
                                  <p:childTnLst>
                                    <p:set>
                                      <p:cBhvr>
                                        <p:cTn id="78" dur="1" fill="hold">
                                          <p:stCondLst>
                                            <p:cond delay="0"/>
                                          </p:stCondLst>
                                        </p:cTn>
                                        <p:tgtEl>
                                          <p:spTgt spid="44"/>
                                        </p:tgtEl>
                                        <p:attrNameLst>
                                          <p:attrName>style.visibility</p:attrName>
                                        </p:attrNameLst>
                                      </p:cBhvr>
                                      <p:to>
                                        <p:strVal val="visible"/>
                                      </p:to>
                                    </p:set>
                                    <p:animEffect transition="in" filter="wipe(up)">
                                      <p:cBhvr>
                                        <p:cTn id="79" dur="500"/>
                                        <p:tgtEl>
                                          <p:spTgt spid="44"/>
                                        </p:tgtEl>
                                      </p:cBhvr>
                                    </p:animEffect>
                                  </p:childTnLst>
                                </p:cTn>
                              </p:par>
                            </p:childTnLst>
                          </p:cTn>
                        </p:par>
                        <p:par>
                          <p:cTn id="80" fill="hold">
                            <p:stCondLst>
                              <p:cond delay="5000"/>
                            </p:stCondLst>
                            <p:childTnLst>
                              <p:par>
                                <p:cTn id="81" presetID="2" presetClass="entr" presetSubtype="6" fill="hold"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additive="base">
                                        <p:cTn id="83" dur="500" fill="hold"/>
                                        <p:tgtEl>
                                          <p:spTgt spid="22"/>
                                        </p:tgtEl>
                                        <p:attrNameLst>
                                          <p:attrName>ppt_x</p:attrName>
                                        </p:attrNameLst>
                                      </p:cBhvr>
                                      <p:tavLst>
                                        <p:tav tm="0">
                                          <p:val>
                                            <p:strVal val="1+#ppt_w/2"/>
                                          </p:val>
                                        </p:tav>
                                        <p:tav tm="100000">
                                          <p:val>
                                            <p:strVal val="#ppt_x"/>
                                          </p:val>
                                        </p:tav>
                                      </p:tavLst>
                                    </p:anim>
                                    <p:anim calcmode="lin" valueType="num">
                                      <p:cBhvr additive="base">
                                        <p:cTn id="84" dur="500" fill="hold"/>
                                        <p:tgtEl>
                                          <p:spTgt spid="22"/>
                                        </p:tgtEl>
                                        <p:attrNameLst>
                                          <p:attrName>ppt_y</p:attrName>
                                        </p:attrNameLst>
                                      </p:cBhvr>
                                      <p:tavLst>
                                        <p:tav tm="0">
                                          <p:val>
                                            <p:strVal val="1+#ppt_h/2"/>
                                          </p:val>
                                        </p:tav>
                                        <p:tav tm="100000">
                                          <p:val>
                                            <p:strVal val="#ppt_y"/>
                                          </p:val>
                                        </p:tav>
                                      </p:tavLst>
                                    </p:anim>
                                  </p:childTnLst>
                                </p:cTn>
                              </p:par>
                            </p:childTnLst>
                          </p:cTn>
                        </p:par>
                        <p:par>
                          <p:cTn id="85" fill="hold">
                            <p:stCondLst>
                              <p:cond delay="5500"/>
                            </p:stCondLst>
                            <p:childTnLst>
                              <p:par>
                                <p:cTn id="86" presetID="53" presetClass="entr" presetSubtype="528" fill="hold" grpId="0" nodeType="after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p:cTn id="88" dur="500" fill="hold"/>
                                        <p:tgtEl>
                                          <p:spTgt spid="25"/>
                                        </p:tgtEl>
                                        <p:attrNameLst>
                                          <p:attrName>ppt_w</p:attrName>
                                        </p:attrNameLst>
                                      </p:cBhvr>
                                      <p:tavLst>
                                        <p:tav tm="0">
                                          <p:val>
                                            <p:fltVal val="0"/>
                                          </p:val>
                                        </p:tav>
                                        <p:tav tm="100000">
                                          <p:val>
                                            <p:strVal val="#ppt_w"/>
                                          </p:val>
                                        </p:tav>
                                      </p:tavLst>
                                    </p:anim>
                                    <p:anim calcmode="lin" valueType="num">
                                      <p:cBhvr>
                                        <p:cTn id="89" dur="500" fill="hold"/>
                                        <p:tgtEl>
                                          <p:spTgt spid="25"/>
                                        </p:tgtEl>
                                        <p:attrNameLst>
                                          <p:attrName>ppt_h</p:attrName>
                                        </p:attrNameLst>
                                      </p:cBhvr>
                                      <p:tavLst>
                                        <p:tav tm="0">
                                          <p:val>
                                            <p:fltVal val="0"/>
                                          </p:val>
                                        </p:tav>
                                        <p:tav tm="100000">
                                          <p:val>
                                            <p:strVal val="#ppt_h"/>
                                          </p:val>
                                        </p:tav>
                                      </p:tavLst>
                                    </p:anim>
                                    <p:animEffect transition="in" filter="fade">
                                      <p:cBhvr>
                                        <p:cTn id="90" dur="500"/>
                                        <p:tgtEl>
                                          <p:spTgt spid="25"/>
                                        </p:tgtEl>
                                      </p:cBhvr>
                                    </p:animEffect>
                                    <p:anim calcmode="lin" valueType="num">
                                      <p:cBhvr>
                                        <p:cTn id="91" dur="500" fill="hold"/>
                                        <p:tgtEl>
                                          <p:spTgt spid="25"/>
                                        </p:tgtEl>
                                        <p:attrNameLst>
                                          <p:attrName>ppt_x</p:attrName>
                                        </p:attrNameLst>
                                      </p:cBhvr>
                                      <p:tavLst>
                                        <p:tav tm="0">
                                          <p:val>
                                            <p:fltVal val="0.5"/>
                                          </p:val>
                                        </p:tav>
                                        <p:tav tm="100000">
                                          <p:val>
                                            <p:strVal val="#ppt_x"/>
                                          </p:val>
                                        </p:tav>
                                      </p:tavLst>
                                    </p:anim>
                                    <p:anim calcmode="lin" valueType="num">
                                      <p:cBhvr>
                                        <p:cTn id="92" dur="500" fill="hold"/>
                                        <p:tgtEl>
                                          <p:spTgt spid="25"/>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6000"/>
                            </p:stCondLst>
                            <p:childTnLst>
                              <p:par>
                                <p:cTn id="101" presetID="22" presetClass="entr" presetSubtype="1"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Effect transition="in" filter="wipe(up)">
                                      <p:cBhvr>
                                        <p:cTn id="10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400" dirty="0">
                <a:solidFill>
                  <a:srgbClr val="7A7A7A"/>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400" dirty="0">
                <a:solidFill>
                  <a:srgbClr val="5C9AD3"/>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214117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F8B934-D9AA-43BD-90ED-316FD601D4AF}"/>
              </a:ext>
            </a:extLst>
          </p:cNvPr>
          <p:cNvGrpSpPr/>
          <p:nvPr/>
        </p:nvGrpSpPr>
        <p:grpSpPr>
          <a:xfrm>
            <a:off x="590550" y="2286000"/>
            <a:ext cx="11148140" cy="1448556"/>
            <a:chOff x="590550" y="2286000"/>
            <a:chExt cx="11148140" cy="1448556"/>
          </a:xfrm>
          <a:effectLst>
            <a:outerShdw blurRad="50800" dist="38100" dir="13500000" algn="br" rotWithShape="0">
              <a:prstClr val="black">
                <a:alpha val="40000"/>
              </a:prstClr>
            </a:outerShdw>
          </a:effectLst>
        </p:grpSpPr>
        <p:grpSp>
          <p:nvGrpSpPr>
            <p:cNvPr id="13" name="Group 12">
              <a:extLst>
                <a:ext uri="{FF2B5EF4-FFF2-40B4-BE49-F238E27FC236}">
                  <a16:creationId xmlns:a16="http://schemas.microsoft.com/office/drawing/2014/main" id="{49DD3F85-29E5-4991-868C-C66BC8749FB4}"/>
                </a:ext>
              </a:extLst>
            </p:cNvPr>
            <p:cNvGrpSpPr/>
            <p:nvPr/>
          </p:nvGrpSpPr>
          <p:grpSpPr>
            <a:xfrm>
              <a:off x="590550" y="2286000"/>
              <a:ext cx="11148140" cy="1448556"/>
              <a:chOff x="590550" y="2286000"/>
              <a:chExt cx="11148140" cy="1448556"/>
            </a:xfrm>
          </p:grpSpPr>
          <p:grpSp>
            <p:nvGrpSpPr>
              <p:cNvPr id="3" name="Group 2">
                <a:extLst>
                  <a:ext uri="{FF2B5EF4-FFF2-40B4-BE49-F238E27FC236}">
                    <a16:creationId xmlns:a16="http://schemas.microsoft.com/office/drawing/2014/main" id="{BB97A26E-59D1-4B2E-BE54-927FA8EA55F0}"/>
                  </a:ext>
                </a:extLst>
              </p:cNvPr>
              <p:cNvGrpSpPr/>
              <p:nvPr/>
            </p:nvGrpSpPr>
            <p:grpSpPr>
              <a:xfrm>
                <a:off x="10293938" y="2286000"/>
                <a:ext cx="1444752" cy="1435608"/>
                <a:chOff x="10293938" y="2510796"/>
                <a:chExt cx="1444752" cy="1435608"/>
              </a:xfrm>
            </p:grpSpPr>
            <p:sp>
              <p:nvSpPr>
                <p:cNvPr id="76" name="Freeform: Shape 75">
                  <a:extLst>
                    <a:ext uri="{FF2B5EF4-FFF2-40B4-BE49-F238E27FC236}">
                      <a16:creationId xmlns:a16="http://schemas.microsoft.com/office/drawing/2014/main" id="{500901CC-B37E-4B84-9EBF-A86EC23C3A05}"/>
                    </a:ext>
                  </a:extLst>
                </p:cNvPr>
                <p:cNvSpPr/>
                <p:nvPr/>
              </p:nvSpPr>
              <p:spPr>
                <a:xfrm rot="5400000">
                  <a:off x="10298510" y="2506224"/>
                  <a:ext cx="1435608" cy="1444752"/>
                </a:xfrm>
                <a:custGeom>
                  <a:avLst/>
                  <a:gdLst>
                    <a:gd name="connsiteX0" fmla="*/ 0 w 1428243"/>
                    <a:gd name="connsiteY0" fmla="*/ 1444752 h 1444752"/>
                    <a:gd name="connsiteX1" fmla="*/ 0 w 1428243"/>
                    <a:gd name="connsiteY1" fmla="*/ 1430202 h 1444752"/>
                    <a:gd name="connsiteX2" fmla="*/ 715101 w 1428243"/>
                    <a:gd name="connsiteY2" fmla="*/ 0 h 1444752"/>
                    <a:gd name="connsiteX3" fmla="*/ 1428243 w 1428243"/>
                    <a:gd name="connsiteY3" fmla="*/ 1426284 h 1444752"/>
                    <a:gd name="connsiteX4" fmla="*/ 1428243 w 1428243"/>
                    <a:gd name="connsiteY4" fmla="*/ 1444752 h 1444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243" h="1444752">
                      <a:moveTo>
                        <a:pt x="0" y="1444752"/>
                      </a:moveTo>
                      <a:lnTo>
                        <a:pt x="0" y="1430202"/>
                      </a:lnTo>
                      <a:lnTo>
                        <a:pt x="715101" y="0"/>
                      </a:lnTo>
                      <a:lnTo>
                        <a:pt x="1428243" y="1426284"/>
                      </a:lnTo>
                      <a:lnTo>
                        <a:pt x="1428243" y="1444752"/>
                      </a:lnTo>
                      <a:close/>
                    </a:path>
                  </a:pathLst>
                </a:custGeom>
                <a:gradFill>
                  <a:gsLst>
                    <a:gs pos="20000">
                      <a:srgbClr val="BE6F26"/>
                    </a:gs>
                    <a:gs pos="0">
                      <a:srgbClr val="AA5B12"/>
                    </a:gs>
                    <a:gs pos="10000">
                      <a:srgbClr val="B4651C"/>
                    </a:gs>
                    <a:gs pos="30000">
                      <a:srgbClr val="B5651C"/>
                    </a:gs>
                    <a:gs pos="50000">
                      <a:srgbClr val="FBAB62"/>
                    </a:gs>
                    <a:gs pos="60000">
                      <a:srgbClr val="C97930"/>
                    </a:gs>
                    <a:gs pos="90000">
                      <a:srgbClr val="AA5B12"/>
                    </a:gs>
                    <a:gs pos="80000">
                      <a:srgbClr val="B4651C"/>
                    </a:gs>
                    <a:gs pos="70000">
                      <a:srgbClr val="BE6F26"/>
                    </a:gs>
                    <a:gs pos="40000">
                      <a:srgbClr val="C87930"/>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1F5754B-26A9-4255-8455-DB1198707535}"/>
                    </a:ext>
                  </a:extLst>
                </p:cNvPr>
                <p:cNvSpPr/>
                <p:nvPr/>
              </p:nvSpPr>
              <p:spPr>
                <a:xfrm rot="5400000">
                  <a:off x="11353800" y="3036576"/>
                  <a:ext cx="384890" cy="384890"/>
                </a:xfrm>
                <a:custGeom>
                  <a:avLst/>
                  <a:gdLst>
                    <a:gd name="connsiteX0" fmla="*/ 0 w 384890"/>
                    <a:gd name="connsiteY0" fmla="*/ 384890 h 384890"/>
                    <a:gd name="connsiteX1" fmla="*/ 192445 w 384890"/>
                    <a:gd name="connsiteY1" fmla="*/ 0 h 384890"/>
                    <a:gd name="connsiteX2" fmla="*/ 384890 w 384890"/>
                    <a:gd name="connsiteY2" fmla="*/ 384890 h 384890"/>
                  </a:gdLst>
                  <a:ahLst/>
                  <a:cxnLst>
                    <a:cxn ang="0">
                      <a:pos x="connsiteX0" y="connsiteY0"/>
                    </a:cxn>
                    <a:cxn ang="0">
                      <a:pos x="connsiteX1" y="connsiteY1"/>
                    </a:cxn>
                    <a:cxn ang="0">
                      <a:pos x="connsiteX2" y="connsiteY2"/>
                    </a:cxn>
                  </a:cxnLst>
                  <a:rect l="l" t="t" r="r" b="b"/>
                  <a:pathLst>
                    <a:path w="384890" h="384890">
                      <a:moveTo>
                        <a:pt x="0" y="384890"/>
                      </a:moveTo>
                      <a:lnTo>
                        <a:pt x="192445" y="0"/>
                      </a:lnTo>
                      <a:lnTo>
                        <a:pt x="384890" y="38489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362A6AE6-AC4F-46AF-8074-D8400A53B2D7}"/>
                  </a:ext>
                </a:extLst>
              </p:cNvPr>
              <p:cNvGrpSpPr/>
              <p:nvPr/>
            </p:nvGrpSpPr>
            <p:grpSpPr>
              <a:xfrm>
                <a:off x="1559734" y="2286345"/>
                <a:ext cx="8734203" cy="1448211"/>
                <a:chOff x="1559734" y="2286345"/>
                <a:chExt cx="8734203" cy="1448211"/>
              </a:xfrm>
            </p:grpSpPr>
            <p:sp>
              <p:nvSpPr>
                <p:cNvPr id="100" name="Rectangle 99">
                  <a:extLst>
                    <a:ext uri="{FF2B5EF4-FFF2-40B4-BE49-F238E27FC236}">
                      <a16:creationId xmlns:a16="http://schemas.microsoft.com/office/drawing/2014/main" id="{4BCA0DAD-C71E-4DBE-A4B7-77B04BCE2A09}"/>
                    </a:ext>
                  </a:extLst>
                </p:cNvPr>
                <p:cNvSpPr/>
                <p:nvPr/>
              </p:nvSpPr>
              <p:spPr>
                <a:xfrm>
                  <a:off x="1559734" y="3249924"/>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852C6D9D-6991-40F5-BB91-C7D2CEE517A7}"/>
                    </a:ext>
                  </a:extLst>
                </p:cNvPr>
                <p:cNvSpPr/>
                <p:nvPr/>
              </p:nvSpPr>
              <p:spPr>
                <a:xfrm>
                  <a:off x="1559734" y="2765292"/>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81B7447-11CB-4BAA-BAF0-671BA5E46C9F}"/>
                    </a:ext>
                  </a:extLst>
                </p:cNvPr>
                <p:cNvSpPr/>
                <p:nvPr/>
              </p:nvSpPr>
              <p:spPr>
                <a:xfrm>
                  <a:off x="1559734" y="2286345"/>
                  <a:ext cx="8734203" cy="484632"/>
                </a:xfrm>
                <a:prstGeom prst="rect">
                  <a:avLst/>
                </a:pr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4C81943C-A438-4081-9323-230C9352F968}"/>
                  </a:ext>
                </a:extLst>
              </p:cNvPr>
              <p:cNvGrpSpPr/>
              <p:nvPr/>
            </p:nvGrpSpPr>
            <p:grpSpPr>
              <a:xfrm>
                <a:off x="10293938" y="2289804"/>
                <a:ext cx="219457" cy="1444752"/>
                <a:chOff x="10293938" y="2506224"/>
                <a:chExt cx="219457" cy="1444752"/>
              </a:xfrm>
            </p:grpSpPr>
            <p:sp>
              <p:nvSpPr>
                <p:cNvPr id="27" name="Freeform: Shape 26">
                  <a:extLst>
                    <a:ext uri="{FF2B5EF4-FFF2-40B4-BE49-F238E27FC236}">
                      <a16:creationId xmlns:a16="http://schemas.microsoft.com/office/drawing/2014/main" id="{523AE3BB-5B6A-4C88-BB4F-308C9D7A1BB9}"/>
                    </a:ext>
                  </a:extLst>
                </p:cNvPr>
                <p:cNvSpPr>
                  <a:spLocks/>
                </p:cNvSpPr>
                <p:nvPr/>
              </p:nvSpPr>
              <p:spPr>
                <a:xfrm>
                  <a:off x="10293939" y="2980944"/>
                  <a:ext cx="219456" cy="493776"/>
                </a:xfrm>
                <a:custGeom>
                  <a:avLst/>
                  <a:gdLst>
                    <a:gd name="connsiteX0" fmla="*/ 14433 w 261321"/>
                    <a:gd name="connsiteY0" fmla="*/ 0 h 493776"/>
                    <a:gd name="connsiteX1" fmla="*/ 261321 w 261321"/>
                    <a:gd name="connsiteY1" fmla="*/ 246888 h 493776"/>
                    <a:gd name="connsiteX2" fmla="*/ 14433 w 261321"/>
                    <a:gd name="connsiteY2" fmla="*/ 493776 h 493776"/>
                    <a:gd name="connsiteX3" fmla="*/ 0 w 261321"/>
                    <a:gd name="connsiteY3" fmla="*/ 490862 h 493776"/>
                    <a:gd name="connsiteX4" fmla="*/ 0 w 261321"/>
                    <a:gd name="connsiteY4" fmla="*/ 2914 h 4937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321" h="493776">
                      <a:moveTo>
                        <a:pt x="14433" y="0"/>
                      </a:moveTo>
                      <a:cubicBezTo>
                        <a:pt x="150785" y="0"/>
                        <a:pt x="261321" y="110536"/>
                        <a:pt x="261321" y="246888"/>
                      </a:cubicBezTo>
                      <a:cubicBezTo>
                        <a:pt x="261321" y="383240"/>
                        <a:pt x="150785" y="493776"/>
                        <a:pt x="14433" y="493776"/>
                      </a:cubicBezTo>
                      <a:lnTo>
                        <a:pt x="0" y="490862"/>
                      </a:lnTo>
                      <a:lnTo>
                        <a:pt x="0" y="2914"/>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E9B3BEE2-A2DC-41B9-9A1B-4370AD897008}"/>
                    </a:ext>
                  </a:extLst>
                </p:cNvPr>
                <p:cNvSpPr>
                  <a:spLocks/>
                </p:cNvSpPr>
                <p:nvPr/>
              </p:nvSpPr>
              <p:spPr>
                <a:xfrm>
                  <a:off x="10293938" y="2506224"/>
                  <a:ext cx="219456" cy="475488"/>
                </a:xfrm>
                <a:custGeom>
                  <a:avLst/>
                  <a:gdLst>
                    <a:gd name="connsiteX0" fmla="*/ 0 w 254348"/>
                    <a:gd name="connsiteY0" fmla="*/ 0 h 465755"/>
                    <a:gd name="connsiteX1" fmla="*/ 33018 w 254348"/>
                    <a:gd name="connsiteY1" fmla="*/ 0 h 465755"/>
                    <a:gd name="connsiteX2" fmla="*/ 218704 w 254348"/>
                    <a:gd name="connsiteY2" fmla="*/ 92843 h 465755"/>
                    <a:gd name="connsiteX3" fmla="*/ 234946 w 254348"/>
                    <a:gd name="connsiteY3" fmla="*/ 122767 h 465755"/>
                    <a:gd name="connsiteX4" fmla="*/ 254348 w 254348"/>
                    <a:gd name="connsiteY4" fmla="*/ 218867 h 465755"/>
                    <a:gd name="connsiteX5" fmla="*/ 7460 w 254348"/>
                    <a:gd name="connsiteY5" fmla="*/ 465755 h 465755"/>
                    <a:gd name="connsiteX6" fmla="*/ 0 w 254348"/>
                    <a:gd name="connsiteY6" fmla="*/ 464249 h 465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65755">
                      <a:moveTo>
                        <a:pt x="0" y="0"/>
                      </a:moveTo>
                      <a:lnTo>
                        <a:pt x="33018" y="0"/>
                      </a:lnTo>
                      <a:lnTo>
                        <a:pt x="218704" y="92843"/>
                      </a:lnTo>
                      <a:lnTo>
                        <a:pt x="234946" y="122767"/>
                      </a:lnTo>
                      <a:cubicBezTo>
                        <a:pt x="247440" y="152305"/>
                        <a:pt x="254348" y="184779"/>
                        <a:pt x="254348" y="218867"/>
                      </a:cubicBezTo>
                      <a:cubicBezTo>
                        <a:pt x="254348" y="355219"/>
                        <a:pt x="143812" y="465755"/>
                        <a:pt x="7460" y="465755"/>
                      </a:cubicBezTo>
                      <a:lnTo>
                        <a:pt x="0" y="464249"/>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61A1B060-D4A1-4056-9E33-CD3C64868216}"/>
                    </a:ext>
                  </a:extLst>
                </p:cNvPr>
                <p:cNvSpPr>
                  <a:spLocks/>
                </p:cNvSpPr>
                <p:nvPr/>
              </p:nvSpPr>
              <p:spPr>
                <a:xfrm>
                  <a:off x="10293938" y="3469550"/>
                  <a:ext cx="219456" cy="481426"/>
                </a:xfrm>
                <a:custGeom>
                  <a:avLst/>
                  <a:gdLst>
                    <a:gd name="connsiteX0" fmla="*/ 7460 w 254348"/>
                    <a:gd name="connsiteY0" fmla="*/ 0 h 481426"/>
                    <a:gd name="connsiteX1" fmla="*/ 254348 w 254348"/>
                    <a:gd name="connsiteY1" fmla="*/ 246888 h 481426"/>
                    <a:gd name="connsiteX2" fmla="*/ 234946 w 254348"/>
                    <a:gd name="connsiteY2" fmla="*/ 342988 h 481426"/>
                    <a:gd name="connsiteX3" fmla="*/ 219327 w 254348"/>
                    <a:gd name="connsiteY3" fmla="*/ 371763 h 481426"/>
                    <a:gd name="connsiteX4" fmla="*/ 2 w 254348"/>
                    <a:gd name="connsiteY4" fmla="*/ 481426 h 481426"/>
                    <a:gd name="connsiteX5" fmla="*/ 0 w 254348"/>
                    <a:gd name="connsiteY5" fmla="*/ 481426 h 481426"/>
                    <a:gd name="connsiteX6" fmla="*/ 0 w 254348"/>
                    <a:gd name="connsiteY6" fmla="*/ 1506 h 48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348" h="481426">
                      <a:moveTo>
                        <a:pt x="7460" y="0"/>
                      </a:moveTo>
                      <a:cubicBezTo>
                        <a:pt x="143812" y="0"/>
                        <a:pt x="254348" y="110536"/>
                        <a:pt x="254348" y="246888"/>
                      </a:cubicBezTo>
                      <a:cubicBezTo>
                        <a:pt x="254348" y="280976"/>
                        <a:pt x="247440" y="313451"/>
                        <a:pt x="234946" y="342988"/>
                      </a:cubicBezTo>
                      <a:lnTo>
                        <a:pt x="219327" y="371763"/>
                      </a:lnTo>
                      <a:lnTo>
                        <a:pt x="2" y="481426"/>
                      </a:lnTo>
                      <a:lnTo>
                        <a:pt x="0" y="481426"/>
                      </a:lnTo>
                      <a:lnTo>
                        <a:pt x="0" y="1506"/>
                      </a:lnTo>
                      <a:close/>
                    </a:path>
                  </a:pathLst>
                </a:custGeom>
                <a:gradFill>
                  <a:gsLst>
                    <a:gs pos="20000">
                      <a:srgbClr val="828282"/>
                    </a:gs>
                    <a:gs pos="0">
                      <a:srgbClr val="7D7D7D"/>
                    </a:gs>
                    <a:gs pos="10000">
                      <a:srgbClr val="787878"/>
                    </a:gs>
                    <a:gs pos="30000">
                      <a:srgbClr val="8C8C8C"/>
                    </a:gs>
                    <a:gs pos="50000">
                      <a:srgbClr val="A0A0A0"/>
                    </a:gs>
                    <a:gs pos="60000">
                      <a:srgbClr val="969696"/>
                    </a:gs>
                    <a:gs pos="90000">
                      <a:srgbClr val="7D7D7D"/>
                    </a:gs>
                    <a:gs pos="80000">
                      <a:srgbClr val="828282"/>
                    </a:gs>
                    <a:gs pos="70000">
                      <a:srgbClr val="8C8C8C"/>
                    </a:gs>
                    <a:gs pos="40000">
                      <a:srgbClr val="969696"/>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Shape 10">
                <a:extLst>
                  <a:ext uri="{FF2B5EF4-FFF2-40B4-BE49-F238E27FC236}">
                    <a16:creationId xmlns:a16="http://schemas.microsoft.com/office/drawing/2014/main" id="{4339FD33-3B2F-420B-A857-901422E447CE}"/>
                  </a:ext>
                </a:extLst>
              </p:cNvPr>
              <p:cNvSpPr/>
              <p:nvPr/>
            </p:nvSpPr>
            <p:spPr>
              <a:xfrm>
                <a:off x="590550" y="2288626"/>
                <a:ext cx="489886" cy="1444752"/>
              </a:xfrm>
              <a:custGeom>
                <a:avLst/>
                <a:gdLst>
                  <a:gd name="connsiteX0" fmla="*/ 139703 w 489886"/>
                  <a:gd name="connsiteY0" fmla="*/ 0 h 1447800"/>
                  <a:gd name="connsiteX1" fmla="*/ 489886 w 489886"/>
                  <a:gd name="connsiteY1" fmla="*/ 0 h 1447800"/>
                  <a:gd name="connsiteX2" fmla="*/ 489886 w 489886"/>
                  <a:gd name="connsiteY2" fmla="*/ 1447800 h 1447800"/>
                  <a:gd name="connsiteX3" fmla="*/ 139703 w 489886"/>
                  <a:gd name="connsiteY3" fmla="*/ 1447800 h 1447800"/>
                  <a:gd name="connsiteX4" fmla="*/ 0 w 489886"/>
                  <a:gd name="connsiteY4" fmla="*/ 1308097 h 1447800"/>
                  <a:gd name="connsiteX5" fmla="*/ 0 w 489886"/>
                  <a:gd name="connsiteY5" fmla="*/ 139703 h 1447800"/>
                  <a:gd name="connsiteX6" fmla="*/ 139703 w 489886"/>
                  <a:gd name="connsiteY6"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9886" h="1447800">
                    <a:moveTo>
                      <a:pt x="139703" y="0"/>
                    </a:moveTo>
                    <a:lnTo>
                      <a:pt x="489886" y="0"/>
                    </a:lnTo>
                    <a:lnTo>
                      <a:pt x="489886" y="1447800"/>
                    </a:lnTo>
                    <a:lnTo>
                      <a:pt x="139703" y="1447800"/>
                    </a:lnTo>
                    <a:cubicBezTo>
                      <a:pt x="62547" y="1447800"/>
                      <a:pt x="0" y="1385253"/>
                      <a:pt x="0" y="1308097"/>
                    </a:cubicBezTo>
                    <a:lnTo>
                      <a:pt x="0" y="139703"/>
                    </a:lnTo>
                    <a:cubicBezTo>
                      <a:pt x="0" y="62547"/>
                      <a:pt x="62547" y="0"/>
                      <a:pt x="139703" y="0"/>
                    </a:cubicBezTo>
                    <a:close/>
                  </a:path>
                </a:pathLst>
              </a:custGeom>
              <a:solidFill>
                <a:srgbClr val="F173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BB639EC6-6102-41A7-B1EA-CFDDE693F20D}"/>
                  </a:ext>
                </a:extLst>
              </p:cNvPr>
              <p:cNvSpPr/>
              <p:nvPr/>
            </p:nvSpPr>
            <p:spPr>
              <a:xfrm>
                <a:off x="1069848" y="2286551"/>
                <a:ext cx="594360" cy="1447800"/>
              </a:xfrm>
              <a:custGeom>
                <a:avLst/>
                <a:gdLst>
                  <a:gd name="connsiteX0" fmla="*/ 0 w 680386"/>
                  <a:gd name="connsiteY0" fmla="*/ 0 h 1447800"/>
                  <a:gd name="connsiteX1" fmla="*/ 678510 w 680386"/>
                  <a:gd name="connsiteY1" fmla="*/ 0 h 1447800"/>
                  <a:gd name="connsiteX2" fmla="*/ 680386 w 680386"/>
                  <a:gd name="connsiteY2" fmla="*/ 379 h 1447800"/>
                  <a:gd name="connsiteX3" fmla="*/ 680386 w 680386"/>
                  <a:gd name="connsiteY3" fmla="*/ 1447421 h 1447800"/>
                  <a:gd name="connsiteX4" fmla="*/ 678510 w 680386"/>
                  <a:gd name="connsiteY4" fmla="*/ 1447800 h 1447800"/>
                  <a:gd name="connsiteX5" fmla="*/ 0 w 680386"/>
                  <a:gd name="connsiteY5"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0386" h="1447800">
                    <a:moveTo>
                      <a:pt x="0" y="0"/>
                    </a:moveTo>
                    <a:lnTo>
                      <a:pt x="678510" y="0"/>
                    </a:lnTo>
                    <a:lnTo>
                      <a:pt x="680386" y="379"/>
                    </a:lnTo>
                    <a:lnTo>
                      <a:pt x="680386" y="1447421"/>
                    </a:lnTo>
                    <a:lnTo>
                      <a:pt x="678510" y="1447800"/>
                    </a:lnTo>
                    <a:lnTo>
                      <a:pt x="0" y="14478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a:extLst>
                <a:ext uri="{FF2B5EF4-FFF2-40B4-BE49-F238E27FC236}">
                  <a16:creationId xmlns:a16="http://schemas.microsoft.com/office/drawing/2014/main" id="{3B43AA8C-2B8A-409F-961F-6C68A2CBECCC}"/>
                </a:ext>
              </a:extLst>
            </p:cNvPr>
            <p:cNvGrpSpPr/>
            <p:nvPr/>
          </p:nvGrpSpPr>
          <p:grpSpPr>
            <a:xfrm>
              <a:off x="1088136" y="2370371"/>
              <a:ext cx="548640" cy="1280160"/>
              <a:chOff x="1097280" y="2560320"/>
              <a:chExt cx="548640" cy="1280160"/>
            </a:xfrm>
          </p:grpSpPr>
          <p:grpSp>
            <p:nvGrpSpPr>
              <p:cNvPr id="7" name="Group 6">
                <a:extLst>
                  <a:ext uri="{FF2B5EF4-FFF2-40B4-BE49-F238E27FC236}">
                    <a16:creationId xmlns:a16="http://schemas.microsoft.com/office/drawing/2014/main" id="{ECB405C5-D07E-4758-93ED-E65D7D53877B}"/>
                  </a:ext>
                </a:extLst>
              </p:cNvPr>
              <p:cNvGrpSpPr/>
              <p:nvPr/>
            </p:nvGrpSpPr>
            <p:grpSpPr>
              <a:xfrm>
                <a:off x="1097280" y="2560320"/>
                <a:ext cx="548640" cy="182880"/>
                <a:chOff x="1097280" y="2651760"/>
                <a:chExt cx="548640" cy="182880"/>
              </a:xfrm>
            </p:grpSpPr>
            <p:cxnSp>
              <p:nvCxnSpPr>
                <p:cNvPr id="71" name="Straight Connector 70">
                  <a:extLst>
                    <a:ext uri="{FF2B5EF4-FFF2-40B4-BE49-F238E27FC236}">
                      <a16:creationId xmlns:a16="http://schemas.microsoft.com/office/drawing/2014/main" id="{5B317547-31F6-4C43-99FF-2E6D54AF404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89CE1CEF-CB04-4CCC-96AE-DB4CECE30D6E}"/>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0AA0F4C-591F-409C-B7F2-B498A6740531}"/>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660151B8-BBD8-4B84-B191-E630A3FEE5EA}"/>
                  </a:ext>
                </a:extLst>
              </p:cNvPr>
              <p:cNvGrpSpPr/>
              <p:nvPr/>
            </p:nvGrpSpPr>
            <p:grpSpPr>
              <a:xfrm>
                <a:off x="1097280" y="2834640"/>
                <a:ext cx="548640" cy="182880"/>
                <a:chOff x="1097280" y="2651760"/>
                <a:chExt cx="548640" cy="182880"/>
              </a:xfrm>
            </p:grpSpPr>
            <p:cxnSp>
              <p:nvCxnSpPr>
                <p:cNvPr id="84" name="Straight Connector 83">
                  <a:extLst>
                    <a:ext uri="{FF2B5EF4-FFF2-40B4-BE49-F238E27FC236}">
                      <a16:creationId xmlns:a16="http://schemas.microsoft.com/office/drawing/2014/main" id="{D938F71E-7669-4B11-9609-E8483350A736}"/>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64B2954-90C5-43A4-AC57-CB6E4D3A631D}"/>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A4754B56-A2BC-493A-99B2-26847B0A7CBE}"/>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3A907033-8A19-4896-9827-B6AC568F4B66}"/>
                  </a:ext>
                </a:extLst>
              </p:cNvPr>
              <p:cNvGrpSpPr/>
              <p:nvPr/>
            </p:nvGrpSpPr>
            <p:grpSpPr>
              <a:xfrm>
                <a:off x="1097280" y="3108960"/>
                <a:ext cx="548640" cy="182880"/>
                <a:chOff x="1097280" y="2651760"/>
                <a:chExt cx="548640" cy="182880"/>
              </a:xfrm>
            </p:grpSpPr>
            <p:cxnSp>
              <p:nvCxnSpPr>
                <p:cNvPr id="88" name="Straight Connector 87">
                  <a:extLst>
                    <a:ext uri="{FF2B5EF4-FFF2-40B4-BE49-F238E27FC236}">
                      <a16:creationId xmlns:a16="http://schemas.microsoft.com/office/drawing/2014/main" id="{556456EC-ABC2-4B4D-8D13-E0890E4A6C08}"/>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7F611C90-BE7D-449A-8238-FFD5E2253BC3}"/>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13E6195B-BAA1-4473-996E-9AB1B5A3E4D6}"/>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1" name="Group 90">
                <a:extLst>
                  <a:ext uri="{FF2B5EF4-FFF2-40B4-BE49-F238E27FC236}">
                    <a16:creationId xmlns:a16="http://schemas.microsoft.com/office/drawing/2014/main" id="{CADE126F-592C-4A20-ADBC-1464B54B9B10}"/>
                  </a:ext>
                </a:extLst>
              </p:cNvPr>
              <p:cNvGrpSpPr/>
              <p:nvPr/>
            </p:nvGrpSpPr>
            <p:grpSpPr>
              <a:xfrm>
                <a:off x="1097280" y="3383280"/>
                <a:ext cx="548640" cy="182880"/>
                <a:chOff x="1097280" y="2651760"/>
                <a:chExt cx="548640" cy="182880"/>
              </a:xfrm>
            </p:grpSpPr>
            <p:cxnSp>
              <p:nvCxnSpPr>
                <p:cNvPr id="92" name="Straight Connector 91">
                  <a:extLst>
                    <a:ext uri="{FF2B5EF4-FFF2-40B4-BE49-F238E27FC236}">
                      <a16:creationId xmlns:a16="http://schemas.microsoft.com/office/drawing/2014/main" id="{6B5DC11B-F258-4063-BF07-B3C7DD1149C7}"/>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BB4470E4-F54A-4482-BAD3-3FBD1BFAE61C}"/>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3E154F96-1390-405B-9FA1-D372D9EEA777}"/>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5" name="Group 94">
                <a:extLst>
                  <a:ext uri="{FF2B5EF4-FFF2-40B4-BE49-F238E27FC236}">
                    <a16:creationId xmlns:a16="http://schemas.microsoft.com/office/drawing/2014/main" id="{20D41F44-03CF-4B5B-86ED-2D5D462FB79A}"/>
                  </a:ext>
                </a:extLst>
              </p:cNvPr>
              <p:cNvGrpSpPr/>
              <p:nvPr/>
            </p:nvGrpSpPr>
            <p:grpSpPr>
              <a:xfrm>
                <a:off x="1097280" y="3657600"/>
                <a:ext cx="548640" cy="182880"/>
                <a:chOff x="1097280" y="2651760"/>
                <a:chExt cx="548640" cy="182880"/>
              </a:xfrm>
            </p:grpSpPr>
            <p:cxnSp>
              <p:nvCxnSpPr>
                <p:cNvPr id="96" name="Straight Connector 95">
                  <a:extLst>
                    <a:ext uri="{FF2B5EF4-FFF2-40B4-BE49-F238E27FC236}">
                      <a16:creationId xmlns:a16="http://schemas.microsoft.com/office/drawing/2014/main" id="{4A5DE3C4-74C3-4E6E-903B-D41A4EE634A2}"/>
                    </a:ext>
                  </a:extLst>
                </p:cNvPr>
                <p:cNvCxnSpPr>
                  <a:cxnSpLocks/>
                </p:cNvCxnSpPr>
                <p:nvPr/>
              </p:nvCxnSpPr>
              <p:spPr>
                <a:xfrm flipH="1">
                  <a:off x="1097280" y="265176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54CF62B-131B-404B-9287-964D123186F1}"/>
                    </a:ext>
                  </a:extLst>
                </p:cNvPr>
                <p:cNvCxnSpPr>
                  <a:cxnSpLocks/>
                </p:cNvCxnSpPr>
                <p:nvPr/>
              </p:nvCxnSpPr>
              <p:spPr>
                <a:xfrm flipH="1">
                  <a:off x="1097280" y="274320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48081B69-50CF-4DE6-8CBB-C6E3AC94BB5B}"/>
                    </a:ext>
                  </a:extLst>
                </p:cNvPr>
                <p:cNvCxnSpPr>
                  <a:cxnSpLocks/>
                </p:cNvCxnSpPr>
                <p:nvPr/>
              </p:nvCxnSpPr>
              <p:spPr>
                <a:xfrm flipH="1">
                  <a:off x="1097280" y="2834640"/>
                  <a:ext cx="548640" cy="0"/>
                </a:xfrm>
                <a:prstGeom prst="line">
                  <a:avLst/>
                </a:prstGeom>
                <a:ln w="6350">
                  <a:solidFill>
                    <a:schemeClr val="bg1">
                      <a:alpha val="31000"/>
                    </a:schemeClr>
                  </a:solidFill>
                  <a:prstDash val="solid"/>
                </a:ln>
              </p:spPr>
              <p:style>
                <a:lnRef idx="1">
                  <a:schemeClr val="accent1"/>
                </a:lnRef>
                <a:fillRef idx="0">
                  <a:schemeClr val="accent1"/>
                </a:fillRef>
                <a:effectRef idx="0">
                  <a:schemeClr val="accent1"/>
                </a:effectRef>
                <a:fontRef idx="minor">
                  <a:schemeClr val="tx1"/>
                </a:fontRef>
              </p:style>
            </p:cxnSp>
          </p:grpSp>
        </p:grpSp>
      </p:grpSp>
      <p:sp>
        <p:nvSpPr>
          <p:cNvPr id="34" name="TextBox 33">
            <a:extLst>
              <a:ext uri="{FF2B5EF4-FFF2-40B4-BE49-F238E27FC236}">
                <a16:creationId xmlns:a16="http://schemas.microsoft.com/office/drawing/2014/main" id="{6C6C2939-BB43-4267-B46E-BC893544BCE2}"/>
              </a:ext>
            </a:extLst>
          </p:cNvPr>
          <p:cNvSpPr txBox="1"/>
          <p:nvPr/>
        </p:nvSpPr>
        <p:spPr>
          <a:xfrm>
            <a:off x="2995012" y="258364"/>
            <a:ext cx="6025078" cy="153888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600" dirty="0">
                <a:solidFill>
                  <a:schemeClr val="bg1"/>
                </a:solidFill>
                <a:latin typeface="Candara" panose="020E0502030303020204" pitchFamily="34" charset="0"/>
              </a:rPr>
              <a:t>Your Subtitle Lorem ipsum dolor sit amet, consectetur adipiscing elit, sed do eiusmod tempor incididunt ut labore et dolore magna. </a:t>
            </a:r>
          </a:p>
          <a:p>
            <a:pPr algn="ctr"/>
            <a:endParaRPr lang="en-US"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9F06BE2-4305-4124-AF34-7568BA5E9BDE}"/>
              </a:ext>
            </a:extLst>
          </p:cNvPr>
          <p:cNvSpPr txBox="1"/>
          <p:nvPr/>
        </p:nvSpPr>
        <p:spPr>
          <a:xfrm>
            <a:off x="7620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65" name="Straight Connector 64">
            <a:extLst>
              <a:ext uri="{FF2B5EF4-FFF2-40B4-BE49-F238E27FC236}">
                <a16:creationId xmlns:a16="http://schemas.microsoft.com/office/drawing/2014/main" id="{F9ABC443-6BE7-49A1-B8B0-8309EAC00CDA}"/>
              </a:ext>
            </a:extLst>
          </p:cNvPr>
          <p:cNvCxnSpPr>
            <a:cxnSpLocks/>
          </p:cNvCxnSpPr>
          <p:nvPr/>
        </p:nvCxnSpPr>
        <p:spPr>
          <a:xfrm>
            <a:off x="824753"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CFDEA4-5A5E-4E25-BA62-7D1B4042B30C}"/>
              </a:ext>
            </a:extLst>
          </p:cNvPr>
          <p:cNvGrpSpPr/>
          <p:nvPr/>
        </p:nvGrpSpPr>
        <p:grpSpPr>
          <a:xfrm>
            <a:off x="1737360" y="2288073"/>
            <a:ext cx="2359601" cy="1444752"/>
            <a:chOff x="1737360" y="2288073"/>
            <a:chExt cx="2359601" cy="1444752"/>
          </a:xfrm>
        </p:grpSpPr>
        <p:sp>
          <p:nvSpPr>
            <p:cNvPr id="104" name="Freeform: Shape 103">
              <a:extLst>
                <a:ext uri="{FF2B5EF4-FFF2-40B4-BE49-F238E27FC236}">
                  <a16:creationId xmlns:a16="http://schemas.microsoft.com/office/drawing/2014/main" id="{01623C48-9B21-4234-A28C-3893B9F07C69}"/>
                </a:ext>
              </a:extLst>
            </p:cNvPr>
            <p:cNvSpPr/>
            <p:nvPr/>
          </p:nvSpPr>
          <p:spPr>
            <a:xfrm>
              <a:off x="173736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00FADE05-6289-474F-B82A-8B0D0B9B276E}"/>
                </a:ext>
              </a:extLst>
            </p:cNvPr>
            <p:cNvSpPr txBox="1"/>
            <p:nvPr/>
          </p:nvSpPr>
          <p:spPr>
            <a:xfrm>
              <a:off x="219456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7" name="Group 16">
            <a:extLst>
              <a:ext uri="{FF2B5EF4-FFF2-40B4-BE49-F238E27FC236}">
                <a16:creationId xmlns:a16="http://schemas.microsoft.com/office/drawing/2014/main" id="{2E06269D-5A34-40FC-ACEB-B10DD824F5E9}"/>
              </a:ext>
            </a:extLst>
          </p:cNvPr>
          <p:cNvGrpSpPr/>
          <p:nvPr/>
        </p:nvGrpSpPr>
        <p:grpSpPr>
          <a:xfrm>
            <a:off x="3749040" y="2288073"/>
            <a:ext cx="2359601" cy="1444752"/>
            <a:chOff x="3749040" y="2288073"/>
            <a:chExt cx="2359601" cy="1444752"/>
          </a:xfrm>
        </p:grpSpPr>
        <p:sp>
          <p:nvSpPr>
            <p:cNvPr id="105" name="Freeform: Shape 104">
              <a:extLst>
                <a:ext uri="{FF2B5EF4-FFF2-40B4-BE49-F238E27FC236}">
                  <a16:creationId xmlns:a16="http://schemas.microsoft.com/office/drawing/2014/main" id="{4A5DB313-0E73-426C-B2C9-3237E61665D3}"/>
                </a:ext>
              </a:extLst>
            </p:cNvPr>
            <p:cNvSpPr/>
            <p:nvPr/>
          </p:nvSpPr>
          <p:spPr>
            <a:xfrm>
              <a:off x="374904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8" name="TextBox 107">
              <a:extLst>
                <a:ext uri="{FF2B5EF4-FFF2-40B4-BE49-F238E27FC236}">
                  <a16:creationId xmlns:a16="http://schemas.microsoft.com/office/drawing/2014/main" id="{61CAB288-D86F-422D-9FA7-C92EA59B623B}"/>
                </a:ext>
              </a:extLst>
            </p:cNvPr>
            <p:cNvSpPr txBox="1"/>
            <p:nvPr/>
          </p:nvSpPr>
          <p:spPr>
            <a:xfrm>
              <a:off x="4206240" y="2491847"/>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8" name="Group 17">
            <a:extLst>
              <a:ext uri="{FF2B5EF4-FFF2-40B4-BE49-F238E27FC236}">
                <a16:creationId xmlns:a16="http://schemas.microsoft.com/office/drawing/2014/main" id="{2E9581B8-F8B1-4323-9ED4-3DA5844E147A}"/>
              </a:ext>
            </a:extLst>
          </p:cNvPr>
          <p:cNvGrpSpPr/>
          <p:nvPr/>
        </p:nvGrpSpPr>
        <p:grpSpPr>
          <a:xfrm>
            <a:off x="5760720" y="2288073"/>
            <a:ext cx="2359601" cy="1444752"/>
            <a:chOff x="5760720" y="2288073"/>
            <a:chExt cx="2359601" cy="1444752"/>
          </a:xfrm>
        </p:grpSpPr>
        <p:sp>
          <p:nvSpPr>
            <p:cNvPr id="106" name="Freeform: Shape 105">
              <a:extLst>
                <a:ext uri="{FF2B5EF4-FFF2-40B4-BE49-F238E27FC236}">
                  <a16:creationId xmlns:a16="http://schemas.microsoft.com/office/drawing/2014/main" id="{A4B10D58-0215-4B40-9AEB-F1CF9F64CF73}"/>
                </a:ext>
              </a:extLst>
            </p:cNvPr>
            <p:cNvSpPr/>
            <p:nvPr/>
          </p:nvSpPr>
          <p:spPr>
            <a:xfrm>
              <a:off x="5760720" y="2288073"/>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9" name="TextBox 108">
              <a:extLst>
                <a:ext uri="{FF2B5EF4-FFF2-40B4-BE49-F238E27FC236}">
                  <a16:creationId xmlns:a16="http://schemas.microsoft.com/office/drawing/2014/main" id="{8B3087CD-D94C-4C59-A05F-0E392E60DF0D}"/>
                </a:ext>
              </a:extLst>
            </p:cNvPr>
            <p:cNvSpPr txBox="1"/>
            <p:nvPr/>
          </p:nvSpPr>
          <p:spPr>
            <a:xfrm>
              <a:off x="6217920" y="2496312"/>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grpSp>
        <p:nvGrpSpPr>
          <p:cNvPr id="19" name="Group 18">
            <a:extLst>
              <a:ext uri="{FF2B5EF4-FFF2-40B4-BE49-F238E27FC236}">
                <a16:creationId xmlns:a16="http://schemas.microsoft.com/office/drawing/2014/main" id="{1AA058EB-BB78-4CAE-9C51-12E750F05562}"/>
              </a:ext>
            </a:extLst>
          </p:cNvPr>
          <p:cNvGrpSpPr/>
          <p:nvPr/>
        </p:nvGrpSpPr>
        <p:grpSpPr>
          <a:xfrm>
            <a:off x="7772400" y="2286000"/>
            <a:ext cx="2359601" cy="1444752"/>
            <a:chOff x="7772400" y="2286000"/>
            <a:chExt cx="2359601" cy="1444752"/>
          </a:xfrm>
        </p:grpSpPr>
        <p:sp>
          <p:nvSpPr>
            <p:cNvPr id="107" name="Freeform: Shape 106">
              <a:extLst>
                <a:ext uri="{FF2B5EF4-FFF2-40B4-BE49-F238E27FC236}">
                  <a16:creationId xmlns:a16="http://schemas.microsoft.com/office/drawing/2014/main" id="{B7351118-48F9-416B-A0F4-559444E31802}"/>
                </a:ext>
              </a:extLst>
            </p:cNvPr>
            <p:cNvSpPr/>
            <p:nvPr/>
          </p:nvSpPr>
          <p:spPr>
            <a:xfrm>
              <a:off x="7772400" y="2286000"/>
              <a:ext cx="2336742" cy="1444752"/>
            </a:xfrm>
            <a:custGeom>
              <a:avLst/>
              <a:gdLst>
                <a:gd name="connsiteX0" fmla="*/ 2204448 w 2336742"/>
                <a:gd name="connsiteY0" fmla="*/ 1443233 h 1444752"/>
                <a:gd name="connsiteX1" fmla="*/ 2223489 w 2336742"/>
                <a:gd name="connsiteY1" fmla="*/ 1443233 h 1444752"/>
                <a:gd name="connsiteX2" fmla="*/ 2222960 w 2336742"/>
                <a:gd name="connsiteY2" fmla="*/ 1444752 h 1444752"/>
                <a:gd name="connsiteX3" fmla="*/ 2204448 w 2336742"/>
                <a:gd name="connsiteY3" fmla="*/ 1444752 h 1444752"/>
                <a:gd name="connsiteX4" fmla="*/ 207334 w 2336742"/>
                <a:gd name="connsiteY4" fmla="*/ 2694 h 1444752"/>
                <a:gd name="connsiteX5" fmla="*/ 2087345 w 2336742"/>
                <a:gd name="connsiteY5" fmla="*/ 2694 h 1444752"/>
                <a:gd name="connsiteX6" fmla="*/ 2336742 w 2336742"/>
                <a:gd name="connsiteY6" fmla="*/ 719197 h 1444752"/>
                <a:gd name="connsiteX7" fmla="*/ 2085506 w 2336742"/>
                <a:gd name="connsiteY7" fmla="*/ 1440987 h 1444752"/>
                <a:gd name="connsiteX8" fmla="*/ 2066994 w 2336742"/>
                <a:gd name="connsiteY8" fmla="*/ 1440987 h 1444752"/>
                <a:gd name="connsiteX9" fmla="*/ 2066994 w 2336742"/>
                <a:gd name="connsiteY9" fmla="*/ 1439468 h 1444752"/>
                <a:gd name="connsiteX10" fmla="*/ 1880011 w 2336742"/>
                <a:gd name="connsiteY10" fmla="*/ 1439468 h 1444752"/>
                <a:gd name="connsiteX11" fmla="*/ 1880011 w 2336742"/>
                <a:gd name="connsiteY11" fmla="*/ 1443233 h 1444752"/>
                <a:gd name="connsiteX12" fmla="*/ 0 w 2336742"/>
                <a:gd name="connsiteY12" fmla="*/ 1443233 h 1444752"/>
                <a:gd name="connsiteX13" fmla="*/ 0 w 2336742"/>
                <a:gd name="connsiteY13" fmla="*/ 1439468 h 1444752"/>
                <a:gd name="connsiteX14" fmla="*/ 186983 w 2336742"/>
                <a:gd name="connsiteY14" fmla="*/ 1439468 h 1444752"/>
                <a:gd name="connsiteX15" fmla="*/ 186983 w 2336742"/>
                <a:gd name="connsiteY15" fmla="*/ 1440987 h 1444752"/>
                <a:gd name="connsiteX16" fmla="*/ 205495 w 2336742"/>
                <a:gd name="connsiteY16" fmla="*/ 1440987 h 1444752"/>
                <a:gd name="connsiteX17" fmla="*/ 456731 w 2336742"/>
                <a:gd name="connsiteY17" fmla="*/ 719197 h 1444752"/>
                <a:gd name="connsiteX18" fmla="*/ 2204448 w 2336742"/>
                <a:gd name="connsiteY18" fmla="*/ 0 h 1444752"/>
                <a:gd name="connsiteX19" fmla="*/ 2222551 w 2336742"/>
                <a:gd name="connsiteY19" fmla="*/ 0 h 1444752"/>
                <a:gd name="connsiteX20" fmla="*/ 2223489 w 2336742"/>
                <a:gd name="connsiteY20" fmla="*/ 2694 h 1444752"/>
                <a:gd name="connsiteX21" fmla="*/ 2204448 w 2336742"/>
                <a:gd name="connsiteY21" fmla="*/ 2694 h 144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36742" h="1444752">
                  <a:moveTo>
                    <a:pt x="2204448" y="1443233"/>
                  </a:moveTo>
                  <a:lnTo>
                    <a:pt x="2223489" y="1443233"/>
                  </a:lnTo>
                  <a:lnTo>
                    <a:pt x="2222960" y="1444752"/>
                  </a:lnTo>
                  <a:lnTo>
                    <a:pt x="2204448" y="1444752"/>
                  </a:lnTo>
                  <a:close/>
                  <a:moveTo>
                    <a:pt x="207334" y="2694"/>
                  </a:moveTo>
                  <a:lnTo>
                    <a:pt x="2087345" y="2694"/>
                  </a:lnTo>
                  <a:lnTo>
                    <a:pt x="2336742" y="719197"/>
                  </a:lnTo>
                  <a:lnTo>
                    <a:pt x="2085506" y="1440987"/>
                  </a:lnTo>
                  <a:lnTo>
                    <a:pt x="2066994" y="1440987"/>
                  </a:lnTo>
                  <a:lnTo>
                    <a:pt x="2066994" y="1439468"/>
                  </a:lnTo>
                  <a:lnTo>
                    <a:pt x="1880011" y="1439468"/>
                  </a:lnTo>
                  <a:lnTo>
                    <a:pt x="1880011" y="1443233"/>
                  </a:lnTo>
                  <a:lnTo>
                    <a:pt x="0" y="1443233"/>
                  </a:lnTo>
                  <a:lnTo>
                    <a:pt x="0" y="1439468"/>
                  </a:lnTo>
                  <a:lnTo>
                    <a:pt x="186983" y="1439468"/>
                  </a:lnTo>
                  <a:lnTo>
                    <a:pt x="186983" y="1440987"/>
                  </a:lnTo>
                  <a:lnTo>
                    <a:pt x="205495" y="1440987"/>
                  </a:lnTo>
                  <a:lnTo>
                    <a:pt x="456731" y="719197"/>
                  </a:lnTo>
                  <a:close/>
                  <a:moveTo>
                    <a:pt x="2204448" y="0"/>
                  </a:moveTo>
                  <a:lnTo>
                    <a:pt x="2222551" y="0"/>
                  </a:lnTo>
                  <a:lnTo>
                    <a:pt x="2223489" y="2694"/>
                  </a:lnTo>
                  <a:lnTo>
                    <a:pt x="2204448" y="2694"/>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TextBox 109">
              <a:extLst>
                <a:ext uri="{FF2B5EF4-FFF2-40B4-BE49-F238E27FC236}">
                  <a16:creationId xmlns:a16="http://schemas.microsoft.com/office/drawing/2014/main" id="{BD102EE9-5186-4E7F-83B8-529BEDDA4418}"/>
                </a:ext>
              </a:extLst>
            </p:cNvPr>
            <p:cNvSpPr txBox="1"/>
            <p:nvPr/>
          </p:nvSpPr>
          <p:spPr>
            <a:xfrm>
              <a:off x="8229600" y="2496524"/>
              <a:ext cx="1902401" cy="1037207"/>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sp>
        <p:nvSpPr>
          <p:cNvPr id="115" name="TextBox 114">
            <a:extLst>
              <a:ext uri="{FF2B5EF4-FFF2-40B4-BE49-F238E27FC236}">
                <a16:creationId xmlns:a16="http://schemas.microsoft.com/office/drawing/2014/main" id="{3C3D4F7B-9B6B-4DC9-81CE-1E503D1A92AB}"/>
              </a:ext>
            </a:extLst>
          </p:cNvPr>
          <p:cNvSpPr txBox="1"/>
          <p:nvPr/>
        </p:nvSpPr>
        <p:spPr>
          <a:xfrm>
            <a:off x="35052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6" name="Straight Connector 115">
            <a:extLst>
              <a:ext uri="{FF2B5EF4-FFF2-40B4-BE49-F238E27FC236}">
                <a16:creationId xmlns:a16="http://schemas.microsoft.com/office/drawing/2014/main" id="{8D011F37-2D63-426A-B456-7B1B19A03BF6}"/>
              </a:ext>
            </a:extLst>
          </p:cNvPr>
          <p:cNvCxnSpPr>
            <a:cxnSpLocks/>
          </p:cNvCxnSpPr>
          <p:nvPr/>
        </p:nvCxnSpPr>
        <p:spPr>
          <a:xfrm>
            <a:off x="35052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18" name="TextBox 117">
            <a:extLst>
              <a:ext uri="{FF2B5EF4-FFF2-40B4-BE49-F238E27FC236}">
                <a16:creationId xmlns:a16="http://schemas.microsoft.com/office/drawing/2014/main" id="{A4FD4810-AF2A-4DD0-9EC1-B5A847DDFB66}"/>
              </a:ext>
            </a:extLst>
          </p:cNvPr>
          <p:cNvSpPr txBox="1"/>
          <p:nvPr/>
        </p:nvSpPr>
        <p:spPr>
          <a:xfrm>
            <a:off x="62484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19" name="Straight Connector 118">
            <a:extLst>
              <a:ext uri="{FF2B5EF4-FFF2-40B4-BE49-F238E27FC236}">
                <a16:creationId xmlns:a16="http://schemas.microsoft.com/office/drawing/2014/main" id="{A59E1B0B-5213-4886-A577-A0052C7C9127}"/>
              </a:ext>
            </a:extLst>
          </p:cNvPr>
          <p:cNvCxnSpPr>
            <a:cxnSpLocks/>
          </p:cNvCxnSpPr>
          <p:nvPr/>
        </p:nvCxnSpPr>
        <p:spPr>
          <a:xfrm>
            <a:off x="62484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8756444B-4F56-4D1F-BF21-15E66F6D76CE}"/>
              </a:ext>
            </a:extLst>
          </p:cNvPr>
          <p:cNvSpPr txBox="1"/>
          <p:nvPr/>
        </p:nvSpPr>
        <p:spPr>
          <a:xfrm>
            <a:off x="8991600" y="4114800"/>
            <a:ext cx="2407915" cy="2123658"/>
          </a:xfrm>
          <a:prstGeom prst="rect">
            <a:avLst/>
          </a:prstGeom>
          <a:noFill/>
        </p:spPr>
        <p:txBody>
          <a:bodyPr wrap="square" rtlCol="0">
            <a:spAutoFit/>
          </a:bodyPr>
          <a:lstStyle/>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228600" indent="-228600">
              <a:buFont typeface="+mj-lt"/>
              <a:buAutoNum type="arabicPeriod"/>
            </a:pP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cxnSp>
        <p:nvCxnSpPr>
          <p:cNvPr id="122" name="Straight Connector 121">
            <a:extLst>
              <a:ext uri="{FF2B5EF4-FFF2-40B4-BE49-F238E27FC236}">
                <a16:creationId xmlns:a16="http://schemas.microsoft.com/office/drawing/2014/main" id="{DF63B2CF-4BCF-4864-91EF-DBDBB21000E1}"/>
              </a:ext>
            </a:extLst>
          </p:cNvPr>
          <p:cNvCxnSpPr>
            <a:cxnSpLocks/>
          </p:cNvCxnSpPr>
          <p:nvPr/>
        </p:nvCxnSpPr>
        <p:spPr>
          <a:xfrm>
            <a:off x="8991600" y="4121168"/>
            <a:ext cx="0" cy="91440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ACA5EA7F-DBBB-499F-A0D6-DE10AA99CFF4}"/>
              </a:ext>
            </a:extLst>
          </p:cNvPr>
          <p:cNvGrpSpPr/>
          <p:nvPr/>
        </p:nvGrpSpPr>
        <p:grpSpPr>
          <a:xfrm>
            <a:off x="2055177" y="1993392"/>
            <a:ext cx="477855" cy="517135"/>
            <a:chOff x="1856072" y="2779277"/>
            <a:chExt cx="477855" cy="517135"/>
          </a:xfrm>
        </p:grpSpPr>
        <p:sp>
          <p:nvSpPr>
            <p:cNvPr id="39" name="Freeform: Shape 38">
              <a:extLst>
                <a:ext uri="{FF2B5EF4-FFF2-40B4-BE49-F238E27FC236}">
                  <a16:creationId xmlns:a16="http://schemas.microsoft.com/office/drawing/2014/main" id="{E992C8AE-DD01-4C27-A87A-148288B08D29}"/>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48C3A1FB-DC74-45ED-872C-B063AC1A3EEF}"/>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01</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C276324D-17C5-4D41-AADE-3A8F6E52C987}"/>
              </a:ext>
            </a:extLst>
          </p:cNvPr>
          <p:cNvGrpSpPr/>
          <p:nvPr/>
        </p:nvGrpSpPr>
        <p:grpSpPr>
          <a:xfrm>
            <a:off x="4069080" y="1993392"/>
            <a:ext cx="477855" cy="517135"/>
            <a:chOff x="1856072" y="2779277"/>
            <a:chExt cx="477855" cy="517135"/>
          </a:xfrm>
        </p:grpSpPr>
        <p:sp>
          <p:nvSpPr>
            <p:cNvPr id="52" name="Freeform: Shape 51">
              <a:extLst>
                <a:ext uri="{FF2B5EF4-FFF2-40B4-BE49-F238E27FC236}">
                  <a16:creationId xmlns:a16="http://schemas.microsoft.com/office/drawing/2014/main" id="{89B72B7C-9194-453E-8A8A-670805F7249D}"/>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5667194D-92A8-437C-AF7B-9F3B76B53E86}"/>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02</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59" name="Group 58">
            <a:extLst>
              <a:ext uri="{FF2B5EF4-FFF2-40B4-BE49-F238E27FC236}">
                <a16:creationId xmlns:a16="http://schemas.microsoft.com/office/drawing/2014/main" id="{21CD963B-9554-484E-B397-56288A064B1F}"/>
              </a:ext>
            </a:extLst>
          </p:cNvPr>
          <p:cNvGrpSpPr/>
          <p:nvPr/>
        </p:nvGrpSpPr>
        <p:grpSpPr>
          <a:xfrm>
            <a:off x="6080760" y="1993392"/>
            <a:ext cx="477855" cy="517135"/>
            <a:chOff x="1856072" y="2779277"/>
            <a:chExt cx="477855" cy="517135"/>
          </a:xfrm>
        </p:grpSpPr>
        <p:sp>
          <p:nvSpPr>
            <p:cNvPr id="60" name="Freeform: Shape 59">
              <a:extLst>
                <a:ext uri="{FF2B5EF4-FFF2-40B4-BE49-F238E27FC236}">
                  <a16:creationId xmlns:a16="http://schemas.microsoft.com/office/drawing/2014/main" id="{E0B2EA9E-0B1C-4DB5-A50F-9A1B75353926}"/>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06118405-8890-4B94-BF1D-E7F118682EFC}"/>
                </a:ext>
              </a:extLst>
            </p:cNvPr>
            <p:cNvSpPr txBox="1"/>
            <p:nvPr/>
          </p:nvSpPr>
          <p:spPr>
            <a:xfrm>
              <a:off x="1856072"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03</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grpSp>
        <p:nvGrpSpPr>
          <p:cNvPr id="111" name="Group 110">
            <a:extLst>
              <a:ext uri="{FF2B5EF4-FFF2-40B4-BE49-F238E27FC236}">
                <a16:creationId xmlns:a16="http://schemas.microsoft.com/office/drawing/2014/main" id="{E38FC48B-8204-4128-AF7E-FA6AB4F4BC66}"/>
              </a:ext>
            </a:extLst>
          </p:cNvPr>
          <p:cNvGrpSpPr/>
          <p:nvPr/>
        </p:nvGrpSpPr>
        <p:grpSpPr>
          <a:xfrm>
            <a:off x="8064166" y="1993392"/>
            <a:ext cx="477855" cy="517135"/>
            <a:chOff x="1861088" y="2779277"/>
            <a:chExt cx="477855" cy="517135"/>
          </a:xfrm>
        </p:grpSpPr>
        <p:sp>
          <p:nvSpPr>
            <p:cNvPr id="112" name="Freeform: Shape 111">
              <a:extLst>
                <a:ext uri="{FF2B5EF4-FFF2-40B4-BE49-F238E27FC236}">
                  <a16:creationId xmlns:a16="http://schemas.microsoft.com/office/drawing/2014/main" id="{C7DC9DD8-41DC-4CF5-AB7E-AB58DA8483C7}"/>
                </a:ext>
              </a:extLst>
            </p:cNvPr>
            <p:cNvSpPr/>
            <p:nvPr/>
          </p:nvSpPr>
          <p:spPr>
            <a:xfrm>
              <a:off x="1920240" y="2813931"/>
              <a:ext cx="364758" cy="482481"/>
            </a:xfrm>
            <a:custGeom>
              <a:avLst/>
              <a:gdLst>
                <a:gd name="connsiteX0" fmla="*/ 0 w 364758"/>
                <a:gd name="connsiteY0" fmla="*/ 0 h 482481"/>
                <a:gd name="connsiteX1" fmla="*/ 364758 w 364758"/>
                <a:gd name="connsiteY1" fmla="*/ 0 h 482481"/>
                <a:gd name="connsiteX2" fmla="*/ 364758 w 364758"/>
                <a:gd name="connsiteY2" fmla="*/ 315200 h 482481"/>
                <a:gd name="connsiteX3" fmla="*/ 144230 w 364758"/>
                <a:gd name="connsiteY3" fmla="*/ 315200 h 482481"/>
                <a:gd name="connsiteX4" fmla="*/ 144230 w 364758"/>
                <a:gd name="connsiteY4" fmla="*/ 482481 h 482481"/>
                <a:gd name="connsiteX5" fmla="*/ 48641 w 364758"/>
                <a:gd name="connsiteY5" fmla="*/ 315200 h 482481"/>
                <a:gd name="connsiteX6" fmla="*/ 0 w 364758"/>
                <a:gd name="connsiteY6" fmla="*/ 315200 h 48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758" h="482481">
                  <a:moveTo>
                    <a:pt x="0" y="0"/>
                  </a:moveTo>
                  <a:lnTo>
                    <a:pt x="364758" y="0"/>
                  </a:lnTo>
                  <a:lnTo>
                    <a:pt x="364758" y="315200"/>
                  </a:lnTo>
                  <a:lnTo>
                    <a:pt x="144230" y="315200"/>
                  </a:lnTo>
                  <a:lnTo>
                    <a:pt x="144230" y="482481"/>
                  </a:lnTo>
                  <a:lnTo>
                    <a:pt x="48641" y="315200"/>
                  </a:lnTo>
                  <a:lnTo>
                    <a:pt x="0" y="315200"/>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TextBox 112">
              <a:extLst>
                <a:ext uri="{FF2B5EF4-FFF2-40B4-BE49-F238E27FC236}">
                  <a16:creationId xmlns:a16="http://schemas.microsoft.com/office/drawing/2014/main" id="{9BAF1605-522A-4067-80DE-FDF72730BE5E}"/>
                </a:ext>
              </a:extLst>
            </p:cNvPr>
            <p:cNvSpPr txBox="1"/>
            <p:nvPr/>
          </p:nvSpPr>
          <p:spPr>
            <a:xfrm>
              <a:off x="1861088" y="2779277"/>
              <a:ext cx="477855" cy="437043"/>
            </a:xfrm>
            <a:prstGeom prst="rect">
              <a:avLst/>
            </a:prstGeom>
            <a:noFill/>
          </p:spPr>
          <p:txBody>
            <a:bodyPr wrap="square" rtlCol="0">
              <a:spAutoFit/>
            </a:bodyPr>
            <a:lstStyle/>
            <a:p>
              <a:pPr algn="ctr" defTabSz="1219170">
                <a:spcBef>
                  <a:spcPct val="20000"/>
                </a:spcBef>
                <a:defRPr/>
              </a:pPr>
              <a:r>
                <a:rPr lang="en-US" sz="2000" dirty="0">
                  <a:solidFill>
                    <a:srgbClr val="454545"/>
                  </a:solidFill>
                  <a:latin typeface="Bernard MT Condensed" panose="02050806060905020404" pitchFamily="18" charset="0"/>
                </a:rPr>
                <a:t>04</a:t>
              </a:r>
              <a:endParaRPr lang="en-US" sz="2000" b="1" dirty="0">
                <a:solidFill>
                  <a:srgbClr val="454545"/>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Tree>
    <p:extLst>
      <p:ext uri="{BB962C8B-B14F-4D97-AF65-F5344CB8AC3E}">
        <p14:creationId xmlns:p14="http://schemas.microsoft.com/office/powerpoint/2010/main" val="833061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1000"/>
                                        <p:tgtEl>
                                          <p:spTgt spid="3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par>
                          <p:cTn id="12" fill="hold">
                            <p:stCondLst>
                              <p:cond delay="2000"/>
                            </p:stCondLst>
                            <p:childTnLst>
                              <p:par>
                                <p:cTn id="13" presetID="2" presetClass="entr" presetSubtype="8"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750" fill="hold"/>
                                        <p:tgtEl>
                                          <p:spTgt spid="65"/>
                                        </p:tgtEl>
                                        <p:attrNameLst>
                                          <p:attrName>ppt_x</p:attrName>
                                        </p:attrNameLst>
                                      </p:cBhvr>
                                      <p:tavLst>
                                        <p:tav tm="0">
                                          <p:val>
                                            <p:strVal val="0-#ppt_w/2"/>
                                          </p:val>
                                        </p:tav>
                                        <p:tav tm="100000">
                                          <p:val>
                                            <p:strVal val="#ppt_x"/>
                                          </p:val>
                                        </p:tav>
                                      </p:tavLst>
                                    </p:anim>
                                    <p:anim calcmode="lin" valueType="num">
                                      <p:cBhvr additive="base">
                                        <p:cTn id="16" dur="75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16"/>
                                        </p:tgtEl>
                                        <p:attrNameLst>
                                          <p:attrName>style.visibility</p:attrName>
                                        </p:attrNameLst>
                                      </p:cBhvr>
                                      <p:to>
                                        <p:strVal val="visible"/>
                                      </p:to>
                                    </p:set>
                                    <p:anim calcmode="lin" valueType="num">
                                      <p:cBhvr additive="base">
                                        <p:cTn id="19" dur="750" fill="hold"/>
                                        <p:tgtEl>
                                          <p:spTgt spid="116"/>
                                        </p:tgtEl>
                                        <p:attrNameLst>
                                          <p:attrName>ppt_x</p:attrName>
                                        </p:attrNameLst>
                                      </p:cBhvr>
                                      <p:tavLst>
                                        <p:tav tm="0">
                                          <p:val>
                                            <p:strVal val="0-#ppt_w/2"/>
                                          </p:val>
                                        </p:tav>
                                        <p:tav tm="100000">
                                          <p:val>
                                            <p:strVal val="#ppt_x"/>
                                          </p:val>
                                        </p:tav>
                                      </p:tavLst>
                                    </p:anim>
                                    <p:anim calcmode="lin" valueType="num">
                                      <p:cBhvr additive="base">
                                        <p:cTn id="20" dur="750" fill="hold"/>
                                        <p:tgtEl>
                                          <p:spTgt spid="11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19"/>
                                        </p:tgtEl>
                                        <p:attrNameLst>
                                          <p:attrName>style.visibility</p:attrName>
                                        </p:attrNameLst>
                                      </p:cBhvr>
                                      <p:to>
                                        <p:strVal val="visible"/>
                                      </p:to>
                                    </p:set>
                                    <p:anim calcmode="lin" valueType="num">
                                      <p:cBhvr additive="base">
                                        <p:cTn id="23" dur="750" fill="hold"/>
                                        <p:tgtEl>
                                          <p:spTgt spid="119"/>
                                        </p:tgtEl>
                                        <p:attrNameLst>
                                          <p:attrName>ppt_x</p:attrName>
                                        </p:attrNameLst>
                                      </p:cBhvr>
                                      <p:tavLst>
                                        <p:tav tm="0">
                                          <p:val>
                                            <p:strVal val="0-#ppt_w/2"/>
                                          </p:val>
                                        </p:tav>
                                        <p:tav tm="100000">
                                          <p:val>
                                            <p:strVal val="#ppt_x"/>
                                          </p:val>
                                        </p:tav>
                                      </p:tavLst>
                                    </p:anim>
                                    <p:anim calcmode="lin" valueType="num">
                                      <p:cBhvr additive="base">
                                        <p:cTn id="24" dur="750" fill="hold"/>
                                        <p:tgtEl>
                                          <p:spTgt spid="119"/>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 calcmode="lin" valueType="num">
                                      <p:cBhvr additive="base">
                                        <p:cTn id="27" dur="750" fill="hold"/>
                                        <p:tgtEl>
                                          <p:spTgt spid="122"/>
                                        </p:tgtEl>
                                        <p:attrNameLst>
                                          <p:attrName>ppt_x</p:attrName>
                                        </p:attrNameLst>
                                      </p:cBhvr>
                                      <p:tavLst>
                                        <p:tav tm="0">
                                          <p:val>
                                            <p:strVal val="0-#ppt_w/2"/>
                                          </p:val>
                                        </p:tav>
                                        <p:tav tm="100000">
                                          <p:val>
                                            <p:strVal val="#ppt_x"/>
                                          </p:val>
                                        </p:tav>
                                      </p:tavLst>
                                    </p:anim>
                                    <p:anim calcmode="lin" valueType="num">
                                      <p:cBhvr additive="base">
                                        <p:cTn id="28" dur="750" fill="hold"/>
                                        <p:tgtEl>
                                          <p:spTgt spid="122"/>
                                        </p:tgtEl>
                                        <p:attrNameLst>
                                          <p:attrName>ppt_y</p:attrName>
                                        </p:attrNameLst>
                                      </p:cBhvr>
                                      <p:tavLst>
                                        <p:tav tm="0">
                                          <p:val>
                                            <p:strVal val="#ppt_y"/>
                                          </p:val>
                                        </p:tav>
                                        <p:tav tm="100000">
                                          <p:val>
                                            <p:strVal val="#ppt_y"/>
                                          </p:val>
                                        </p:tav>
                                      </p:tavLst>
                                    </p:anim>
                                  </p:childTnLst>
                                </p:cTn>
                              </p:par>
                            </p:childTnLst>
                          </p:cTn>
                        </p:par>
                        <p:par>
                          <p:cTn id="29" fill="hold">
                            <p:stCondLst>
                              <p:cond delay="2750"/>
                            </p:stCondLst>
                            <p:childTnLst>
                              <p:par>
                                <p:cTn id="30" presetID="22" presetClass="entr" presetSubtype="8" fill="hold" nodeType="afterEffect">
                                  <p:stCondLst>
                                    <p:cond delay="50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1250"/>
                                        <p:tgtEl>
                                          <p:spTgt spid="16"/>
                                        </p:tgtEl>
                                      </p:cBhvr>
                                    </p:animEffect>
                                  </p:childTnLst>
                                </p:cTn>
                              </p:par>
                              <p:par>
                                <p:cTn id="33" presetID="42" presetClass="entr" presetSubtype="0" fill="hold" nodeType="withEffect">
                                  <p:stCondLst>
                                    <p:cond delay="500"/>
                                  </p:stCondLst>
                                  <p:childTnLst>
                                    <p:set>
                                      <p:cBhvr>
                                        <p:cTn id="34" dur="1" fill="hold">
                                          <p:stCondLst>
                                            <p:cond delay="0"/>
                                          </p:stCondLst>
                                        </p:cTn>
                                        <p:tgtEl>
                                          <p:spTgt spid="46"/>
                                        </p:tgtEl>
                                        <p:attrNameLst>
                                          <p:attrName>style.visibility</p:attrName>
                                        </p:attrNameLst>
                                      </p:cBhvr>
                                      <p:to>
                                        <p:strVal val="visible"/>
                                      </p:to>
                                    </p:set>
                                    <p:animEffect transition="in" filter="fade">
                                      <p:cBhvr>
                                        <p:cTn id="35" dur="1250"/>
                                        <p:tgtEl>
                                          <p:spTgt spid="46"/>
                                        </p:tgtEl>
                                      </p:cBhvr>
                                    </p:animEffect>
                                    <p:anim calcmode="lin" valueType="num">
                                      <p:cBhvr>
                                        <p:cTn id="36" dur="1250" fill="hold"/>
                                        <p:tgtEl>
                                          <p:spTgt spid="46"/>
                                        </p:tgtEl>
                                        <p:attrNameLst>
                                          <p:attrName>ppt_x</p:attrName>
                                        </p:attrNameLst>
                                      </p:cBhvr>
                                      <p:tavLst>
                                        <p:tav tm="0">
                                          <p:val>
                                            <p:strVal val="#ppt_x"/>
                                          </p:val>
                                        </p:tav>
                                        <p:tav tm="100000">
                                          <p:val>
                                            <p:strVal val="#ppt_x"/>
                                          </p:val>
                                        </p:tav>
                                      </p:tavLst>
                                    </p:anim>
                                    <p:anim calcmode="lin" valueType="num">
                                      <p:cBhvr>
                                        <p:cTn id="37" dur="1250" fill="hold"/>
                                        <p:tgtEl>
                                          <p:spTgt spid="4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43">
                                            <p:txEl>
                                              <p:pRg st="0" end="0"/>
                                            </p:txEl>
                                          </p:spTgt>
                                        </p:tgtEl>
                                        <p:attrNameLst>
                                          <p:attrName>style.visibility</p:attrName>
                                        </p:attrNameLst>
                                      </p:cBhvr>
                                      <p:to>
                                        <p:strVal val="visible"/>
                                      </p:to>
                                    </p:set>
                                    <p:animEffect transition="in" filter="fade">
                                      <p:cBhvr>
                                        <p:cTn id="41" dur="1000"/>
                                        <p:tgtEl>
                                          <p:spTgt spid="43">
                                            <p:txEl>
                                              <p:pRg st="0" end="0"/>
                                            </p:txEl>
                                          </p:spTgt>
                                        </p:tgtEl>
                                      </p:cBhvr>
                                    </p:animEffect>
                                    <p:anim calcmode="lin" valueType="num">
                                      <p:cBhvr>
                                        <p:cTn id="4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3">
                                            <p:txEl>
                                              <p:pRg st="1" end="1"/>
                                            </p:txEl>
                                          </p:spTgt>
                                        </p:tgtEl>
                                        <p:attrNameLst>
                                          <p:attrName>style.visibility</p:attrName>
                                        </p:attrNameLst>
                                      </p:cBhvr>
                                      <p:to>
                                        <p:strVal val="visible"/>
                                      </p:to>
                                    </p:set>
                                    <p:animEffect transition="in" filter="fade">
                                      <p:cBhvr>
                                        <p:cTn id="47" dur="1000"/>
                                        <p:tgtEl>
                                          <p:spTgt spid="43">
                                            <p:txEl>
                                              <p:pRg st="1" end="1"/>
                                            </p:txEl>
                                          </p:spTgt>
                                        </p:tgtEl>
                                      </p:cBhvr>
                                    </p:animEffect>
                                    <p:anim calcmode="lin" valueType="num">
                                      <p:cBhvr>
                                        <p:cTn id="48"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49"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43">
                                            <p:txEl>
                                              <p:pRg st="2" end="2"/>
                                            </p:txEl>
                                          </p:spTgt>
                                        </p:tgtEl>
                                        <p:attrNameLst>
                                          <p:attrName>style.visibility</p:attrName>
                                        </p:attrNameLst>
                                      </p:cBhvr>
                                      <p:to>
                                        <p:strVal val="visible"/>
                                      </p:to>
                                    </p:set>
                                    <p:animEffect transition="in" filter="fade">
                                      <p:cBhvr>
                                        <p:cTn id="53" dur="1000"/>
                                        <p:tgtEl>
                                          <p:spTgt spid="43">
                                            <p:txEl>
                                              <p:pRg st="2" end="2"/>
                                            </p:txEl>
                                          </p:spTgt>
                                        </p:tgtEl>
                                      </p:cBhvr>
                                    </p:animEffect>
                                    <p:anim calcmode="lin" valueType="num">
                                      <p:cBhvr>
                                        <p:cTn id="54"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8"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Effect transition="in" filter="wipe(left)">
                                      <p:cBhvr>
                                        <p:cTn id="59" dur="1250"/>
                                        <p:tgtEl>
                                          <p:spTgt spid="17"/>
                                        </p:tgtEl>
                                      </p:cBhvr>
                                    </p:animEffect>
                                  </p:childTnLst>
                                </p:cTn>
                              </p:par>
                              <p:par>
                                <p:cTn id="60" presetID="42" presetClass="entr" presetSubtype="0" fill="hold"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250"/>
                                        <p:tgtEl>
                                          <p:spTgt spid="51"/>
                                        </p:tgtEl>
                                      </p:cBhvr>
                                    </p:animEffect>
                                    <p:anim calcmode="lin" valueType="num">
                                      <p:cBhvr>
                                        <p:cTn id="63" dur="1250" fill="hold"/>
                                        <p:tgtEl>
                                          <p:spTgt spid="51"/>
                                        </p:tgtEl>
                                        <p:attrNameLst>
                                          <p:attrName>ppt_x</p:attrName>
                                        </p:attrNameLst>
                                      </p:cBhvr>
                                      <p:tavLst>
                                        <p:tav tm="0">
                                          <p:val>
                                            <p:strVal val="#ppt_x"/>
                                          </p:val>
                                        </p:tav>
                                        <p:tav tm="100000">
                                          <p:val>
                                            <p:strVal val="#ppt_x"/>
                                          </p:val>
                                        </p:tav>
                                      </p:tavLst>
                                    </p:anim>
                                    <p:anim calcmode="lin" valueType="num">
                                      <p:cBhvr>
                                        <p:cTn id="64" dur="1250" fill="hold"/>
                                        <p:tgtEl>
                                          <p:spTgt spid="51"/>
                                        </p:tgtEl>
                                        <p:attrNameLst>
                                          <p:attrName>ppt_y</p:attrName>
                                        </p:attrNameLst>
                                      </p:cBhvr>
                                      <p:tavLst>
                                        <p:tav tm="0">
                                          <p:val>
                                            <p:strVal val="#ppt_y+.1"/>
                                          </p:val>
                                        </p:tav>
                                        <p:tav tm="100000">
                                          <p:val>
                                            <p:strVal val="#ppt_y"/>
                                          </p:val>
                                        </p:tav>
                                      </p:tavLst>
                                    </p:anim>
                                  </p:childTnLst>
                                </p:cTn>
                              </p:par>
                            </p:childTnLst>
                          </p:cTn>
                        </p:par>
                        <p:par>
                          <p:cTn id="65" fill="hold">
                            <p:stCondLst>
                              <p:cond delay="8750"/>
                            </p:stCondLst>
                            <p:childTnLst>
                              <p:par>
                                <p:cTn id="66" presetID="42" presetClass="entr" presetSubtype="0" fill="hold" grpId="0" nodeType="afterEffect">
                                  <p:stCondLst>
                                    <p:cond delay="0"/>
                                  </p:stCondLst>
                                  <p:childTnLst>
                                    <p:set>
                                      <p:cBhvr>
                                        <p:cTn id="67" dur="1" fill="hold">
                                          <p:stCondLst>
                                            <p:cond delay="0"/>
                                          </p:stCondLst>
                                        </p:cTn>
                                        <p:tgtEl>
                                          <p:spTgt spid="115">
                                            <p:txEl>
                                              <p:pRg st="0" end="0"/>
                                            </p:txEl>
                                          </p:spTgt>
                                        </p:tgtEl>
                                        <p:attrNameLst>
                                          <p:attrName>style.visibility</p:attrName>
                                        </p:attrNameLst>
                                      </p:cBhvr>
                                      <p:to>
                                        <p:strVal val="visible"/>
                                      </p:to>
                                    </p:set>
                                    <p:animEffect transition="in" filter="fade">
                                      <p:cBhvr>
                                        <p:cTn id="68" dur="1000"/>
                                        <p:tgtEl>
                                          <p:spTgt spid="115">
                                            <p:txEl>
                                              <p:pRg st="0" end="0"/>
                                            </p:txEl>
                                          </p:spTgt>
                                        </p:tgtEl>
                                      </p:cBhvr>
                                    </p:animEffect>
                                    <p:anim calcmode="lin" valueType="num">
                                      <p:cBhvr>
                                        <p:cTn id="69"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70" dur="1000" fill="hold"/>
                                        <p:tgtEl>
                                          <p:spTgt spid="115">
                                            <p:txEl>
                                              <p:pRg st="0" end="0"/>
                                            </p:txEl>
                                          </p:spTgt>
                                        </p:tgtEl>
                                        <p:attrNameLst>
                                          <p:attrName>ppt_y</p:attrName>
                                        </p:attrNameLst>
                                      </p:cBhvr>
                                      <p:tavLst>
                                        <p:tav tm="0">
                                          <p:val>
                                            <p:strVal val="#ppt_y+.1"/>
                                          </p:val>
                                        </p:tav>
                                        <p:tav tm="100000">
                                          <p:val>
                                            <p:strVal val="#ppt_y"/>
                                          </p:val>
                                        </p:tav>
                                      </p:tavLst>
                                    </p:anim>
                                  </p:childTnLst>
                                </p:cTn>
                              </p:par>
                            </p:childTnLst>
                          </p:cTn>
                        </p:par>
                        <p:par>
                          <p:cTn id="71" fill="hold">
                            <p:stCondLst>
                              <p:cond delay="9750"/>
                            </p:stCondLst>
                            <p:childTnLst>
                              <p:par>
                                <p:cTn id="72" presetID="42" presetClass="entr" presetSubtype="0" fill="hold" grpId="0" nodeType="afterEffect">
                                  <p:stCondLst>
                                    <p:cond delay="0"/>
                                  </p:stCondLst>
                                  <p:childTnLst>
                                    <p:set>
                                      <p:cBhvr>
                                        <p:cTn id="73" dur="1" fill="hold">
                                          <p:stCondLst>
                                            <p:cond delay="0"/>
                                          </p:stCondLst>
                                        </p:cTn>
                                        <p:tgtEl>
                                          <p:spTgt spid="115">
                                            <p:txEl>
                                              <p:pRg st="1" end="1"/>
                                            </p:txEl>
                                          </p:spTgt>
                                        </p:tgtEl>
                                        <p:attrNameLst>
                                          <p:attrName>style.visibility</p:attrName>
                                        </p:attrNameLst>
                                      </p:cBhvr>
                                      <p:to>
                                        <p:strVal val="visible"/>
                                      </p:to>
                                    </p:set>
                                    <p:animEffect transition="in" filter="fade">
                                      <p:cBhvr>
                                        <p:cTn id="74" dur="1000"/>
                                        <p:tgtEl>
                                          <p:spTgt spid="115">
                                            <p:txEl>
                                              <p:pRg st="1" end="1"/>
                                            </p:txEl>
                                          </p:spTgt>
                                        </p:tgtEl>
                                      </p:cBhvr>
                                    </p:animEffect>
                                    <p:anim calcmode="lin" valueType="num">
                                      <p:cBhvr>
                                        <p:cTn id="75"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76" dur="1000" fill="hold"/>
                                        <p:tgtEl>
                                          <p:spTgt spid="115">
                                            <p:txEl>
                                              <p:pRg st="1" end="1"/>
                                            </p:txEl>
                                          </p:spTgt>
                                        </p:tgtEl>
                                        <p:attrNameLst>
                                          <p:attrName>ppt_y</p:attrName>
                                        </p:attrNameLst>
                                      </p:cBhvr>
                                      <p:tavLst>
                                        <p:tav tm="0">
                                          <p:val>
                                            <p:strVal val="#ppt_y+.1"/>
                                          </p:val>
                                        </p:tav>
                                        <p:tav tm="100000">
                                          <p:val>
                                            <p:strVal val="#ppt_y"/>
                                          </p:val>
                                        </p:tav>
                                      </p:tavLst>
                                    </p:anim>
                                  </p:childTnLst>
                                </p:cTn>
                              </p:par>
                            </p:childTnLst>
                          </p:cTn>
                        </p:par>
                        <p:par>
                          <p:cTn id="77" fill="hold">
                            <p:stCondLst>
                              <p:cond delay="10750"/>
                            </p:stCondLst>
                            <p:childTnLst>
                              <p:par>
                                <p:cTn id="78" presetID="42" presetClass="entr" presetSubtype="0" fill="hold" grpId="0" nodeType="afterEffect">
                                  <p:stCondLst>
                                    <p:cond delay="0"/>
                                  </p:stCondLst>
                                  <p:childTnLst>
                                    <p:set>
                                      <p:cBhvr>
                                        <p:cTn id="79" dur="1" fill="hold">
                                          <p:stCondLst>
                                            <p:cond delay="0"/>
                                          </p:stCondLst>
                                        </p:cTn>
                                        <p:tgtEl>
                                          <p:spTgt spid="115">
                                            <p:txEl>
                                              <p:pRg st="2" end="2"/>
                                            </p:txEl>
                                          </p:spTgt>
                                        </p:tgtEl>
                                        <p:attrNameLst>
                                          <p:attrName>style.visibility</p:attrName>
                                        </p:attrNameLst>
                                      </p:cBhvr>
                                      <p:to>
                                        <p:strVal val="visible"/>
                                      </p:to>
                                    </p:set>
                                    <p:animEffect transition="in" filter="fade">
                                      <p:cBhvr>
                                        <p:cTn id="80" dur="1000"/>
                                        <p:tgtEl>
                                          <p:spTgt spid="115">
                                            <p:txEl>
                                              <p:pRg st="2" end="2"/>
                                            </p:txEl>
                                          </p:spTgt>
                                        </p:tgtEl>
                                      </p:cBhvr>
                                    </p:animEffect>
                                    <p:anim calcmode="lin" valueType="num">
                                      <p:cBhvr>
                                        <p:cTn id="81"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82" dur="1000" fill="hold"/>
                                        <p:tgtEl>
                                          <p:spTgt spid="115">
                                            <p:txEl>
                                              <p:pRg st="2" end="2"/>
                                            </p:txEl>
                                          </p:spTgt>
                                        </p:tgtEl>
                                        <p:attrNameLst>
                                          <p:attrName>ppt_y</p:attrName>
                                        </p:attrNameLst>
                                      </p:cBhvr>
                                      <p:tavLst>
                                        <p:tav tm="0">
                                          <p:val>
                                            <p:strVal val="#ppt_y+.1"/>
                                          </p:val>
                                        </p:tav>
                                        <p:tav tm="100000">
                                          <p:val>
                                            <p:strVal val="#ppt_y"/>
                                          </p:val>
                                        </p:tav>
                                      </p:tavLst>
                                    </p:anim>
                                  </p:childTnLst>
                                </p:cTn>
                              </p:par>
                            </p:childTnLst>
                          </p:cTn>
                        </p:par>
                        <p:par>
                          <p:cTn id="83" fill="hold">
                            <p:stCondLst>
                              <p:cond delay="11750"/>
                            </p:stCondLst>
                            <p:childTnLst>
                              <p:par>
                                <p:cTn id="84" presetID="22" presetClass="entr" presetSubtype="8"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250"/>
                                        <p:tgtEl>
                                          <p:spTgt spid="18"/>
                                        </p:tgtEl>
                                      </p:cBhvr>
                                    </p:animEffect>
                                  </p:childTnLst>
                                </p:cTn>
                              </p:par>
                              <p:par>
                                <p:cTn id="87" presetID="42" presetClass="entr" presetSubtype="0" fill="hold" nodeType="with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1250"/>
                                        <p:tgtEl>
                                          <p:spTgt spid="59"/>
                                        </p:tgtEl>
                                      </p:cBhvr>
                                    </p:animEffect>
                                    <p:anim calcmode="lin" valueType="num">
                                      <p:cBhvr>
                                        <p:cTn id="90" dur="1250" fill="hold"/>
                                        <p:tgtEl>
                                          <p:spTgt spid="59"/>
                                        </p:tgtEl>
                                        <p:attrNameLst>
                                          <p:attrName>ppt_x</p:attrName>
                                        </p:attrNameLst>
                                      </p:cBhvr>
                                      <p:tavLst>
                                        <p:tav tm="0">
                                          <p:val>
                                            <p:strVal val="#ppt_x"/>
                                          </p:val>
                                        </p:tav>
                                        <p:tav tm="100000">
                                          <p:val>
                                            <p:strVal val="#ppt_x"/>
                                          </p:val>
                                        </p:tav>
                                      </p:tavLst>
                                    </p:anim>
                                    <p:anim calcmode="lin" valueType="num">
                                      <p:cBhvr>
                                        <p:cTn id="91" dur="1250" fill="hold"/>
                                        <p:tgtEl>
                                          <p:spTgt spid="59"/>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118">
                                            <p:txEl>
                                              <p:pRg st="0" end="0"/>
                                            </p:txEl>
                                          </p:spTgt>
                                        </p:tgtEl>
                                        <p:attrNameLst>
                                          <p:attrName>style.visibility</p:attrName>
                                        </p:attrNameLst>
                                      </p:cBhvr>
                                      <p:to>
                                        <p:strVal val="visible"/>
                                      </p:to>
                                    </p:set>
                                    <p:animEffect transition="in" filter="fade">
                                      <p:cBhvr>
                                        <p:cTn id="95" dur="1000"/>
                                        <p:tgtEl>
                                          <p:spTgt spid="118">
                                            <p:txEl>
                                              <p:pRg st="0" end="0"/>
                                            </p:txEl>
                                          </p:spTgt>
                                        </p:tgtEl>
                                      </p:cBhvr>
                                    </p:animEffect>
                                    <p:anim calcmode="lin" valueType="num">
                                      <p:cBhvr>
                                        <p:cTn id="96"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118">
                                            <p:txEl>
                                              <p:pRg st="1" end="1"/>
                                            </p:txEl>
                                          </p:spTgt>
                                        </p:tgtEl>
                                        <p:attrNameLst>
                                          <p:attrName>style.visibility</p:attrName>
                                        </p:attrNameLst>
                                      </p:cBhvr>
                                      <p:to>
                                        <p:strVal val="visible"/>
                                      </p:to>
                                    </p:set>
                                    <p:animEffect transition="in" filter="fade">
                                      <p:cBhvr>
                                        <p:cTn id="101" dur="1000"/>
                                        <p:tgtEl>
                                          <p:spTgt spid="118">
                                            <p:txEl>
                                              <p:pRg st="1" end="1"/>
                                            </p:txEl>
                                          </p:spTgt>
                                        </p:tgtEl>
                                      </p:cBhvr>
                                    </p:animEffect>
                                    <p:anim calcmode="lin" valueType="num">
                                      <p:cBhvr>
                                        <p:cTn id="102" dur="1000" fill="hold"/>
                                        <p:tgtEl>
                                          <p:spTgt spid="118">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118">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42" presetClass="entr" presetSubtype="0" fill="hold" grpId="0" nodeType="afterEffect">
                                  <p:stCondLst>
                                    <p:cond delay="0"/>
                                  </p:stCondLst>
                                  <p:childTnLst>
                                    <p:set>
                                      <p:cBhvr>
                                        <p:cTn id="106" dur="1" fill="hold">
                                          <p:stCondLst>
                                            <p:cond delay="0"/>
                                          </p:stCondLst>
                                        </p:cTn>
                                        <p:tgtEl>
                                          <p:spTgt spid="118">
                                            <p:txEl>
                                              <p:pRg st="2" end="2"/>
                                            </p:txEl>
                                          </p:spTgt>
                                        </p:tgtEl>
                                        <p:attrNameLst>
                                          <p:attrName>style.visibility</p:attrName>
                                        </p:attrNameLst>
                                      </p:cBhvr>
                                      <p:to>
                                        <p:strVal val="visible"/>
                                      </p:to>
                                    </p:set>
                                    <p:animEffect transition="in" filter="fade">
                                      <p:cBhvr>
                                        <p:cTn id="107" dur="1000"/>
                                        <p:tgtEl>
                                          <p:spTgt spid="118">
                                            <p:txEl>
                                              <p:pRg st="2" end="2"/>
                                            </p:txEl>
                                          </p:spTgt>
                                        </p:tgtEl>
                                      </p:cBhvr>
                                    </p:animEffect>
                                    <p:anim calcmode="lin" valueType="num">
                                      <p:cBhvr>
                                        <p:cTn id="108" dur="10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6000"/>
                            </p:stCondLst>
                            <p:childTnLst>
                              <p:par>
                                <p:cTn id="111" presetID="22" presetClass="entr" presetSubtype="8" fill="hold" nodeType="afterEffect">
                                  <p:stCondLst>
                                    <p:cond delay="0"/>
                                  </p:stCondLst>
                                  <p:childTnLst>
                                    <p:set>
                                      <p:cBhvr>
                                        <p:cTn id="112" dur="1" fill="hold">
                                          <p:stCondLst>
                                            <p:cond delay="0"/>
                                          </p:stCondLst>
                                        </p:cTn>
                                        <p:tgtEl>
                                          <p:spTgt spid="19"/>
                                        </p:tgtEl>
                                        <p:attrNameLst>
                                          <p:attrName>style.visibility</p:attrName>
                                        </p:attrNameLst>
                                      </p:cBhvr>
                                      <p:to>
                                        <p:strVal val="visible"/>
                                      </p:to>
                                    </p:set>
                                    <p:animEffect transition="in" filter="wipe(left)">
                                      <p:cBhvr>
                                        <p:cTn id="113" dur="1250"/>
                                        <p:tgtEl>
                                          <p:spTgt spid="19"/>
                                        </p:tgtEl>
                                      </p:cBhvr>
                                    </p:animEffect>
                                  </p:childTnLst>
                                </p:cTn>
                              </p:par>
                              <p:par>
                                <p:cTn id="114" presetID="42" presetClass="entr" presetSubtype="0" fill="hold" nodeType="withEffect">
                                  <p:stCondLst>
                                    <p:cond delay="0"/>
                                  </p:stCondLst>
                                  <p:childTnLst>
                                    <p:set>
                                      <p:cBhvr>
                                        <p:cTn id="115" dur="1" fill="hold">
                                          <p:stCondLst>
                                            <p:cond delay="0"/>
                                          </p:stCondLst>
                                        </p:cTn>
                                        <p:tgtEl>
                                          <p:spTgt spid="111"/>
                                        </p:tgtEl>
                                        <p:attrNameLst>
                                          <p:attrName>style.visibility</p:attrName>
                                        </p:attrNameLst>
                                      </p:cBhvr>
                                      <p:to>
                                        <p:strVal val="visible"/>
                                      </p:to>
                                    </p:set>
                                    <p:animEffect transition="in" filter="fade">
                                      <p:cBhvr>
                                        <p:cTn id="116" dur="1250"/>
                                        <p:tgtEl>
                                          <p:spTgt spid="111"/>
                                        </p:tgtEl>
                                      </p:cBhvr>
                                    </p:animEffect>
                                    <p:anim calcmode="lin" valueType="num">
                                      <p:cBhvr>
                                        <p:cTn id="117" dur="1250" fill="hold"/>
                                        <p:tgtEl>
                                          <p:spTgt spid="111"/>
                                        </p:tgtEl>
                                        <p:attrNameLst>
                                          <p:attrName>ppt_x</p:attrName>
                                        </p:attrNameLst>
                                      </p:cBhvr>
                                      <p:tavLst>
                                        <p:tav tm="0">
                                          <p:val>
                                            <p:strVal val="#ppt_x"/>
                                          </p:val>
                                        </p:tav>
                                        <p:tav tm="100000">
                                          <p:val>
                                            <p:strVal val="#ppt_x"/>
                                          </p:val>
                                        </p:tav>
                                      </p:tavLst>
                                    </p:anim>
                                    <p:anim calcmode="lin" valueType="num">
                                      <p:cBhvr>
                                        <p:cTn id="118" dur="1250" fill="hold"/>
                                        <p:tgtEl>
                                          <p:spTgt spid="111"/>
                                        </p:tgtEl>
                                        <p:attrNameLst>
                                          <p:attrName>ppt_y</p:attrName>
                                        </p:attrNameLst>
                                      </p:cBhvr>
                                      <p:tavLst>
                                        <p:tav tm="0">
                                          <p:val>
                                            <p:strVal val="#ppt_y+.1"/>
                                          </p:val>
                                        </p:tav>
                                        <p:tav tm="100000">
                                          <p:val>
                                            <p:strVal val="#ppt_y"/>
                                          </p:val>
                                        </p:tav>
                                      </p:tavLst>
                                    </p:anim>
                                  </p:childTnLst>
                                </p:cTn>
                              </p:par>
                            </p:childTnLst>
                          </p:cTn>
                        </p:par>
                        <p:par>
                          <p:cTn id="119" fill="hold">
                            <p:stCondLst>
                              <p:cond delay="17250"/>
                            </p:stCondLst>
                            <p:childTnLst>
                              <p:par>
                                <p:cTn id="120" presetID="42" presetClass="entr" presetSubtype="0" fill="hold" grpId="0" nodeType="afterEffect">
                                  <p:stCondLst>
                                    <p:cond delay="0"/>
                                  </p:stCondLst>
                                  <p:childTnLst>
                                    <p:set>
                                      <p:cBhvr>
                                        <p:cTn id="121" dur="1" fill="hold">
                                          <p:stCondLst>
                                            <p:cond delay="0"/>
                                          </p:stCondLst>
                                        </p:cTn>
                                        <p:tgtEl>
                                          <p:spTgt spid="121">
                                            <p:txEl>
                                              <p:pRg st="0" end="0"/>
                                            </p:txEl>
                                          </p:spTgt>
                                        </p:tgtEl>
                                        <p:attrNameLst>
                                          <p:attrName>style.visibility</p:attrName>
                                        </p:attrNameLst>
                                      </p:cBhvr>
                                      <p:to>
                                        <p:strVal val="visible"/>
                                      </p:to>
                                    </p:set>
                                    <p:animEffect transition="in" filter="fade">
                                      <p:cBhvr>
                                        <p:cTn id="122" dur="1000"/>
                                        <p:tgtEl>
                                          <p:spTgt spid="121">
                                            <p:txEl>
                                              <p:pRg st="0" end="0"/>
                                            </p:txEl>
                                          </p:spTgt>
                                        </p:tgtEl>
                                      </p:cBhvr>
                                    </p:animEffect>
                                    <p:anim calcmode="lin" valueType="num">
                                      <p:cBhvr>
                                        <p:cTn id="123" dur="1000" fill="hold"/>
                                        <p:tgtEl>
                                          <p:spTgt spid="121">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121">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8250"/>
                            </p:stCondLst>
                            <p:childTnLst>
                              <p:par>
                                <p:cTn id="126" presetID="42" presetClass="entr" presetSubtype="0" fill="hold" grpId="0" nodeType="afterEffect">
                                  <p:stCondLst>
                                    <p:cond delay="0"/>
                                  </p:stCondLst>
                                  <p:childTnLst>
                                    <p:set>
                                      <p:cBhvr>
                                        <p:cTn id="127" dur="1" fill="hold">
                                          <p:stCondLst>
                                            <p:cond delay="0"/>
                                          </p:stCondLst>
                                        </p:cTn>
                                        <p:tgtEl>
                                          <p:spTgt spid="121">
                                            <p:txEl>
                                              <p:pRg st="1" end="1"/>
                                            </p:txEl>
                                          </p:spTgt>
                                        </p:tgtEl>
                                        <p:attrNameLst>
                                          <p:attrName>style.visibility</p:attrName>
                                        </p:attrNameLst>
                                      </p:cBhvr>
                                      <p:to>
                                        <p:strVal val="visible"/>
                                      </p:to>
                                    </p:set>
                                    <p:animEffect transition="in" filter="fade">
                                      <p:cBhvr>
                                        <p:cTn id="128" dur="1000"/>
                                        <p:tgtEl>
                                          <p:spTgt spid="121">
                                            <p:txEl>
                                              <p:pRg st="1" end="1"/>
                                            </p:txEl>
                                          </p:spTgt>
                                        </p:tgtEl>
                                      </p:cBhvr>
                                    </p:animEffect>
                                    <p:anim calcmode="lin" valueType="num">
                                      <p:cBhvr>
                                        <p:cTn id="129" dur="1000" fill="hold"/>
                                        <p:tgtEl>
                                          <p:spTgt spid="121">
                                            <p:txEl>
                                              <p:pRg st="1" end="1"/>
                                            </p:txEl>
                                          </p:spTgt>
                                        </p:tgtEl>
                                        <p:attrNameLst>
                                          <p:attrName>ppt_x</p:attrName>
                                        </p:attrNameLst>
                                      </p:cBhvr>
                                      <p:tavLst>
                                        <p:tav tm="0">
                                          <p:val>
                                            <p:strVal val="#ppt_x"/>
                                          </p:val>
                                        </p:tav>
                                        <p:tav tm="100000">
                                          <p:val>
                                            <p:strVal val="#ppt_x"/>
                                          </p:val>
                                        </p:tav>
                                      </p:tavLst>
                                    </p:anim>
                                    <p:anim calcmode="lin" valueType="num">
                                      <p:cBhvr>
                                        <p:cTn id="130" dur="1000" fill="hold"/>
                                        <p:tgtEl>
                                          <p:spTgt spid="121">
                                            <p:txEl>
                                              <p:pRg st="1" end="1"/>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9250"/>
                            </p:stCondLst>
                            <p:childTnLst>
                              <p:par>
                                <p:cTn id="132" presetID="42" presetClass="entr" presetSubtype="0" fill="hold" grpId="0" nodeType="afterEffect">
                                  <p:stCondLst>
                                    <p:cond delay="0"/>
                                  </p:stCondLst>
                                  <p:childTnLst>
                                    <p:set>
                                      <p:cBhvr>
                                        <p:cTn id="133" dur="1" fill="hold">
                                          <p:stCondLst>
                                            <p:cond delay="0"/>
                                          </p:stCondLst>
                                        </p:cTn>
                                        <p:tgtEl>
                                          <p:spTgt spid="121">
                                            <p:txEl>
                                              <p:pRg st="2" end="2"/>
                                            </p:txEl>
                                          </p:spTgt>
                                        </p:tgtEl>
                                        <p:attrNameLst>
                                          <p:attrName>style.visibility</p:attrName>
                                        </p:attrNameLst>
                                      </p:cBhvr>
                                      <p:to>
                                        <p:strVal val="visible"/>
                                      </p:to>
                                    </p:set>
                                    <p:animEffect transition="in" filter="fade">
                                      <p:cBhvr>
                                        <p:cTn id="134" dur="1000"/>
                                        <p:tgtEl>
                                          <p:spTgt spid="121">
                                            <p:txEl>
                                              <p:pRg st="2" end="2"/>
                                            </p:txEl>
                                          </p:spTgt>
                                        </p:tgtEl>
                                      </p:cBhvr>
                                    </p:animEffect>
                                    <p:anim calcmode="lin" valueType="num">
                                      <p:cBhvr>
                                        <p:cTn id="135" dur="1000" fill="hold"/>
                                        <p:tgtEl>
                                          <p:spTgt spid="121">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1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43" grpId="0" uiExpand="1" build="p"/>
      <p:bldP spid="115" grpId="0" uiExpand="1" build="p"/>
      <p:bldP spid="118" grpId="0" uiExpand="1" build="p"/>
      <p:bldP spid="121"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184"/>
          <p:cNvGrpSpPr>
            <a:grpSpLocks noChangeAspect="1"/>
          </p:cNvGrpSpPr>
          <p:nvPr/>
        </p:nvGrpSpPr>
        <p:grpSpPr>
          <a:xfrm>
            <a:off x="4648200" y="533400"/>
            <a:ext cx="4389120" cy="6145813"/>
            <a:chOff x="3235326" y="1014413"/>
            <a:chExt cx="2673350" cy="3743325"/>
          </a:xfrm>
          <a:gradFill flip="none" rotWithShape="1">
            <a:gsLst>
              <a:gs pos="40000">
                <a:schemeClr val="accent3">
                  <a:lumMod val="67000"/>
                </a:schemeClr>
              </a:gs>
              <a:gs pos="48000">
                <a:schemeClr val="accent3">
                  <a:lumMod val="97000"/>
                  <a:lumOff val="3000"/>
                </a:schemeClr>
              </a:gs>
              <a:gs pos="100000">
                <a:schemeClr val="accent3">
                  <a:lumMod val="60000"/>
                  <a:lumOff val="40000"/>
                </a:schemeClr>
              </a:gs>
            </a:gsLst>
            <a:lin ang="16200000" scaled="1"/>
            <a:tileRect/>
          </a:gradFill>
          <a:effectLst>
            <a:outerShdw blurRad="63500" sx="102000" sy="102000" algn="ctr" rotWithShape="0">
              <a:prstClr val="black">
                <a:alpha val="20000"/>
              </a:prstClr>
            </a:outerShdw>
          </a:effectLst>
        </p:grpSpPr>
        <p:sp>
          <p:nvSpPr>
            <p:cNvPr id="186" name="Freeform 5"/>
            <p:cNvSpPr>
              <a:spLocks/>
            </p:cNvSpPr>
            <p:nvPr/>
          </p:nvSpPr>
          <p:spPr bwMode="auto">
            <a:xfrm>
              <a:off x="3836988" y="4149726"/>
              <a:ext cx="12700" cy="11113"/>
            </a:xfrm>
            <a:custGeom>
              <a:avLst/>
              <a:gdLst/>
              <a:ahLst/>
              <a:cxnLst>
                <a:cxn ang="0">
                  <a:pos x="6" y="5"/>
                </a:cxn>
                <a:cxn ang="0">
                  <a:pos x="2" y="2"/>
                </a:cxn>
                <a:cxn ang="0">
                  <a:pos x="0" y="1"/>
                </a:cxn>
                <a:cxn ang="0">
                  <a:pos x="6" y="5"/>
                </a:cxn>
              </a:cxnLst>
              <a:rect l="0" t="0" r="r" b="b"/>
              <a:pathLst>
                <a:path w="6" h="5">
                  <a:moveTo>
                    <a:pt x="6" y="5"/>
                  </a:moveTo>
                  <a:cubicBezTo>
                    <a:pt x="5" y="4"/>
                    <a:pt x="3" y="3"/>
                    <a:pt x="2" y="2"/>
                  </a:cubicBezTo>
                  <a:cubicBezTo>
                    <a:pt x="1" y="2"/>
                    <a:pt x="0" y="1"/>
                    <a:pt x="0" y="1"/>
                  </a:cubicBezTo>
                  <a:cubicBezTo>
                    <a:pt x="2" y="0"/>
                    <a:pt x="6" y="3"/>
                    <a:pt x="6"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3810001" y="4116388"/>
              <a:ext cx="42863" cy="92075"/>
            </a:xfrm>
            <a:custGeom>
              <a:avLst/>
              <a:gdLst/>
              <a:ahLst/>
              <a:cxnLst>
                <a:cxn ang="0">
                  <a:pos x="12" y="43"/>
                </a:cxn>
                <a:cxn ang="0">
                  <a:pos x="1" y="40"/>
                </a:cxn>
                <a:cxn ang="0">
                  <a:pos x="3" y="34"/>
                </a:cxn>
                <a:cxn ang="0">
                  <a:pos x="3" y="28"/>
                </a:cxn>
                <a:cxn ang="0">
                  <a:pos x="3" y="23"/>
                </a:cxn>
                <a:cxn ang="0">
                  <a:pos x="3" y="21"/>
                </a:cxn>
                <a:cxn ang="0">
                  <a:pos x="2" y="21"/>
                </a:cxn>
                <a:cxn ang="0">
                  <a:pos x="4" y="9"/>
                </a:cxn>
                <a:cxn ang="0">
                  <a:pos x="3" y="7"/>
                </a:cxn>
                <a:cxn ang="0">
                  <a:pos x="4" y="5"/>
                </a:cxn>
                <a:cxn ang="0">
                  <a:pos x="2" y="3"/>
                </a:cxn>
                <a:cxn ang="0">
                  <a:pos x="3" y="2"/>
                </a:cxn>
                <a:cxn ang="0">
                  <a:pos x="7" y="5"/>
                </a:cxn>
                <a:cxn ang="0">
                  <a:pos x="15" y="3"/>
                </a:cxn>
                <a:cxn ang="0">
                  <a:pos x="14" y="4"/>
                </a:cxn>
                <a:cxn ang="0">
                  <a:pos x="14" y="5"/>
                </a:cxn>
                <a:cxn ang="0">
                  <a:pos x="13" y="6"/>
                </a:cxn>
                <a:cxn ang="0">
                  <a:pos x="16" y="8"/>
                </a:cxn>
                <a:cxn ang="0">
                  <a:pos x="16" y="10"/>
                </a:cxn>
                <a:cxn ang="0">
                  <a:pos x="19" y="15"/>
                </a:cxn>
                <a:cxn ang="0">
                  <a:pos x="13" y="17"/>
                </a:cxn>
                <a:cxn ang="0">
                  <a:pos x="15" y="20"/>
                </a:cxn>
                <a:cxn ang="0">
                  <a:pos x="11" y="21"/>
                </a:cxn>
                <a:cxn ang="0">
                  <a:pos x="11" y="19"/>
                </a:cxn>
                <a:cxn ang="0">
                  <a:pos x="10" y="21"/>
                </a:cxn>
                <a:cxn ang="0">
                  <a:pos x="18" y="28"/>
                </a:cxn>
                <a:cxn ang="0">
                  <a:pos x="14" y="29"/>
                </a:cxn>
                <a:cxn ang="0">
                  <a:pos x="15" y="30"/>
                </a:cxn>
                <a:cxn ang="0">
                  <a:pos x="16" y="32"/>
                </a:cxn>
                <a:cxn ang="0">
                  <a:pos x="17" y="32"/>
                </a:cxn>
                <a:cxn ang="0">
                  <a:pos x="17" y="33"/>
                </a:cxn>
                <a:cxn ang="0">
                  <a:pos x="19" y="34"/>
                </a:cxn>
                <a:cxn ang="0">
                  <a:pos x="17" y="34"/>
                </a:cxn>
                <a:cxn ang="0">
                  <a:pos x="20" y="36"/>
                </a:cxn>
                <a:cxn ang="0">
                  <a:pos x="18" y="36"/>
                </a:cxn>
                <a:cxn ang="0">
                  <a:pos x="14" y="36"/>
                </a:cxn>
                <a:cxn ang="0">
                  <a:pos x="14" y="36"/>
                </a:cxn>
                <a:cxn ang="0">
                  <a:pos x="14" y="42"/>
                </a:cxn>
                <a:cxn ang="0">
                  <a:pos x="12" y="43"/>
                </a:cxn>
              </a:cxnLst>
              <a:rect l="0" t="0" r="r" b="b"/>
              <a:pathLst>
                <a:path w="20" h="44">
                  <a:moveTo>
                    <a:pt x="12" y="43"/>
                  </a:moveTo>
                  <a:cubicBezTo>
                    <a:pt x="10" y="42"/>
                    <a:pt x="1" y="42"/>
                    <a:pt x="1" y="40"/>
                  </a:cubicBezTo>
                  <a:cubicBezTo>
                    <a:pt x="0" y="37"/>
                    <a:pt x="2" y="36"/>
                    <a:pt x="3" y="34"/>
                  </a:cubicBezTo>
                  <a:cubicBezTo>
                    <a:pt x="4" y="33"/>
                    <a:pt x="3" y="29"/>
                    <a:pt x="3" y="28"/>
                  </a:cubicBezTo>
                  <a:cubicBezTo>
                    <a:pt x="3" y="26"/>
                    <a:pt x="4" y="25"/>
                    <a:pt x="3" y="23"/>
                  </a:cubicBezTo>
                  <a:cubicBezTo>
                    <a:pt x="3" y="22"/>
                    <a:pt x="3" y="21"/>
                    <a:pt x="3" y="21"/>
                  </a:cubicBezTo>
                  <a:cubicBezTo>
                    <a:pt x="2" y="21"/>
                    <a:pt x="2" y="21"/>
                    <a:pt x="2" y="21"/>
                  </a:cubicBezTo>
                  <a:cubicBezTo>
                    <a:pt x="0" y="17"/>
                    <a:pt x="3" y="13"/>
                    <a:pt x="4" y="9"/>
                  </a:cubicBezTo>
                  <a:cubicBezTo>
                    <a:pt x="4" y="8"/>
                    <a:pt x="3" y="8"/>
                    <a:pt x="3" y="7"/>
                  </a:cubicBezTo>
                  <a:cubicBezTo>
                    <a:pt x="3" y="6"/>
                    <a:pt x="4" y="5"/>
                    <a:pt x="4" y="5"/>
                  </a:cubicBezTo>
                  <a:cubicBezTo>
                    <a:pt x="4" y="4"/>
                    <a:pt x="2" y="4"/>
                    <a:pt x="2" y="3"/>
                  </a:cubicBezTo>
                  <a:cubicBezTo>
                    <a:pt x="2" y="3"/>
                    <a:pt x="2" y="1"/>
                    <a:pt x="3" y="2"/>
                  </a:cubicBezTo>
                  <a:cubicBezTo>
                    <a:pt x="4" y="2"/>
                    <a:pt x="4" y="6"/>
                    <a:pt x="7" y="5"/>
                  </a:cubicBezTo>
                  <a:cubicBezTo>
                    <a:pt x="8" y="5"/>
                    <a:pt x="13" y="0"/>
                    <a:pt x="15" y="3"/>
                  </a:cubicBezTo>
                  <a:cubicBezTo>
                    <a:pt x="15" y="4"/>
                    <a:pt x="14" y="3"/>
                    <a:pt x="14" y="4"/>
                  </a:cubicBezTo>
                  <a:cubicBezTo>
                    <a:pt x="13" y="4"/>
                    <a:pt x="14" y="5"/>
                    <a:pt x="14" y="5"/>
                  </a:cubicBezTo>
                  <a:cubicBezTo>
                    <a:pt x="14" y="6"/>
                    <a:pt x="13" y="5"/>
                    <a:pt x="13" y="6"/>
                  </a:cubicBezTo>
                  <a:cubicBezTo>
                    <a:pt x="13" y="6"/>
                    <a:pt x="16" y="7"/>
                    <a:pt x="16" y="8"/>
                  </a:cubicBezTo>
                  <a:cubicBezTo>
                    <a:pt x="16" y="9"/>
                    <a:pt x="15" y="10"/>
                    <a:pt x="16" y="10"/>
                  </a:cubicBezTo>
                  <a:cubicBezTo>
                    <a:pt x="16" y="13"/>
                    <a:pt x="20" y="11"/>
                    <a:pt x="19" y="15"/>
                  </a:cubicBezTo>
                  <a:cubicBezTo>
                    <a:pt x="18" y="16"/>
                    <a:pt x="14" y="15"/>
                    <a:pt x="13" y="17"/>
                  </a:cubicBezTo>
                  <a:cubicBezTo>
                    <a:pt x="11" y="19"/>
                    <a:pt x="15" y="20"/>
                    <a:pt x="15" y="20"/>
                  </a:cubicBezTo>
                  <a:cubicBezTo>
                    <a:pt x="14" y="23"/>
                    <a:pt x="11" y="21"/>
                    <a:pt x="11" y="21"/>
                  </a:cubicBezTo>
                  <a:cubicBezTo>
                    <a:pt x="11" y="20"/>
                    <a:pt x="12" y="19"/>
                    <a:pt x="11" y="19"/>
                  </a:cubicBezTo>
                  <a:cubicBezTo>
                    <a:pt x="11" y="19"/>
                    <a:pt x="10" y="20"/>
                    <a:pt x="10" y="21"/>
                  </a:cubicBezTo>
                  <a:cubicBezTo>
                    <a:pt x="9" y="25"/>
                    <a:pt x="18" y="26"/>
                    <a:pt x="18" y="28"/>
                  </a:cubicBezTo>
                  <a:cubicBezTo>
                    <a:pt x="19" y="33"/>
                    <a:pt x="16" y="28"/>
                    <a:pt x="14" y="29"/>
                  </a:cubicBezTo>
                  <a:cubicBezTo>
                    <a:pt x="14" y="30"/>
                    <a:pt x="15" y="30"/>
                    <a:pt x="15" y="30"/>
                  </a:cubicBezTo>
                  <a:cubicBezTo>
                    <a:pt x="16" y="31"/>
                    <a:pt x="16" y="32"/>
                    <a:pt x="16" y="32"/>
                  </a:cubicBezTo>
                  <a:cubicBezTo>
                    <a:pt x="16" y="32"/>
                    <a:pt x="17" y="32"/>
                    <a:pt x="17" y="32"/>
                  </a:cubicBezTo>
                  <a:cubicBezTo>
                    <a:pt x="18" y="32"/>
                    <a:pt x="17" y="33"/>
                    <a:pt x="17" y="33"/>
                  </a:cubicBezTo>
                  <a:cubicBezTo>
                    <a:pt x="18" y="34"/>
                    <a:pt x="19" y="34"/>
                    <a:pt x="19" y="34"/>
                  </a:cubicBezTo>
                  <a:cubicBezTo>
                    <a:pt x="18" y="34"/>
                    <a:pt x="17" y="33"/>
                    <a:pt x="17" y="34"/>
                  </a:cubicBezTo>
                  <a:cubicBezTo>
                    <a:pt x="17" y="34"/>
                    <a:pt x="20" y="34"/>
                    <a:pt x="20" y="36"/>
                  </a:cubicBezTo>
                  <a:cubicBezTo>
                    <a:pt x="19" y="37"/>
                    <a:pt x="18" y="36"/>
                    <a:pt x="18" y="36"/>
                  </a:cubicBezTo>
                  <a:cubicBezTo>
                    <a:pt x="16" y="35"/>
                    <a:pt x="16" y="37"/>
                    <a:pt x="14" y="36"/>
                  </a:cubicBezTo>
                  <a:cubicBezTo>
                    <a:pt x="14" y="36"/>
                    <a:pt x="14" y="36"/>
                    <a:pt x="14" y="36"/>
                  </a:cubicBezTo>
                  <a:cubicBezTo>
                    <a:pt x="13" y="39"/>
                    <a:pt x="18" y="42"/>
                    <a:pt x="14" y="42"/>
                  </a:cubicBezTo>
                  <a:cubicBezTo>
                    <a:pt x="13" y="42"/>
                    <a:pt x="13" y="44"/>
                    <a:pt x="12"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8" name="Freeform 7"/>
            <p:cNvSpPr>
              <a:spLocks/>
            </p:cNvSpPr>
            <p:nvPr/>
          </p:nvSpPr>
          <p:spPr bwMode="auto">
            <a:xfrm>
              <a:off x="3843338" y="4179888"/>
              <a:ext cx="12700" cy="6350"/>
            </a:xfrm>
            <a:custGeom>
              <a:avLst/>
              <a:gdLst/>
              <a:ahLst/>
              <a:cxnLst>
                <a:cxn ang="0">
                  <a:pos x="5" y="3"/>
                </a:cxn>
                <a:cxn ang="0">
                  <a:pos x="0" y="1"/>
                </a:cxn>
                <a:cxn ang="0">
                  <a:pos x="6" y="2"/>
                </a:cxn>
                <a:cxn ang="0">
                  <a:pos x="5" y="3"/>
                </a:cxn>
              </a:cxnLst>
              <a:rect l="0" t="0" r="r" b="b"/>
              <a:pathLst>
                <a:path w="6" h="3">
                  <a:moveTo>
                    <a:pt x="5" y="3"/>
                  </a:moveTo>
                  <a:cubicBezTo>
                    <a:pt x="5" y="2"/>
                    <a:pt x="0" y="1"/>
                    <a:pt x="0" y="1"/>
                  </a:cubicBezTo>
                  <a:cubicBezTo>
                    <a:pt x="0" y="0"/>
                    <a:pt x="5" y="2"/>
                    <a:pt x="6" y="2"/>
                  </a:cubicBezTo>
                  <a:cubicBezTo>
                    <a:pt x="6" y="3"/>
                    <a:pt x="4" y="3"/>
                    <a:pt x="5"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8"/>
            <p:cNvSpPr>
              <a:spLocks/>
            </p:cNvSpPr>
            <p:nvPr/>
          </p:nvSpPr>
          <p:spPr bwMode="auto">
            <a:xfrm>
              <a:off x="3827463" y="4225926"/>
              <a:ext cx="19050" cy="11113"/>
            </a:xfrm>
            <a:custGeom>
              <a:avLst/>
              <a:gdLst/>
              <a:ahLst/>
              <a:cxnLst>
                <a:cxn ang="0">
                  <a:pos x="4" y="5"/>
                </a:cxn>
                <a:cxn ang="0">
                  <a:pos x="1" y="4"/>
                </a:cxn>
                <a:cxn ang="0">
                  <a:pos x="0" y="4"/>
                </a:cxn>
                <a:cxn ang="0">
                  <a:pos x="0" y="2"/>
                </a:cxn>
                <a:cxn ang="0">
                  <a:pos x="3" y="2"/>
                </a:cxn>
                <a:cxn ang="0">
                  <a:pos x="4" y="2"/>
                </a:cxn>
                <a:cxn ang="0">
                  <a:pos x="6" y="1"/>
                </a:cxn>
                <a:cxn ang="0">
                  <a:pos x="8" y="3"/>
                </a:cxn>
                <a:cxn ang="0">
                  <a:pos x="5" y="3"/>
                </a:cxn>
                <a:cxn ang="0">
                  <a:pos x="6" y="3"/>
                </a:cxn>
                <a:cxn ang="0">
                  <a:pos x="4" y="4"/>
                </a:cxn>
                <a:cxn ang="0">
                  <a:pos x="4" y="5"/>
                </a:cxn>
              </a:cxnLst>
              <a:rect l="0" t="0" r="r" b="b"/>
              <a:pathLst>
                <a:path w="9" h="5">
                  <a:moveTo>
                    <a:pt x="4" y="5"/>
                  </a:moveTo>
                  <a:cubicBezTo>
                    <a:pt x="3" y="5"/>
                    <a:pt x="2" y="5"/>
                    <a:pt x="1" y="4"/>
                  </a:cubicBezTo>
                  <a:cubicBezTo>
                    <a:pt x="1" y="4"/>
                    <a:pt x="0" y="4"/>
                    <a:pt x="0" y="4"/>
                  </a:cubicBezTo>
                  <a:cubicBezTo>
                    <a:pt x="0" y="3"/>
                    <a:pt x="0" y="3"/>
                    <a:pt x="0" y="2"/>
                  </a:cubicBezTo>
                  <a:cubicBezTo>
                    <a:pt x="0" y="2"/>
                    <a:pt x="3" y="2"/>
                    <a:pt x="3" y="2"/>
                  </a:cubicBezTo>
                  <a:cubicBezTo>
                    <a:pt x="4" y="2"/>
                    <a:pt x="4" y="3"/>
                    <a:pt x="4" y="2"/>
                  </a:cubicBezTo>
                  <a:cubicBezTo>
                    <a:pt x="5" y="2"/>
                    <a:pt x="5" y="1"/>
                    <a:pt x="6" y="1"/>
                  </a:cubicBezTo>
                  <a:cubicBezTo>
                    <a:pt x="7" y="0"/>
                    <a:pt x="9" y="2"/>
                    <a:pt x="8" y="3"/>
                  </a:cubicBezTo>
                  <a:cubicBezTo>
                    <a:pt x="8" y="4"/>
                    <a:pt x="6" y="4"/>
                    <a:pt x="5" y="3"/>
                  </a:cubicBezTo>
                  <a:cubicBezTo>
                    <a:pt x="5" y="3"/>
                    <a:pt x="7" y="3"/>
                    <a:pt x="6" y="3"/>
                  </a:cubicBezTo>
                  <a:cubicBezTo>
                    <a:pt x="6" y="2"/>
                    <a:pt x="4" y="3"/>
                    <a:pt x="4" y="4"/>
                  </a:cubicBezTo>
                  <a:cubicBezTo>
                    <a:pt x="5" y="5"/>
                    <a:pt x="8" y="3"/>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9"/>
            <p:cNvSpPr>
              <a:spLocks/>
            </p:cNvSpPr>
            <p:nvPr/>
          </p:nvSpPr>
          <p:spPr bwMode="auto">
            <a:xfrm>
              <a:off x="3821113" y="4257676"/>
              <a:ext cx="3175" cy="1588"/>
            </a:xfrm>
            <a:custGeom>
              <a:avLst/>
              <a:gdLst/>
              <a:ahLst/>
              <a:cxnLst>
                <a:cxn ang="0">
                  <a:pos x="0" y="0"/>
                </a:cxn>
                <a:cxn ang="0">
                  <a:pos x="2" y="0"/>
                </a:cxn>
                <a:cxn ang="0">
                  <a:pos x="0" y="0"/>
                </a:cxn>
              </a:cxnLst>
              <a:rect l="0" t="0" r="r" b="b"/>
              <a:pathLst>
                <a:path w="2">
                  <a:moveTo>
                    <a:pt x="0" y="0"/>
                  </a:moveTo>
                  <a:cubicBezTo>
                    <a:pt x="1" y="0"/>
                    <a:pt x="2" y="0"/>
                    <a:pt x="2" y="0"/>
                  </a:cubicBezTo>
                  <a:cubicBezTo>
                    <a:pt x="2"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0"/>
            <p:cNvSpPr>
              <a:spLocks/>
            </p:cNvSpPr>
            <p:nvPr/>
          </p:nvSpPr>
          <p:spPr bwMode="auto">
            <a:xfrm>
              <a:off x="3829051" y="4256088"/>
              <a:ext cx="14288" cy="9525"/>
            </a:xfrm>
            <a:custGeom>
              <a:avLst/>
              <a:gdLst/>
              <a:ahLst/>
              <a:cxnLst>
                <a:cxn ang="0">
                  <a:pos x="5" y="4"/>
                </a:cxn>
                <a:cxn ang="0">
                  <a:pos x="6" y="1"/>
                </a:cxn>
                <a:cxn ang="0">
                  <a:pos x="5" y="4"/>
                </a:cxn>
              </a:cxnLst>
              <a:rect l="0" t="0" r="r" b="b"/>
              <a:pathLst>
                <a:path w="7" h="5">
                  <a:moveTo>
                    <a:pt x="5" y="4"/>
                  </a:moveTo>
                  <a:cubicBezTo>
                    <a:pt x="0" y="1"/>
                    <a:pt x="4" y="0"/>
                    <a:pt x="6" y="1"/>
                  </a:cubicBezTo>
                  <a:cubicBezTo>
                    <a:pt x="6" y="2"/>
                    <a:pt x="7" y="5"/>
                    <a:pt x="5"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11"/>
            <p:cNvSpPr>
              <a:spLocks/>
            </p:cNvSpPr>
            <p:nvPr/>
          </p:nvSpPr>
          <p:spPr bwMode="auto">
            <a:xfrm>
              <a:off x="3811588" y="4256088"/>
              <a:ext cx="19050" cy="14288"/>
            </a:xfrm>
            <a:custGeom>
              <a:avLst/>
              <a:gdLst/>
              <a:ahLst/>
              <a:cxnLst>
                <a:cxn ang="0">
                  <a:pos x="2" y="7"/>
                </a:cxn>
                <a:cxn ang="0">
                  <a:pos x="4" y="5"/>
                </a:cxn>
                <a:cxn ang="0">
                  <a:pos x="8" y="5"/>
                </a:cxn>
                <a:cxn ang="0">
                  <a:pos x="2" y="7"/>
                </a:cxn>
              </a:cxnLst>
              <a:rect l="0" t="0" r="r" b="b"/>
              <a:pathLst>
                <a:path w="9" h="7">
                  <a:moveTo>
                    <a:pt x="2" y="7"/>
                  </a:moveTo>
                  <a:cubicBezTo>
                    <a:pt x="0" y="3"/>
                    <a:pt x="3" y="5"/>
                    <a:pt x="4" y="5"/>
                  </a:cubicBezTo>
                  <a:cubicBezTo>
                    <a:pt x="5" y="5"/>
                    <a:pt x="9" y="0"/>
                    <a:pt x="8" y="5"/>
                  </a:cubicBezTo>
                  <a:cubicBezTo>
                    <a:pt x="8" y="7"/>
                    <a:pt x="4" y="7"/>
                    <a:pt x="2"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12"/>
            <p:cNvSpPr>
              <a:spLocks/>
            </p:cNvSpPr>
            <p:nvPr/>
          </p:nvSpPr>
          <p:spPr bwMode="auto">
            <a:xfrm>
              <a:off x="3829051" y="4264026"/>
              <a:ext cx="19050" cy="6350"/>
            </a:xfrm>
            <a:custGeom>
              <a:avLst/>
              <a:gdLst/>
              <a:ahLst/>
              <a:cxnLst>
                <a:cxn ang="0">
                  <a:pos x="4" y="3"/>
                </a:cxn>
                <a:cxn ang="0">
                  <a:pos x="4" y="1"/>
                </a:cxn>
                <a:cxn ang="0">
                  <a:pos x="2" y="0"/>
                </a:cxn>
                <a:cxn ang="0">
                  <a:pos x="2" y="0"/>
                </a:cxn>
                <a:cxn ang="0">
                  <a:pos x="4" y="3"/>
                </a:cxn>
              </a:cxnLst>
              <a:rect l="0" t="0" r="r" b="b"/>
              <a:pathLst>
                <a:path w="9" h="3">
                  <a:moveTo>
                    <a:pt x="4" y="3"/>
                  </a:moveTo>
                  <a:cubicBezTo>
                    <a:pt x="0" y="2"/>
                    <a:pt x="5" y="2"/>
                    <a:pt x="4" y="1"/>
                  </a:cubicBezTo>
                  <a:cubicBezTo>
                    <a:pt x="4" y="1"/>
                    <a:pt x="2" y="1"/>
                    <a:pt x="2" y="0"/>
                  </a:cubicBezTo>
                  <a:cubicBezTo>
                    <a:pt x="2" y="0"/>
                    <a:pt x="2" y="0"/>
                    <a:pt x="2" y="0"/>
                  </a:cubicBezTo>
                  <a:cubicBezTo>
                    <a:pt x="4" y="0"/>
                    <a:pt x="9" y="2"/>
                    <a:pt x="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3"/>
            <p:cNvSpPr>
              <a:spLocks/>
            </p:cNvSpPr>
            <p:nvPr/>
          </p:nvSpPr>
          <p:spPr bwMode="auto">
            <a:xfrm>
              <a:off x="3803651" y="4275138"/>
              <a:ext cx="30163" cy="3175"/>
            </a:xfrm>
            <a:custGeom>
              <a:avLst/>
              <a:gdLst/>
              <a:ahLst/>
              <a:cxnLst>
                <a:cxn ang="0">
                  <a:pos x="5" y="2"/>
                </a:cxn>
                <a:cxn ang="0">
                  <a:pos x="7" y="2"/>
                </a:cxn>
                <a:cxn ang="0">
                  <a:pos x="5" y="2"/>
                </a:cxn>
              </a:cxnLst>
              <a:rect l="0" t="0" r="r" b="b"/>
              <a:pathLst>
                <a:path w="14" h="2">
                  <a:moveTo>
                    <a:pt x="5" y="2"/>
                  </a:moveTo>
                  <a:cubicBezTo>
                    <a:pt x="0" y="0"/>
                    <a:pt x="14" y="1"/>
                    <a:pt x="7" y="2"/>
                  </a:cubicBezTo>
                  <a:cubicBezTo>
                    <a:pt x="6" y="2"/>
                    <a:pt x="5" y="2"/>
                    <a:pt x="5"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4"/>
            <p:cNvSpPr>
              <a:spLocks/>
            </p:cNvSpPr>
            <p:nvPr/>
          </p:nvSpPr>
          <p:spPr bwMode="auto">
            <a:xfrm>
              <a:off x="3811588" y="4270376"/>
              <a:ext cx="49213" cy="12700"/>
            </a:xfrm>
            <a:custGeom>
              <a:avLst/>
              <a:gdLst/>
              <a:ahLst/>
              <a:cxnLst>
                <a:cxn ang="0">
                  <a:pos x="8" y="6"/>
                </a:cxn>
                <a:cxn ang="0">
                  <a:pos x="6" y="5"/>
                </a:cxn>
                <a:cxn ang="0">
                  <a:pos x="7" y="4"/>
                </a:cxn>
                <a:cxn ang="0">
                  <a:pos x="5" y="4"/>
                </a:cxn>
                <a:cxn ang="0">
                  <a:pos x="12" y="5"/>
                </a:cxn>
                <a:cxn ang="0">
                  <a:pos x="8" y="6"/>
                </a:cxn>
              </a:cxnLst>
              <a:rect l="0" t="0" r="r" b="b"/>
              <a:pathLst>
                <a:path w="23" h="6">
                  <a:moveTo>
                    <a:pt x="8" y="6"/>
                  </a:moveTo>
                  <a:cubicBezTo>
                    <a:pt x="7" y="6"/>
                    <a:pt x="6" y="6"/>
                    <a:pt x="6" y="5"/>
                  </a:cubicBezTo>
                  <a:cubicBezTo>
                    <a:pt x="6" y="4"/>
                    <a:pt x="8" y="5"/>
                    <a:pt x="7" y="4"/>
                  </a:cubicBezTo>
                  <a:cubicBezTo>
                    <a:pt x="7" y="4"/>
                    <a:pt x="6" y="4"/>
                    <a:pt x="5" y="4"/>
                  </a:cubicBezTo>
                  <a:cubicBezTo>
                    <a:pt x="0" y="0"/>
                    <a:pt x="23" y="0"/>
                    <a:pt x="12" y="5"/>
                  </a:cubicBezTo>
                  <a:cubicBezTo>
                    <a:pt x="11" y="5"/>
                    <a:pt x="10" y="6"/>
                    <a:pt x="8"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5"/>
            <p:cNvSpPr>
              <a:spLocks/>
            </p:cNvSpPr>
            <p:nvPr/>
          </p:nvSpPr>
          <p:spPr bwMode="auto">
            <a:xfrm>
              <a:off x="3817938" y="4278313"/>
              <a:ext cx="15875" cy="12700"/>
            </a:xfrm>
            <a:custGeom>
              <a:avLst/>
              <a:gdLst/>
              <a:ahLst/>
              <a:cxnLst>
                <a:cxn ang="0">
                  <a:pos x="2" y="3"/>
                </a:cxn>
                <a:cxn ang="0">
                  <a:pos x="0" y="1"/>
                </a:cxn>
                <a:cxn ang="0">
                  <a:pos x="2" y="0"/>
                </a:cxn>
                <a:cxn ang="0">
                  <a:pos x="2" y="3"/>
                </a:cxn>
              </a:cxnLst>
              <a:rect l="0" t="0" r="r" b="b"/>
              <a:pathLst>
                <a:path w="7" h="6">
                  <a:moveTo>
                    <a:pt x="2" y="3"/>
                  </a:moveTo>
                  <a:cubicBezTo>
                    <a:pt x="1" y="2"/>
                    <a:pt x="0" y="2"/>
                    <a:pt x="0" y="1"/>
                  </a:cubicBezTo>
                  <a:cubicBezTo>
                    <a:pt x="0" y="1"/>
                    <a:pt x="1" y="0"/>
                    <a:pt x="2" y="0"/>
                  </a:cubicBezTo>
                  <a:cubicBezTo>
                    <a:pt x="4" y="1"/>
                    <a:pt x="7" y="6"/>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7" name="Freeform 16"/>
            <p:cNvSpPr>
              <a:spLocks/>
            </p:cNvSpPr>
            <p:nvPr/>
          </p:nvSpPr>
          <p:spPr bwMode="auto">
            <a:xfrm>
              <a:off x="3846513" y="4281488"/>
              <a:ext cx="9525" cy="9525"/>
            </a:xfrm>
            <a:custGeom>
              <a:avLst/>
              <a:gdLst/>
              <a:ahLst/>
              <a:cxnLst>
                <a:cxn ang="0">
                  <a:pos x="2" y="5"/>
                </a:cxn>
                <a:cxn ang="0">
                  <a:pos x="0" y="0"/>
                </a:cxn>
                <a:cxn ang="0">
                  <a:pos x="1" y="0"/>
                </a:cxn>
                <a:cxn ang="0">
                  <a:pos x="2" y="5"/>
                </a:cxn>
              </a:cxnLst>
              <a:rect l="0" t="0" r="r" b="b"/>
              <a:pathLst>
                <a:path w="5" h="5">
                  <a:moveTo>
                    <a:pt x="2" y="5"/>
                  </a:moveTo>
                  <a:cubicBezTo>
                    <a:pt x="0" y="3"/>
                    <a:pt x="0" y="1"/>
                    <a:pt x="0" y="0"/>
                  </a:cubicBezTo>
                  <a:cubicBezTo>
                    <a:pt x="0" y="0"/>
                    <a:pt x="1" y="0"/>
                    <a:pt x="1" y="0"/>
                  </a:cubicBezTo>
                  <a:cubicBezTo>
                    <a:pt x="2" y="1"/>
                    <a:pt x="5" y="4"/>
                    <a:pt x="2"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17"/>
            <p:cNvSpPr>
              <a:spLocks/>
            </p:cNvSpPr>
            <p:nvPr/>
          </p:nvSpPr>
          <p:spPr bwMode="auto">
            <a:xfrm>
              <a:off x="3824288" y="4287838"/>
              <a:ext cx="23813" cy="7938"/>
            </a:xfrm>
            <a:custGeom>
              <a:avLst/>
              <a:gdLst/>
              <a:ahLst/>
              <a:cxnLst>
                <a:cxn ang="0">
                  <a:pos x="3" y="4"/>
                </a:cxn>
                <a:cxn ang="0">
                  <a:pos x="5" y="0"/>
                </a:cxn>
                <a:cxn ang="0">
                  <a:pos x="11" y="2"/>
                </a:cxn>
                <a:cxn ang="0">
                  <a:pos x="3" y="4"/>
                </a:cxn>
              </a:cxnLst>
              <a:rect l="0" t="0" r="r" b="b"/>
              <a:pathLst>
                <a:path w="11" h="4">
                  <a:moveTo>
                    <a:pt x="3" y="4"/>
                  </a:moveTo>
                  <a:cubicBezTo>
                    <a:pt x="0" y="4"/>
                    <a:pt x="3" y="0"/>
                    <a:pt x="5" y="0"/>
                  </a:cubicBezTo>
                  <a:cubicBezTo>
                    <a:pt x="6" y="0"/>
                    <a:pt x="11" y="0"/>
                    <a:pt x="11" y="2"/>
                  </a:cubicBezTo>
                  <a:cubicBezTo>
                    <a:pt x="11" y="3"/>
                    <a:pt x="4" y="4"/>
                    <a:pt x="3"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Freeform 18"/>
            <p:cNvSpPr>
              <a:spLocks/>
            </p:cNvSpPr>
            <p:nvPr/>
          </p:nvSpPr>
          <p:spPr bwMode="auto">
            <a:xfrm>
              <a:off x="3833813" y="4291013"/>
              <a:ext cx="25400" cy="17463"/>
            </a:xfrm>
            <a:custGeom>
              <a:avLst/>
              <a:gdLst/>
              <a:ahLst/>
              <a:cxnLst>
                <a:cxn ang="0">
                  <a:pos x="11" y="8"/>
                </a:cxn>
                <a:cxn ang="0">
                  <a:pos x="0" y="4"/>
                </a:cxn>
                <a:cxn ang="0">
                  <a:pos x="11" y="3"/>
                </a:cxn>
                <a:cxn ang="0">
                  <a:pos x="12" y="8"/>
                </a:cxn>
                <a:cxn ang="0">
                  <a:pos x="11" y="8"/>
                </a:cxn>
              </a:cxnLst>
              <a:rect l="0" t="0" r="r" b="b"/>
              <a:pathLst>
                <a:path w="12" h="8">
                  <a:moveTo>
                    <a:pt x="11" y="8"/>
                  </a:moveTo>
                  <a:cubicBezTo>
                    <a:pt x="9" y="6"/>
                    <a:pt x="0" y="7"/>
                    <a:pt x="0" y="4"/>
                  </a:cubicBezTo>
                  <a:cubicBezTo>
                    <a:pt x="1" y="0"/>
                    <a:pt x="9" y="1"/>
                    <a:pt x="11" y="3"/>
                  </a:cubicBezTo>
                  <a:cubicBezTo>
                    <a:pt x="12" y="4"/>
                    <a:pt x="12" y="7"/>
                    <a:pt x="12" y="8"/>
                  </a:cubicBezTo>
                  <a:cubicBezTo>
                    <a:pt x="11" y="8"/>
                    <a:pt x="10" y="8"/>
                    <a:pt x="11"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 name="Freeform 19"/>
            <p:cNvSpPr>
              <a:spLocks/>
            </p:cNvSpPr>
            <p:nvPr/>
          </p:nvSpPr>
          <p:spPr bwMode="auto">
            <a:xfrm>
              <a:off x="3829051" y="4302126"/>
              <a:ext cx="39688" cy="11113"/>
            </a:xfrm>
            <a:custGeom>
              <a:avLst/>
              <a:gdLst/>
              <a:ahLst/>
              <a:cxnLst>
                <a:cxn ang="0">
                  <a:pos x="8" y="5"/>
                </a:cxn>
                <a:cxn ang="0">
                  <a:pos x="6" y="4"/>
                </a:cxn>
                <a:cxn ang="0">
                  <a:pos x="11" y="5"/>
                </a:cxn>
                <a:cxn ang="0">
                  <a:pos x="8" y="5"/>
                </a:cxn>
              </a:cxnLst>
              <a:rect l="0" t="0" r="r" b="b"/>
              <a:pathLst>
                <a:path w="19" h="5">
                  <a:moveTo>
                    <a:pt x="8" y="5"/>
                  </a:moveTo>
                  <a:cubicBezTo>
                    <a:pt x="7" y="5"/>
                    <a:pt x="6" y="5"/>
                    <a:pt x="6" y="4"/>
                  </a:cubicBezTo>
                  <a:cubicBezTo>
                    <a:pt x="0" y="0"/>
                    <a:pt x="19" y="3"/>
                    <a:pt x="11" y="5"/>
                  </a:cubicBezTo>
                  <a:cubicBezTo>
                    <a:pt x="8" y="5"/>
                    <a:pt x="9"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 name="Freeform 20"/>
            <p:cNvSpPr>
              <a:spLocks/>
            </p:cNvSpPr>
            <p:nvPr/>
          </p:nvSpPr>
          <p:spPr bwMode="auto">
            <a:xfrm>
              <a:off x="3816351" y="4308476"/>
              <a:ext cx="25400" cy="7938"/>
            </a:xfrm>
            <a:custGeom>
              <a:avLst/>
              <a:gdLst/>
              <a:ahLst/>
              <a:cxnLst>
                <a:cxn ang="0">
                  <a:pos x="7" y="4"/>
                </a:cxn>
                <a:cxn ang="0">
                  <a:pos x="4" y="2"/>
                </a:cxn>
                <a:cxn ang="0">
                  <a:pos x="7" y="4"/>
                </a:cxn>
              </a:cxnLst>
              <a:rect l="0" t="0" r="r" b="b"/>
              <a:pathLst>
                <a:path w="12" h="4">
                  <a:moveTo>
                    <a:pt x="7" y="4"/>
                  </a:moveTo>
                  <a:cubicBezTo>
                    <a:pt x="6" y="3"/>
                    <a:pt x="5" y="3"/>
                    <a:pt x="4" y="2"/>
                  </a:cubicBezTo>
                  <a:cubicBezTo>
                    <a:pt x="0" y="0"/>
                    <a:pt x="12" y="2"/>
                    <a:pt x="7"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 name="Freeform 21"/>
            <p:cNvSpPr>
              <a:spLocks/>
            </p:cNvSpPr>
            <p:nvPr/>
          </p:nvSpPr>
          <p:spPr bwMode="auto">
            <a:xfrm>
              <a:off x="3841751" y="4316413"/>
              <a:ext cx="14288" cy="11113"/>
            </a:xfrm>
            <a:custGeom>
              <a:avLst/>
              <a:gdLst/>
              <a:ahLst/>
              <a:cxnLst>
                <a:cxn ang="0">
                  <a:pos x="0" y="4"/>
                </a:cxn>
                <a:cxn ang="0">
                  <a:pos x="1" y="0"/>
                </a:cxn>
                <a:cxn ang="0">
                  <a:pos x="7" y="1"/>
                </a:cxn>
                <a:cxn ang="0">
                  <a:pos x="2" y="2"/>
                </a:cxn>
                <a:cxn ang="0">
                  <a:pos x="1" y="4"/>
                </a:cxn>
                <a:cxn ang="0">
                  <a:pos x="0" y="4"/>
                </a:cxn>
              </a:cxnLst>
              <a:rect l="0" t="0" r="r" b="b"/>
              <a:pathLst>
                <a:path w="7" h="5">
                  <a:moveTo>
                    <a:pt x="0" y="4"/>
                  </a:moveTo>
                  <a:cubicBezTo>
                    <a:pt x="0" y="4"/>
                    <a:pt x="1" y="0"/>
                    <a:pt x="1" y="0"/>
                  </a:cubicBezTo>
                  <a:cubicBezTo>
                    <a:pt x="2" y="0"/>
                    <a:pt x="7" y="1"/>
                    <a:pt x="7" y="1"/>
                  </a:cubicBezTo>
                  <a:cubicBezTo>
                    <a:pt x="7" y="5"/>
                    <a:pt x="5" y="2"/>
                    <a:pt x="2" y="2"/>
                  </a:cubicBezTo>
                  <a:cubicBezTo>
                    <a:pt x="2" y="2"/>
                    <a:pt x="1" y="3"/>
                    <a:pt x="1" y="4"/>
                  </a:cubicBezTo>
                  <a:cubicBezTo>
                    <a:pt x="1" y="4"/>
                    <a:pt x="0" y="4"/>
                    <a:pt x="0"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 name="Freeform 22"/>
            <p:cNvSpPr>
              <a:spLocks/>
            </p:cNvSpPr>
            <p:nvPr/>
          </p:nvSpPr>
          <p:spPr bwMode="auto">
            <a:xfrm>
              <a:off x="3856038" y="4314826"/>
              <a:ext cx="15875" cy="19050"/>
            </a:xfrm>
            <a:custGeom>
              <a:avLst/>
              <a:gdLst/>
              <a:ahLst/>
              <a:cxnLst>
                <a:cxn ang="0">
                  <a:pos x="4" y="9"/>
                </a:cxn>
                <a:cxn ang="0">
                  <a:pos x="0" y="6"/>
                </a:cxn>
                <a:cxn ang="0">
                  <a:pos x="2" y="5"/>
                </a:cxn>
                <a:cxn ang="0">
                  <a:pos x="1" y="5"/>
                </a:cxn>
                <a:cxn ang="0">
                  <a:pos x="1" y="3"/>
                </a:cxn>
                <a:cxn ang="0">
                  <a:pos x="4" y="1"/>
                </a:cxn>
                <a:cxn ang="0">
                  <a:pos x="5" y="6"/>
                </a:cxn>
                <a:cxn ang="0">
                  <a:pos x="3" y="5"/>
                </a:cxn>
                <a:cxn ang="0">
                  <a:pos x="4" y="9"/>
                </a:cxn>
              </a:cxnLst>
              <a:rect l="0" t="0" r="r" b="b"/>
              <a:pathLst>
                <a:path w="7" h="9">
                  <a:moveTo>
                    <a:pt x="4" y="9"/>
                  </a:moveTo>
                  <a:cubicBezTo>
                    <a:pt x="3" y="8"/>
                    <a:pt x="0" y="8"/>
                    <a:pt x="0" y="6"/>
                  </a:cubicBezTo>
                  <a:cubicBezTo>
                    <a:pt x="0" y="6"/>
                    <a:pt x="2" y="6"/>
                    <a:pt x="2" y="5"/>
                  </a:cubicBezTo>
                  <a:cubicBezTo>
                    <a:pt x="2" y="5"/>
                    <a:pt x="1" y="5"/>
                    <a:pt x="1" y="5"/>
                  </a:cubicBezTo>
                  <a:cubicBezTo>
                    <a:pt x="1" y="4"/>
                    <a:pt x="1" y="4"/>
                    <a:pt x="1" y="3"/>
                  </a:cubicBezTo>
                  <a:cubicBezTo>
                    <a:pt x="1" y="1"/>
                    <a:pt x="2" y="0"/>
                    <a:pt x="4" y="1"/>
                  </a:cubicBezTo>
                  <a:cubicBezTo>
                    <a:pt x="5" y="2"/>
                    <a:pt x="5" y="5"/>
                    <a:pt x="5" y="6"/>
                  </a:cubicBezTo>
                  <a:cubicBezTo>
                    <a:pt x="4" y="6"/>
                    <a:pt x="4" y="5"/>
                    <a:pt x="3" y="5"/>
                  </a:cubicBezTo>
                  <a:cubicBezTo>
                    <a:pt x="3" y="5"/>
                    <a:pt x="7"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0" name="Freeform 23"/>
            <p:cNvSpPr>
              <a:spLocks/>
            </p:cNvSpPr>
            <p:nvPr/>
          </p:nvSpPr>
          <p:spPr bwMode="auto">
            <a:xfrm>
              <a:off x="3841751" y="4321176"/>
              <a:ext cx="20638" cy="12700"/>
            </a:xfrm>
            <a:custGeom>
              <a:avLst/>
              <a:gdLst/>
              <a:ahLst/>
              <a:cxnLst>
                <a:cxn ang="0">
                  <a:pos x="3" y="5"/>
                </a:cxn>
                <a:cxn ang="0">
                  <a:pos x="3" y="1"/>
                </a:cxn>
                <a:cxn ang="0">
                  <a:pos x="3" y="5"/>
                </a:cxn>
              </a:cxnLst>
              <a:rect l="0" t="0" r="r" b="b"/>
              <a:pathLst>
                <a:path w="10" h="6">
                  <a:moveTo>
                    <a:pt x="3" y="5"/>
                  </a:moveTo>
                  <a:cubicBezTo>
                    <a:pt x="2" y="3"/>
                    <a:pt x="0" y="2"/>
                    <a:pt x="3" y="1"/>
                  </a:cubicBezTo>
                  <a:cubicBezTo>
                    <a:pt x="4" y="0"/>
                    <a:pt x="10" y="6"/>
                    <a:pt x="3"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1" name="Freeform 24"/>
            <p:cNvSpPr>
              <a:spLocks/>
            </p:cNvSpPr>
            <p:nvPr/>
          </p:nvSpPr>
          <p:spPr bwMode="auto">
            <a:xfrm>
              <a:off x="3817938" y="4314826"/>
              <a:ext cx="17463" cy="23813"/>
            </a:xfrm>
            <a:custGeom>
              <a:avLst/>
              <a:gdLst/>
              <a:ahLst/>
              <a:cxnLst>
                <a:cxn ang="0">
                  <a:pos x="1" y="9"/>
                </a:cxn>
                <a:cxn ang="0">
                  <a:pos x="1" y="8"/>
                </a:cxn>
                <a:cxn ang="0">
                  <a:pos x="1" y="9"/>
                </a:cxn>
              </a:cxnLst>
              <a:rect l="0" t="0" r="r" b="b"/>
              <a:pathLst>
                <a:path w="8" h="11">
                  <a:moveTo>
                    <a:pt x="1" y="9"/>
                  </a:moveTo>
                  <a:cubicBezTo>
                    <a:pt x="1" y="9"/>
                    <a:pt x="1" y="9"/>
                    <a:pt x="1" y="8"/>
                  </a:cubicBezTo>
                  <a:cubicBezTo>
                    <a:pt x="0" y="0"/>
                    <a:pt x="8" y="11"/>
                    <a:pt x="1"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2" name="Freeform 25"/>
            <p:cNvSpPr>
              <a:spLocks/>
            </p:cNvSpPr>
            <p:nvPr/>
          </p:nvSpPr>
          <p:spPr bwMode="auto">
            <a:xfrm>
              <a:off x="3854451" y="4333876"/>
              <a:ext cx="14288" cy="11113"/>
            </a:xfrm>
            <a:custGeom>
              <a:avLst/>
              <a:gdLst/>
              <a:ahLst/>
              <a:cxnLst>
                <a:cxn ang="0">
                  <a:pos x="0" y="5"/>
                </a:cxn>
                <a:cxn ang="0">
                  <a:pos x="4" y="1"/>
                </a:cxn>
                <a:cxn ang="0">
                  <a:pos x="0" y="5"/>
                </a:cxn>
              </a:cxnLst>
              <a:rect l="0" t="0" r="r" b="b"/>
              <a:pathLst>
                <a:path w="7" h="5">
                  <a:moveTo>
                    <a:pt x="0" y="5"/>
                  </a:moveTo>
                  <a:cubicBezTo>
                    <a:pt x="0" y="4"/>
                    <a:pt x="2" y="0"/>
                    <a:pt x="4" y="1"/>
                  </a:cubicBezTo>
                  <a:cubicBezTo>
                    <a:pt x="7" y="2"/>
                    <a:pt x="2" y="4"/>
                    <a:pt x="0"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3" name="Freeform 26"/>
            <p:cNvSpPr>
              <a:spLocks/>
            </p:cNvSpPr>
            <p:nvPr/>
          </p:nvSpPr>
          <p:spPr bwMode="auto">
            <a:xfrm>
              <a:off x="3798888" y="4335463"/>
              <a:ext cx="23813" cy="19050"/>
            </a:xfrm>
            <a:custGeom>
              <a:avLst/>
              <a:gdLst/>
              <a:ahLst/>
              <a:cxnLst>
                <a:cxn ang="0">
                  <a:pos x="4" y="9"/>
                </a:cxn>
                <a:cxn ang="0">
                  <a:pos x="5" y="6"/>
                </a:cxn>
                <a:cxn ang="0">
                  <a:pos x="4" y="6"/>
                </a:cxn>
                <a:cxn ang="0">
                  <a:pos x="3" y="3"/>
                </a:cxn>
                <a:cxn ang="0">
                  <a:pos x="5" y="3"/>
                </a:cxn>
                <a:cxn ang="0">
                  <a:pos x="7" y="3"/>
                </a:cxn>
                <a:cxn ang="0">
                  <a:pos x="10" y="1"/>
                </a:cxn>
                <a:cxn ang="0">
                  <a:pos x="4" y="9"/>
                </a:cxn>
              </a:cxnLst>
              <a:rect l="0" t="0" r="r" b="b"/>
              <a:pathLst>
                <a:path w="11" h="9">
                  <a:moveTo>
                    <a:pt x="4" y="9"/>
                  </a:moveTo>
                  <a:cubicBezTo>
                    <a:pt x="2" y="7"/>
                    <a:pt x="6" y="6"/>
                    <a:pt x="5" y="6"/>
                  </a:cubicBezTo>
                  <a:cubicBezTo>
                    <a:pt x="5" y="6"/>
                    <a:pt x="4" y="6"/>
                    <a:pt x="4" y="6"/>
                  </a:cubicBezTo>
                  <a:cubicBezTo>
                    <a:pt x="3" y="5"/>
                    <a:pt x="0" y="3"/>
                    <a:pt x="3" y="3"/>
                  </a:cubicBezTo>
                  <a:cubicBezTo>
                    <a:pt x="5" y="3"/>
                    <a:pt x="8" y="7"/>
                    <a:pt x="5" y="3"/>
                  </a:cubicBezTo>
                  <a:cubicBezTo>
                    <a:pt x="4" y="3"/>
                    <a:pt x="6" y="4"/>
                    <a:pt x="7" y="3"/>
                  </a:cubicBezTo>
                  <a:cubicBezTo>
                    <a:pt x="7" y="3"/>
                    <a:pt x="9" y="0"/>
                    <a:pt x="10" y="1"/>
                  </a:cubicBezTo>
                  <a:cubicBezTo>
                    <a:pt x="11" y="6"/>
                    <a:pt x="8" y="9"/>
                    <a:pt x="4"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Freeform 27"/>
            <p:cNvSpPr>
              <a:spLocks/>
            </p:cNvSpPr>
            <p:nvPr/>
          </p:nvSpPr>
          <p:spPr bwMode="auto">
            <a:xfrm>
              <a:off x="3848101" y="4443413"/>
              <a:ext cx="30163" cy="11113"/>
            </a:xfrm>
            <a:custGeom>
              <a:avLst/>
              <a:gdLst/>
              <a:ahLst/>
              <a:cxnLst>
                <a:cxn ang="0">
                  <a:pos x="4" y="5"/>
                </a:cxn>
                <a:cxn ang="0">
                  <a:pos x="0" y="4"/>
                </a:cxn>
                <a:cxn ang="0">
                  <a:pos x="3" y="1"/>
                </a:cxn>
                <a:cxn ang="0">
                  <a:pos x="5" y="2"/>
                </a:cxn>
                <a:cxn ang="0">
                  <a:pos x="3" y="1"/>
                </a:cxn>
                <a:cxn ang="0">
                  <a:pos x="4" y="0"/>
                </a:cxn>
                <a:cxn ang="0">
                  <a:pos x="13" y="1"/>
                </a:cxn>
                <a:cxn ang="0">
                  <a:pos x="4" y="5"/>
                </a:cxn>
              </a:cxnLst>
              <a:rect l="0" t="0" r="r" b="b"/>
              <a:pathLst>
                <a:path w="14" h="5">
                  <a:moveTo>
                    <a:pt x="4" y="5"/>
                  </a:moveTo>
                  <a:cubicBezTo>
                    <a:pt x="3" y="4"/>
                    <a:pt x="1" y="5"/>
                    <a:pt x="0" y="4"/>
                  </a:cubicBezTo>
                  <a:cubicBezTo>
                    <a:pt x="0" y="3"/>
                    <a:pt x="2" y="1"/>
                    <a:pt x="3" y="1"/>
                  </a:cubicBezTo>
                  <a:cubicBezTo>
                    <a:pt x="4" y="1"/>
                    <a:pt x="6" y="3"/>
                    <a:pt x="5" y="2"/>
                  </a:cubicBezTo>
                  <a:cubicBezTo>
                    <a:pt x="5" y="2"/>
                    <a:pt x="4" y="2"/>
                    <a:pt x="3" y="1"/>
                  </a:cubicBezTo>
                  <a:cubicBezTo>
                    <a:pt x="3" y="0"/>
                    <a:pt x="4" y="0"/>
                    <a:pt x="4" y="0"/>
                  </a:cubicBezTo>
                  <a:cubicBezTo>
                    <a:pt x="6" y="0"/>
                    <a:pt x="13" y="1"/>
                    <a:pt x="13" y="1"/>
                  </a:cubicBezTo>
                  <a:cubicBezTo>
                    <a:pt x="14" y="2"/>
                    <a:pt x="5" y="5"/>
                    <a:pt x="4"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28"/>
            <p:cNvSpPr>
              <a:spLocks/>
            </p:cNvSpPr>
            <p:nvPr/>
          </p:nvSpPr>
          <p:spPr bwMode="auto">
            <a:xfrm>
              <a:off x="3817938" y="4443413"/>
              <a:ext cx="19050" cy="17463"/>
            </a:xfrm>
            <a:custGeom>
              <a:avLst/>
              <a:gdLst/>
              <a:ahLst/>
              <a:cxnLst>
                <a:cxn ang="0">
                  <a:pos x="0" y="7"/>
                </a:cxn>
                <a:cxn ang="0">
                  <a:pos x="6" y="4"/>
                </a:cxn>
                <a:cxn ang="0">
                  <a:pos x="5" y="3"/>
                </a:cxn>
                <a:cxn ang="0">
                  <a:pos x="7" y="1"/>
                </a:cxn>
                <a:cxn ang="0">
                  <a:pos x="8" y="2"/>
                </a:cxn>
                <a:cxn ang="0">
                  <a:pos x="8" y="7"/>
                </a:cxn>
                <a:cxn ang="0">
                  <a:pos x="0" y="7"/>
                </a:cxn>
              </a:cxnLst>
              <a:rect l="0" t="0" r="r" b="b"/>
              <a:pathLst>
                <a:path w="9" h="8">
                  <a:moveTo>
                    <a:pt x="0" y="7"/>
                  </a:moveTo>
                  <a:cubicBezTo>
                    <a:pt x="0" y="3"/>
                    <a:pt x="4" y="5"/>
                    <a:pt x="6" y="4"/>
                  </a:cubicBezTo>
                  <a:cubicBezTo>
                    <a:pt x="6" y="4"/>
                    <a:pt x="5" y="4"/>
                    <a:pt x="5" y="3"/>
                  </a:cubicBezTo>
                  <a:cubicBezTo>
                    <a:pt x="5" y="3"/>
                    <a:pt x="7" y="1"/>
                    <a:pt x="7" y="1"/>
                  </a:cubicBezTo>
                  <a:cubicBezTo>
                    <a:pt x="8" y="0"/>
                    <a:pt x="8" y="2"/>
                    <a:pt x="8" y="2"/>
                  </a:cubicBezTo>
                  <a:cubicBezTo>
                    <a:pt x="8" y="3"/>
                    <a:pt x="9" y="7"/>
                    <a:pt x="8" y="7"/>
                  </a:cubicBezTo>
                  <a:cubicBezTo>
                    <a:pt x="4" y="8"/>
                    <a:pt x="5" y="4"/>
                    <a:pt x="0"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29"/>
            <p:cNvSpPr>
              <a:spLocks/>
            </p:cNvSpPr>
            <p:nvPr/>
          </p:nvSpPr>
          <p:spPr bwMode="auto">
            <a:xfrm>
              <a:off x="3817938" y="4460876"/>
              <a:ext cx="22225" cy="19050"/>
            </a:xfrm>
            <a:custGeom>
              <a:avLst/>
              <a:gdLst/>
              <a:ahLst/>
              <a:cxnLst>
                <a:cxn ang="0">
                  <a:pos x="6" y="9"/>
                </a:cxn>
                <a:cxn ang="0">
                  <a:pos x="0" y="0"/>
                </a:cxn>
                <a:cxn ang="0">
                  <a:pos x="2" y="0"/>
                </a:cxn>
                <a:cxn ang="0">
                  <a:pos x="7" y="1"/>
                </a:cxn>
                <a:cxn ang="0">
                  <a:pos x="8" y="3"/>
                </a:cxn>
                <a:cxn ang="0">
                  <a:pos x="9" y="2"/>
                </a:cxn>
                <a:cxn ang="0">
                  <a:pos x="10" y="3"/>
                </a:cxn>
                <a:cxn ang="0">
                  <a:pos x="6" y="9"/>
                </a:cxn>
              </a:cxnLst>
              <a:rect l="0" t="0" r="r" b="b"/>
              <a:pathLst>
                <a:path w="10" h="9">
                  <a:moveTo>
                    <a:pt x="6" y="9"/>
                  </a:moveTo>
                  <a:cubicBezTo>
                    <a:pt x="4" y="7"/>
                    <a:pt x="0" y="1"/>
                    <a:pt x="0" y="0"/>
                  </a:cubicBezTo>
                  <a:cubicBezTo>
                    <a:pt x="0" y="0"/>
                    <a:pt x="1" y="0"/>
                    <a:pt x="2" y="0"/>
                  </a:cubicBezTo>
                  <a:cubicBezTo>
                    <a:pt x="3" y="0"/>
                    <a:pt x="6" y="1"/>
                    <a:pt x="7" y="1"/>
                  </a:cubicBezTo>
                  <a:cubicBezTo>
                    <a:pt x="7" y="2"/>
                    <a:pt x="7" y="3"/>
                    <a:pt x="8" y="3"/>
                  </a:cubicBezTo>
                  <a:cubicBezTo>
                    <a:pt x="8" y="3"/>
                    <a:pt x="9" y="2"/>
                    <a:pt x="9" y="2"/>
                  </a:cubicBezTo>
                  <a:cubicBezTo>
                    <a:pt x="10" y="2"/>
                    <a:pt x="10" y="3"/>
                    <a:pt x="10" y="3"/>
                  </a:cubicBezTo>
                  <a:cubicBezTo>
                    <a:pt x="10" y="7"/>
                    <a:pt x="9" y="7"/>
                    <a:pt x="6"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7" name="Freeform 30"/>
            <p:cNvSpPr>
              <a:spLocks/>
            </p:cNvSpPr>
            <p:nvPr/>
          </p:nvSpPr>
          <p:spPr bwMode="auto">
            <a:xfrm>
              <a:off x="3803651" y="4456113"/>
              <a:ext cx="36513" cy="38100"/>
            </a:xfrm>
            <a:custGeom>
              <a:avLst/>
              <a:gdLst/>
              <a:ahLst/>
              <a:cxnLst>
                <a:cxn ang="0">
                  <a:pos x="10" y="18"/>
                </a:cxn>
                <a:cxn ang="0">
                  <a:pos x="7" y="10"/>
                </a:cxn>
                <a:cxn ang="0">
                  <a:pos x="7" y="9"/>
                </a:cxn>
                <a:cxn ang="0">
                  <a:pos x="3" y="11"/>
                </a:cxn>
                <a:cxn ang="0">
                  <a:pos x="6" y="8"/>
                </a:cxn>
                <a:cxn ang="0">
                  <a:pos x="3" y="9"/>
                </a:cxn>
                <a:cxn ang="0">
                  <a:pos x="4" y="6"/>
                </a:cxn>
                <a:cxn ang="0">
                  <a:pos x="2" y="6"/>
                </a:cxn>
                <a:cxn ang="0">
                  <a:pos x="2" y="1"/>
                </a:cxn>
                <a:cxn ang="0">
                  <a:pos x="5" y="0"/>
                </a:cxn>
                <a:cxn ang="0">
                  <a:pos x="10" y="18"/>
                </a:cxn>
              </a:cxnLst>
              <a:rect l="0" t="0" r="r" b="b"/>
              <a:pathLst>
                <a:path w="17" h="18">
                  <a:moveTo>
                    <a:pt x="10" y="18"/>
                  </a:moveTo>
                  <a:cubicBezTo>
                    <a:pt x="9" y="15"/>
                    <a:pt x="8" y="11"/>
                    <a:pt x="7" y="10"/>
                  </a:cubicBezTo>
                  <a:cubicBezTo>
                    <a:pt x="7" y="10"/>
                    <a:pt x="8" y="9"/>
                    <a:pt x="7" y="9"/>
                  </a:cubicBezTo>
                  <a:cubicBezTo>
                    <a:pt x="6" y="9"/>
                    <a:pt x="4" y="13"/>
                    <a:pt x="3" y="11"/>
                  </a:cubicBezTo>
                  <a:cubicBezTo>
                    <a:pt x="2" y="9"/>
                    <a:pt x="5" y="9"/>
                    <a:pt x="6" y="8"/>
                  </a:cubicBezTo>
                  <a:cubicBezTo>
                    <a:pt x="6" y="7"/>
                    <a:pt x="4" y="9"/>
                    <a:pt x="3" y="9"/>
                  </a:cubicBezTo>
                  <a:cubicBezTo>
                    <a:pt x="1" y="9"/>
                    <a:pt x="4" y="6"/>
                    <a:pt x="4" y="6"/>
                  </a:cubicBezTo>
                  <a:cubicBezTo>
                    <a:pt x="3" y="5"/>
                    <a:pt x="3" y="7"/>
                    <a:pt x="2" y="6"/>
                  </a:cubicBezTo>
                  <a:cubicBezTo>
                    <a:pt x="1" y="5"/>
                    <a:pt x="0" y="2"/>
                    <a:pt x="2" y="1"/>
                  </a:cubicBezTo>
                  <a:cubicBezTo>
                    <a:pt x="2" y="1"/>
                    <a:pt x="5" y="0"/>
                    <a:pt x="5" y="0"/>
                  </a:cubicBezTo>
                  <a:cubicBezTo>
                    <a:pt x="6" y="1"/>
                    <a:pt x="17" y="17"/>
                    <a:pt x="10" y="1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8" name="Freeform 31"/>
            <p:cNvSpPr>
              <a:spLocks/>
            </p:cNvSpPr>
            <p:nvPr/>
          </p:nvSpPr>
          <p:spPr bwMode="auto">
            <a:xfrm>
              <a:off x="3830638" y="4460876"/>
              <a:ext cx="30163" cy="31750"/>
            </a:xfrm>
            <a:custGeom>
              <a:avLst/>
              <a:gdLst/>
              <a:ahLst/>
              <a:cxnLst>
                <a:cxn ang="0">
                  <a:pos x="10" y="15"/>
                </a:cxn>
                <a:cxn ang="0">
                  <a:pos x="6" y="14"/>
                </a:cxn>
                <a:cxn ang="0">
                  <a:pos x="0" y="10"/>
                </a:cxn>
                <a:cxn ang="0">
                  <a:pos x="7" y="9"/>
                </a:cxn>
                <a:cxn ang="0">
                  <a:pos x="4" y="4"/>
                </a:cxn>
                <a:cxn ang="0">
                  <a:pos x="4" y="1"/>
                </a:cxn>
                <a:cxn ang="0">
                  <a:pos x="4" y="0"/>
                </a:cxn>
                <a:cxn ang="0">
                  <a:pos x="6" y="5"/>
                </a:cxn>
                <a:cxn ang="0">
                  <a:pos x="9" y="7"/>
                </a:cxn>
                <a:cxn ang="0">
                  <a:pos x="7" y="8"/>
                </a:cxn>
                <a:cxn ang="0">
                  <a:pos x="9" y="9"/>
                </a:cxn>
                <a:cxn ang="0">
                  <a:pos x="9" y="12"/>
                </a:cxn>
                <a:cxn ang="0">
                  <a:pos x="10" y="15"/>
                </a:cxn>
              </a:cxnLst>
              <a:rect l="0" t="0" r="r" b="b"/>
              <a:pathLst>
                <a:path w="14" h="15">
                  <a:moveTo>
                    <a:pt x="10" y="15"/>
                  </a:moveTo>
                  <a:cubicBezTo>
                    <a:pt x="8" y="14"/>
                    <a:pt x="8" y="14"/>
                    <a:pt x="6" y="14"/>
                  </a:cubicBezTo>
                  <a:cubicBezTo>
                    <a:pt x="4" y="13"/>
                    <a:pt x="0" y="14"/>
                    <a:pt x="0" y="10"/>
                  </a:cubicBezTo>
                  <a:cubicBezTo>
                    <a:pt x="2" y="3"/>
                    <a:pt x="7" y="13"/>
                    <a:pt x="7" y="9"/>
                  </a:cubicBezTo>
                  <a:cubicBezTo>
                    <a:pt x="7" y="8"/>
                    <a:pt x="4" y="7"/>
                    <a:pt x="4" y="4"/>
                  </a:cubicBezTo>
                  <a:cubicBezTo>
                    <a:pt x="4" y="3"/>
                    <a:pt x="4" y="2"/>
                    <a:pt x="4" y="1"/>
                  </a:cubicBezTo>
                  <a:cubicBezTo>
                    <a:pt x="4" y="1"/>
                    <a:pt x="4" y="0"/>
                    <a:pt x="4" y="0"/>
                  </a:cubicBezTo>
                  <a:cubicBezTo>
                    <a:pt x="6" y="0"/>
                    <a:pt x="6" y="4"/>
                    <a:pt x="6" y="5"/>
                  </a:cubicBezTo>
                  <a:cubicBezTo>
                    <a:pt x="7" y="6"/>
                    <a:pt x="8" y="6"/>
                    <a:pt x="9" y="7"/>
                  </a:cubicBezTo>
                  <a:cubicBezTo>
                    <a:pt x="9" y="7"/>
                    <a:pt x="7" y="7"/>
                    <a:pt x="7" y="8"/>
                  </a:cubicBezTo>
                  <a:cubicBezTo>
                    <a:pt x="7" y="8"/>
                    <a:pt x="8" y="8"/>
                    <a:pt x="9" y="9"/>
                  </a:cubicBezTo>
                  <a:cubicBezTo>
                    <a:pt x="9" y="9"/>
                    <a:pt x="9" y="11"/>
                    <a:pt x="9" y="12"/>
                  </a:cubicBezTo>
                  <a:cubicBezTo>
                    <a:pt x="10" y="13"/>
                    <a:pt x="14" y="12"/>
                    <a:pt x="10" y="1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9" name="Freeform 32"/>
            <p:cNvSpPr>
              <a:spLocks/>
            </p:cNvSpPr>
            <p:nvPr/>
          </p:nvSpPr>
          <p:spPr bwMode="auto">
            <a:xfrm>
              <a:off x="3805238" y="4473576"/>
              <a:ext cx="28575" cy="20638"/>
            </a:xfrm>
            <a:custGeom>
              <a:avLst/>
              <a:gdLst/>
              <a:ahLst/>
              <a:cxnLst>
                <a:cxn ang="0">
                  <a:pos x="2" y="10"/>
                </a:cxn>
                <a:cxn ang="0">
                  <a:pos x="5" y="8"/>
                </a:cxn>
                <a:cxn ang="0">
                  <a:pos x="2" y="8"/>
                </a:cxn>
                <a:cxn ang="0">
                  <a:pos x="1" y="4"/>
                </a:cxn>
                <a:cxn ang="0">
                  <a:pos x="2" y="10"/>
                </a:cxn>
              </a:cxnLst>
              <a:rect l="0" t="0" r="r" b="b"/>
              <a:pathLst>
                <a:path w="13" h="10">
                  <a:moveTo>
                    <a:pt x="2" y="10"/>
                  </a:moveTo>
                  <a:cubicBezTo>
                    <a:pt x="2" y="8"/>
                    <a:pt x="4" y="10"/>
                    <a:pt x="5" y="8"/>
                  </a:cubicBezTo>
                  <a:cubicBezTo>
                    <a:pt x="5" y="7"/>
                    <a:pt x="2" y="8"/>
                    <a:pt x="2" y="8"/>
                  </a:cubicBezTo>
                  <a:cubicBezTo>
                    <a:pt x="0" y="8"/>
                    <a:pt x="0" y="5"/>
                    <a:pt x="1" y="4"/>
                  </a:cubicBezTo>
                  <a:cubicBezTo>
                    <a:pt x="4" y="0"/>
                    <a:pt x="13" y="7"/>
                    <a:pt x="2"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0" name="Freeform 33"/>
            <p:cNvSpPr>
              <a:spLocks/>
            </p:cNvSpPr>
            <p:nvPr/>
          </p:nvSpPr>
          <p:spPr bwMode="auto">
            <a:xfrm>
              <a:off x="3808413" y="4487863"/>
              <a:ext cx="15875" cy="12700"/>
            </a:xfrm>
            <a:custGeom>
              <a:avLst/>
              <a:gdLst/>
              <a:ahLst/>
              <a:cxnLst>
                <a:cxn ang="0">
                  <a:pos x="1" y="6"/>
                </a:cxn>
                <a:cxn ang="0">
                  <a:pos x="0" y="4"/>
                </a:cxn>
                <a:cxn ang="0">
                  <a:pos x="3" y="4"/>
                </a:cxn>
                <a:cxn ang="0">
                  <a:pos x="8" y="3"/>
                </a:cxn>
                <a:cxn ang="0">
                  <a:pos x="1" y="6"/>
                </a:cxn>
              </a:cxnLst>
              <a:rect l="0" t="0" r="r" b="b"/>
              <a:pathLst>
                <a:path w="8" h="6">
                  <a:moveTo>
                    <a:pt x="1" y="6"/>
                  </a:moveTo>
                  <a:cubicBezTo>
                    <a:pt x="1" y="5"/>
                    <a:pt x="0" y="4"/>
                    <a:pt x="0" y="4"/>
                  </a:cubicBezTo>
                  <a:cubicBezTo>
                    <a:pt x="3" y="4"/>
                    <a:pt x="3" y="4"/>
                    <a:pt x="3" y="4"/>
                  </a:cubicBezTo>
                  <a:cubicBezTo>
                    <a:pt x="5" y="3"/>
                    <a:pt x="7" y="0"/>
                    <a:pt x="8" y="3"/>
                  </a:cubicBezTo>
                  <a:cubicBezTo>
                    <a:pt x="8" y="3"/>
                    <a:pt x="2" y="5"/>
                    <a:pt x="1"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1" name="Freeform 34"/>
            <p:cNvSpPr>
              <a:spLocks/>
            </p:cNvSpPr>
            <p:nvPr/>
          </p:nvSpPr>
          <p:spPr bwMode="auto">
            <a:xfrm>
              <a:off x="3810001" y="4500563"/>
              <a:ext cx="25400" cy="12700"/>
            </a:xfrm>
            <a:custGeom>
              <a:avLst/>
              <a:gdLst/>
              <a:ahLst/>
              <a:cxnLst>
                <a:cxn ang="0">
                  <a:pos x="9" y="6"/>
                </a:cxn>
                <a:cxn ang="0">
                  <a:pos x="7" y="3"/>
                </a:cxn>
                <a:cxn ang="0">
                  <a:pos x="5" y="6"/>
                </a:cxn>
                <a:cxn ang="0">
                  <a:pos x="4" y="4"/>
                </a:cxn>
                <a:cxn ang="0">
                  <a:pos x="1" y="4"/>
                </a:cxn>
                <a:cxn ang="0">
                  <a:pos x="1" y="1"/>
                </a:cxn>
                <a:cxn ang="0">
                  <a:pos x="4" y="1"/>
                </a:cxn>
                <a:cxn ang="0">
                  <a:pos x="3" y="2"/>
                </a:cxn>
                <a:cxn ang="0">
                  <a:pos x="5" y="0"/>
                </a:cxn>
                <a:cxn ang="0">
                  <a:pos x="5" y="2"/>
                </a:cxn>
                <a:cxn ang="0">
                  <a:pos x="6" y="1"/>
                </a:cxn>
                <a:cxn ang="0">
                  <a:pos x="9" y="6"/>
                </a:cxn>
              </a:cxnLst>
              <a:rect l="0" t="0" r="r" b="b"/>
              <a:pathLst>
                <a:path w="12" h="6">
                  <a:moveTo>
                    <a:pt x="9" y="6"/>
                  </a:moveTo>
                  <a:cubicBezTo>
                    <a:pt x="7" y="3"/>
                    <a:pt x="7" y="3"/>
                    <a:pt x="7" y="3"/>
                  </a:cubicBezTo>
                  <a:cubicBezTo>
                    <a:pt x="7" y="3"/>
                    <a:pt x="5" y="6"/>
                    <a:pt x="5" y="6"/>
                  </a:cubicBezTo>
                  <a:cubicBezTo>
                    <a:pt x="1" y="6"/>
                    <a:pt x="4" y="4"/>
                    <a:pt x="4" y="4"/>
                  </a:cubicBezTo>
                  <a:cubicBezTo>
                    <a:pt x="5" y="3"/>
                    <a:pt x="2" y="5"/>
                    <a:pt x="1" y="4"/>
                  </a:cubicBezTo>
                  <a:cubicBezTo>
                    <a:pt x="0" y="4"/>
                    <a:pt x="0" y="1"/>
                    <a:pt x="1" y="1"/>
                  </a:cubicBezTo>
                  <a:cubicBezTo>
                    <a:pt x="1" y="1"/>
                    <a:pt x="4" y="1"/>
                    <a:pt x="4" y="1"/>
                  </a:cubicBezTo>
                  <a:cubicBezTo>
                    <a:pt x="4" y="1"/>
                    <a:pt x="3" y="3"/>
                    <a:pt x="3" y="2"/>
                  </a:cubicBezTo>
                  <a:cubicBezTo>
                    <a:pt x="5" y="0"/>
                    <a:pt x="5" y="0"/>
                    <a:pt x="5" y="0"/>
                  </a:cubicBezTo>
                  <a:cubicBezTo>
                    <a:pt x="5" y="0"/>
                    <a:pt x="5" y="1"/>
                    <a:pt x="5" y="2"/>
                  </a:cubicBezTo>
                  <a:cubicBezTo>
                    <a:pt x="6" y="2"/>
                    <a:pt x="5" y="1"/>
                    <a:pt x="6" y="1"/>
                  </a:cubicBezTo>
                  <a:cubicBezTo>
                    <a:pt x="7" y="0"/>
                    <a:pt x="12" y="6"/>
                    <a:pt x="9" y="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 name="Freeform 35"/>
            <p:cNvSpPr>
              <a:spLocks/>
            </p:cNvSpPr>
            <p:nvPr/>
          </p:nvSpPr>
          <p:spPr bwMode="auto">
            <a:xfrm>
              <a:off x="3810001" y="4506913"/>
              <a:ext cx="17463" cy="17463"/>
            </a:xfrm>
            <a:custGeom>
              <a:avLst/>
              <a:gdLst/>
              <a:ahLst/>
              <a:cxnLst>
                <a:cxn ang="0">
                  <a:pos x="5" y="8"/>
                </a:cxn>
                <a:cxn ang="0">
                  <a:pos x="5" y="3"/>
                </a:cxn>
                <a:cxn ang="0">
                  <a:pos x="7" y="1"/>
                </a:cxn>
                <a:cxn ang="0">
                  <a:pos x="8" y="5"/>
                </a:cxn>
                <a:cxn ang="0">
                  <a:pos x="5" y="8"/>
                </a:cxn>
              </a:cxnLst>
              <a:rect l="0" t="0" r="r" b="b"/>
              <a:pathLst>
                <a:path w="8" h="8">
                  <a:moveTo>
                    <a:pt x="5" y="8"/>
                  </a:moveTo>
                  <a:cubicBezTo>
                    <a:pt x="0" y="5"/>
                    <a:pt x="4" y="5"/>
                    <a:pt x="5" y="3"/>
                  </a:cubicBezTo>
                  <a:cubicBezTo>
                    <a:pt x="5" y="2"/>
                    <a:pt x="6" y="0"/>
                    <a:pt x="7" y="1"/>
                  </a:cubicBezTo>
                  <a:cubicBezTo>
                    <a:pt x="7" y="1"/>
                    <a:pt x="8" y="4"/>
                    <a:pt x="8" y="5"/>
                  </a:cubicBezTo>
                  <a:cubicBezTo>
                    <a:pt x="7" y="6"/>
                    <a:pt x="2" y="8"/>
                    <a:pt x="5" y="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 name="Freeform 36"/>
            <p:cNvSpPr>
              <a:spLocks/>
            </p:cNvSpPr>
            <p:nvPr/>
          </p:nvSpPr>
          <p:spPr bwMode="auto">
            <a:xfrm>
              <a:off x="3829051" y="4510088"/>
              <a:ext cx="17463" cy="14288"/>
            </a:xfrm>
            <a:custGeom>
              <a:avLst/>
              <a:gdLst/>
              <a:ahLst/>
              <a:cxnLst>
                <a:cxn ang="0">
                  <a:pos x="7" y="7"/>
                </a:cxn>
                <a:cxn ang="0">
                  <a:pos x="1" y="4"/>
                </a:cxn>
                <a:cxn ang="0">
                  <a:pos x="2" y="0"/>
                </a:cxn>
                <a:cxn ang="0">
                  <a:pos x="5" y="2"/>
                </a:cxn>
                <a:cxn ang="0">
                  <a:pos x="5" y="1"/>
                </a:cxn>
                <a:cxn ang="0">
                  <a:pos x="7" y="7"/>
                </a:cxn>
              </a:cxnLst>
              <a:rect l="0" t="0" r="r" b="b"/>
              <a:pathLst>
                <a:path w="8" h="7">
                  <a:moveTo>
                    <a:pt x="7" y="7"/>
                  </a:moveTo>
                  <a:cubicBezTo>
                    <a:pt x="2" y="2"/>
                    <a:pt x="3" y="5"/>
                    <a:pt x="1" y="4"/>
                  </a:cubicBezTo>
                  <a:cubicBezTo>
                    <a:pt x="0" y="4"/>
                    <a:pt x="2" y="0"/>
                    <a:pt x="2" y="0"/>
                  </a:cubicBezTo>
                  <a:cubicBezTo>
                    <a:pt x="3" y="0"/>
                    <a:pt x="4" y="2"/>
                    <a:pt x="5" y="2"/>
                  </a:cubicBezTo>
                  <a:cubicBezTo>
                    <a:pt x="5" y="2"/>
                    <a:pt x="5" y="1"/>
                    <a:pt x="5" y="1"/>
                  </a:cubicBezTo>
                  <a:cubicBezTo>
                    <a:pt x="8" y="0"/>
                    <a:pt x="8" y="7"/>
                    <a:pt x="7" y="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 name="Freeform 37"/>
            <p:cNvSpPr>
              <a:spLocks/>
            </p:cNvSpPr>
            <p:nvPr/>
          </p:nvSpPr>
          <p:spPr bwMode="auto">
            <a:xfrm>
              <a:off x="3822701" y="4486276"/>
              <a:ext cx="49213" cy="82550"/>
            </a:xfrm>
            <a:custGeom>
              <a:avLst/>
              <a:gdLst/>
              <a:ahLst/>
              <a:cxnLst>
                <a:cxn ang="0">
                  <a:pos x="16" y="36"/>
                </a:cxn>
                <a:cxn ang="0">
                  <a:pos x="17" y="34"/>
                </a:cxn>
                <a:cxn ang="0">
                  <a:pos x="14" y="34"/>
                </a:cxn>
                <a:cxn ang="0">
                  <a:pos x="15" y="32"/>
                </a:cxn>
                <a:cxn ang="0">
                  <a:pos x="12" y="28"/>
                </a:cxn>
                <a:cxn ang="0">
                  <a:pos x="13" y="26"/>
                </a:cxn>
                <a:cxn ang="0">
                  <a:pos x="15" y="26"/>
                </a:cxn>
                <a:cxn ang="0">
                  <a:pos x="16" y="20"/>
                </a:cxn>
                <a:cxn ang="0">
                  <a:pos x="12" y="24"/>
                </a:cxn>
                <a:cxn ang="0">
                  <a:pos x="10" y="22"/>
                </a:cxn>
                <a:cxn ang="0">
                  <a:pos x="11" y="27"/>
                </a:cxn>
                <a:cxn ang="0">
                  <a:pos x="12" y="31"/>
                </a:cxn>
                <a:cxn ang="0">
                  <a:pos x="12" y="32"/>
                </a:cxn>
                <a:cxn ang="0">
                  <a:pos x="7" y="29"/>
                </a:cxn>
                <a:cxn ang="0">
                  <a:pos x="6" y="25"/>
                </a:cxn>
                <a:cxn ang="0">
                  <a:pos x="5" y="24"/>
                </a:cxn>
                <a:cxn ang="0">
                  <a:pos x="0" y="20"/>
                </a:cxn>
                <a:cxn ang="0">
                  <a:pos x="3" y="18"/>
                </a:cxn>
                <a:cxn ang="0">
                  <a:pos x="5" y="18"/>
                </a:cxn>
                <a:cxn ang="0">
                  <a:pos x="10" y="19"/>
                </a:cxn>
                <a:cxn ang="0">
                  <a:pos x="11" y="14"/>
                </a:cxn>
                <a:cxn ang="0">
                  <a:pos x="11" y="9"/>
                </a:cxn>
                <a:cxn ang="0">
                  <a:pos x="9" y="7"/>
                </a:cxn>
                <a:cxn ang="0">
                  <a:pos x="8" y="7"/>
                </a:cxn>
                <a:cxn ang="0">
                  <a:pos x="9" y="3"/>
                </a:cxn>
                <a:cxn ang="0">
                  <a:pos x="10" y="3"/>
                </a:cxn>
                <a:cxn ang="0">
                  <a:pos x="15" y="3"/>
                </a:cxn>
                <a:cxn ang="0">
                  <a:pos x="17" y="8"/>
                </a:cxn>
                <a:cxn ang="0">
                  <a:pos x="19" y="13"/>
                </a:cxn>
                <a:cxn ang="0">
                  <a:pos x="19" y="23"/>
                </a:cxn>
                <a:cxn ang="0">
                  <a:pos x="19" y="28"/>
                </a:cxn>
                <a:cxn ang="0">
                  <a:pos x="22" y="29"/>
                </a:cxn>
                <a:cxn ang="0">
                  <a:pos x="22" y="30"/>
                </a:cxn>
                <a:cxn ang="0">
                  <a:pos x="23" y="32"/>
                </a:cxn>
                <a:cxn ang="0">
                  <a:pos x="22" y="33"/>
                </a:cxn>
                <a:cxn ang="0">
                  <a:pos x="17" y="37"/>
                </a:cxn>
              </a:cxnLst>
              <a:rect l="0" t="0" r="r" b="b"/>
              <a:pathLst>
                <a:path w="23" h="39">
                  <a:moveTo>
                    <a:pt x="17" y="37"/>
                  </a:moveTo>
                  <a:cubicBezTo>
                    <a:pt x="16" y="36"/>
                    <a:pt x="16" y="36"/>
                    <a:pt x="16" y="36"/>
                  </a:cubicBezTo>
                  <a:cubicBezTo>
                    <a:pt x="16" y="36"/>
                    <a:pt x="15" y="36"/>
                    <a:pt x="15" y="36"/>
                  </a:cubicBezTo>
                  <a:cubicBezTo>
                    <a:pt x="14" y="35"/>
                    <a:pt x="16" y="34"/>
                    <a:pt x="17" y="34"/>
                  </a:cubicBezTo>
                  <a:cubicBezTo>
                    <a:pt x="17" y="34"/>
                    <a:pt x="18" y="35"/>
                    <a:pt x="18" y="34"/>
                  </a:cubicBezTo>
                  <a:cubicBezTo>
                    <a:pt x="20" y="31"/>
                    <a:pt x="14" y="35"/>
                    <a:pt x="14" y="34"/>
                  </a:cubicBezTo>
                  <a:cubicBezTo>
                    <a:pt x="12" y="31"/>
                    <a:pt x="18" y="33"/>
                    <a:pt x="17" y="32"/>
                  </a:cubicBezTo>
                  <a:cubicBezTo>
                    <a:pt x="16" y="31"/>
                    <a:pt x="15" y="32"/>
                    <a:pt x="15" y="32"/>
                  </a:cubicBezTo>
                  <a:cubicBezTo>
                    <a:pt x="13" y="31"/>
                    <a:pt x="18" y="29"/>
                    <a:pt x="14" y="31"/>
                  </a:cubicBezTo>
                  <a:cubicBezTo>
                    <a:pt x="14" y="31"/>
                    <a:pt x="12" y="28"/>
                    <a:pt x="12" y="28"/>
                  </a:cubicBezTo>
                  <a:cubicBezTo>
                    <a:pt x="13" y="27"/>
                    <a:pt x="14" y="29"/>
                    <a:pt x="14" y="28"/>
                  </a:cubicBezTo>
                  <a:cubicBezTo>
                    <a:pt x="14" y="27"/>
                    <a:pt x="12" y="26"/>
                    <a:pt x="13" y="26"/>
                  </a:cubicBezTo>
                  <a:cubicBezTo>
                    <a:pt x="13" y="26"/>
                    <a:pt x="14" y="26"/>
                    <a:pt x="14" y="26"/>
                  </a:cubicBezTo>
                  <a:cubicBezTo>
                    <a:pt x="14" y="26"/>
                    <a:pt x="15" y="27"/>
                    <a:pt x="15" y="26"/>
                  </a:cubicBezTo>
                  <a:cubicBezTo>
                    <a:pt x="15" y="26"/>
                    <a:pt x="12" y="26"/>
                    <a:pt x="12" y="24"/>
                  </a:cubicBezTo>
                  <a:cubicBezTo>
                    <a:pt x="14" y="21"/>
                    <a:pt x="16" y="25"/>
                    <a:pt x="16" y="20"/>
                  </a:cubicBezTo>
                  <a:cubicBezTo>
                    <a:pt x="16" y="19"/>
                    <a:pt x="15" y="20"/>
                    <a:pt x="15" y="20"/>
                  </a:cubicBezTo>
                  <a:cubicBezTo>
                    <a:pt x="13" y="23"/>
                    <a:pt x="12" y="23"/>
                    <a:pt x="12" y="24"/>
                  </a:cubicBezTo>
                  <a:cubicBezTo>
                    <a:pt x="11" y="24"/>
                    <a:pt x="11" y="25"/>
                    <a:pt x="11" y="24"/>
                  </a:cubicBezTo>
                  <a:cubicBezTo>
                    <a:pt x="11" y="24"/>
                    <a:pt x="11" y="23"/>
                    <a:pt x="10" y="22"/>
                  </a:cubicBezTo>
                  <a:cubicBezTo>
                    <a:pt x="10" y="22"/>
                    <a:pt x="10" y="28"/>
                    <a:pt x="10" y="28"/>
                  </a:cubicBezTo>
                  <a:cubicBezTo>
                    <a:pt x="11" y="28"/>
                    <a:pt x="11" y="27"/>
                    <a:pt x="11" y="27"/>
                  </a:cubicBezTo>
                  <a:cubicBezTo>
                    <a:pt x="12" y="26"/>
                    <a:pt x="10" y="29"/>
                    <a:pt x="10" y="30"/>
                  </a:cubicBezTo>
                  <a:cubicBezTo>
                    <a:pt x="11" y="30"/>
                    <a:pt x="13" y="29"/>
                    <a:pt x="12" y="31"/>
                  </a:cubicBezTo>
                  <a:cubicBezTo>
                    <a:pt x="11" y="32"/>
                    <a:pt x="11" y="31"/>
                    <a:pt x="11" y="32"/>
                  </a:cubicBezTo>
                  <a:cubicBezTo>
                    <a:pt x="11" y="32"/>
                    <a:pt x="11" y="32"/>
                    <a:pt x="12" y="32"/>
                  </a:cubicBezTo>
                  <a:cubicBezTo>
                    <a:pt x="13" y="34"/>
                    <a:pt x="9" y="32"/>
                    <a:pt x="9" y="32"/>
                  </a:cubicBezTo>
                  <a:cubicBezTo>
                    <a:pt x="8" y="31"/>
                    <a:pt x="8" y="30"/>
                    <a:pt x="7" y="29"/>
                  </a:cubicBezTo>
                  <a:cubicBezTo>
                    <a:pt x="7" y="28"/>
                    <a:pt x="4" y="27"/>
                    <a:pt x="5" y="27"/>
                  </a:cubicBezTo>
                  <a:cubicBezTo>
                    <a:pt x="5" y="26"/>
                    <a:pt x="6" y="26"/>
                    <a:pt x="6" y="25"/>
                  </a:cubicBezTo>
                  <a:cubicBezTo>
                    <a:pt x="5" y="25"/>
                    <a:pt x="4" y="25"/>
                    <a:pt x="4" y="25"/>
                  </a:cubicBezTo>
                  <a:cubicBezTo>
                    <a:pt x="4" y="24"/>
                    <a:pt x="5" y="24"/>
                    <a:pt x="5" y="24"/>
                  </a:cubicBezTo>
                  <a:cubicBezTo>
                    <a:pt x="5" y="23"/>
                    <a:pt x="4" y="24"/>
                    <a:pt x="4" y="24"/>
                  </a:cubicBezTo>
                  <a:cubicBezTo>
                    <a:pt x="3" y="24"/>
                    <a:pt x="0" y="21"/>
                    <a:pt x="0" y="20"/>
                  </a:cubicBezTo>
                  <a:cubicBezTo>
                    <a:pt x="0" y="15"/>
                    <a:pt x="6" y="23"/>
                    <a:pt x="5" y="21"/>
                  </a:cubicBezTo>
                  <a:cubicBezTo>
                    <a:pt x="5" y="21"/>
                    <a:pt x="2" y="18"/>
                    <a:pt x="3" y="18"/>
                  </a:cubicBezTo>
                  <a:cubicBezTo>
                    <a:pt x="3" y="18"/>
                    <a:pt x="8" y="21"/>
                    <a:pt x="7" y="20"/>
                  </a:cubicBezTo>
                  <a:cubicBezTo>
                    <a:pt x="7" y="19"/>
                    <a:pt x="4" y="19"/>
                    <a:pt x="5" y="18"/>
                  </a:cubicBezTo>
                  <a:cubicBezTo>
                    <a:pt x="6" y="18"/>
                    <a:pt x="6" y="19"/>
                    <a:pt x="7" y="19"/>
                  </a:cubicBezTo>
                  <a:cubicBezTo>
                    <a:pt x="8" y="19"/>
                    <a:pt x="7" y="16"/>
                    <a:pt x="10" y="19"/>
                  </a:cubicBezTo>
                  <a:cubicBezTo>
                    <a:pt x="10" y="19"/>
                    <a:pt x="10" y="20"/>
                    <a:pt x="11" y="20"/>
                  </a:cubicBezTo>
                  <a:cubicBezTo>
                    <a:pt x="11" y="20"/>
                    <a:pt x="11" y="14"/>
                    <a:pt x="11" y="14"/>
                  </a:cubicBezTo>
                  <a:cubicBezTo>
                    <a:pt x="12" y="10"/>
                    <a:pt x="8" y="14"/>
                    <a:pt x="9" y="11"/>
                  </a:cubicBezTo>
                  <a:cubicBezTo>
                    <a:pt x="9" y="9"/>
                    <a:pt x="14" y="12"/>
                    <a:pt x="11" y="9"/>
                  </a:cubicBezTo>
                  <a:cubicBezTo>
                    <a:pt x="11" y="9"/>
                    <a:pt x="6" y="11"/>
                    <a:pt x="7" y="8"/>
                  </a:cubicBezTo>
                  <a:cubicBezTo>
                    <a:pt x="7" y="7"/>
                    <a:pt x="10" y="8"/>
                    <a:pt x="9" y="7"/>
                  </a:cubicBezTo>
                  <a:cubicBezTo>
                    <a:pt x="9" y="6"/>
                    <a:pt x="6" y="9"/>
                    <a:pt x="5" y="7"/>
                  </a:cubicBezTo>
                  <a:cubicBezTo>
                    <a:pt x="4" y="5"/>
                    <a:pt x="7" y="7"/>
                    <a:pt x="8" y="7"/>
                  </a:cubicBezTo>
                  <a:cubicBezTo>
                    <a:pt x="8" y="6"/>
                    <a:pt x="6" y="6"/>
                    <a:pt x="6" y="5"/>
                  </a:cubicBezTo>
                  <a:cubicBezTo>
                    <a:pt x="6" y="5"/>
                    <a:pt x="9" y="3"/>
                    <a:pt x="9" y="3"/>
                  </a:cubicBezTo>
                  <a:cubicBezTo>
                    <a:pt x="10" y="3"/>
                    <a:pt x="10" y="5"/>
                    <a:pt x="10" y="4"/>
                  </a:cubicBezTo>
                  <a:cubicBezTo>
                    <a:pt x="11" y="4"/>
                    <a:pt x="10" y="3"/>
                    <a:pt x="10" y="3"/>
                  </a:cubicBezTo>
                  <a:cubicBezTo>
                    <a:pt x="13" y="0"/>
                    <a:pt x="14" y="7"/>
                    <a:pt x="14" y="7"/>
                  </a:cubicBezTo>
                  <a:cubicBezTo>
                    <a:pt x="15" y="5"/>
                    <a:pt x="13" y="4"/>
                    <a:pt x="15" y="3"/>
                  </a:cubicBezTo>
                  <a:cubicBezTo>
                    <a:pt x="17" y="1"/>
                    <a:pt x="15" y="7"/>
                    <a:pt x="16" y="8"/>
                  </a:cubicBezTo>
                  <a:cubicBezTo>
                    <a:pt x="16" y="9"/>
                    <a:pt x="16" y="8"/>
                    <a:pt x="17" y="8"/>
                  </a:cubicBezTo>
                  <a:cubicBezTo>
                    <a:pt x="19" y="9"/>
                    <a:pt x="17" y="10"/>
                    <a:pt x="17" y="11"/>
                  </a:cubicBezTo>
                  <a:cubicBezTo>
                    <a:pt x="17" y="12"/>
                    <a:pt x="18" y="12"/>
                    <a:pt x="19" y="13"/>
                  </a:cubicBezTo>
                  <a:cubicBezTo>
                    <a:pt x="20" y="15"/>
                    <a:pt x="20" y="19"/>
                    <a:pt x="20" y="21"/>
                  </a:cubicBezTo>
                  <a:cubicBezTo>
                    <a:pt x="20" y="22"/>
                    <a:pt x="19" y="22"/>
                    <a:pt x="19" y="23"/>
                  </a:cubicBezTo>
                  <a:cubicBezTo>
                    <a:pt x="19" y="24"/>
                    <a:pt x="20" y="24"/>
                    <a:pt x="20" y="25"/>
                  </a:cubicBezTo>
                  <a:cubicBezTo>
                    <a:pt x="20" y="26"/>
                    <a:pt x="19" y="29"/>
                    <a:pt x="19" y="28"/>
                  </a:cubicBezTo>
                  <a:cubicBezTo>
                    <a:pt x="19" y="27"/>
                    <a:pt x="19" y="25"/>
                    <a:pt x="21" y="26"/>
                  </a:cubicBezTo>
                  <a:cubicBezTo>
                    <a:pt x="21" y="26"/>
                    <a:pt x="23" y="28"/>
                    <a:pt x="22" y="29"/>
                  </a:cubicBezTo>
                  <a:cubicBezTo>
                    <a:pt x="21" y="29"/>
                    <a:pt x="20" y="28"/>
                    <a:pt x="20" y="29"/>
                  </a:cubicBezTo>
                  <a:cubicBezTo>
                    <a:pt x="21" y="30"/>
                    <a:pt x="22" y="29"/>
                    <a:pt x="22" y="30"/>
                  </a:cubicBezTo>
                  <a:cubicBezTo>
                    <a:pt x="22" y="30"/>
                    <a:pt x="22" y="31"/>
                    <a:pt x="22" y="31"/>
                  </a:cubicBezTo>
                  <a:cubicBezTo>
                    <a:pt x="22" y="31"/>
                    <a:pt x="23" y="32"/>
                    <a:pt x="23" y="32"/>
                  </a:cubicBezTo>
                  <a:cubicBezTo>
                    <a:pt x="22" y="32"/>
                    <a:pt x="21" y="31"/>
                    <a:pt x="21" y="32"/>
                  </a:cubicBezTo>
                  <a:cubicBezTo>
                    <a:pt x="20" y="32"/>
                    <a:pt x="22" y="32"/>
                    <a:pt x="22" y="33"/>
                  </a:cubicBezTo>
                  <a:cubicBezTo>
                    <a:pt x="22" y="33"/>
                    <a:pt x="20" y="36"/>
                    <a:pt x="20" y="37"/>
                  </a:cubicBezTo>
                  <a:cubicBezTo>
                    <a:pt x="16" y="39"/>
                    <a:pt x="22" y="33"/>
                    <a:pt x="17" y="3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5" name="Freeform 38"/>
            <p:cNvSpPr>
              <a:spLocks/>
            </p:cNvSpPr>
            <p:nvPr/>
          </p:nvSpPr>
          <p:spPr bwMode="auto">
            <a:xfrm>
              <a:off x="3867151" y="4338638"/>
              <a:ext cx="1588" cy="1588"/>
            </a:xfrm>
            <a:custGeom>
              <a:avLst/>
              <a:gdLst/>
              <a:ahLst/>
              <a:cxnLst>
                <a:cxn ang="0">
                  <a:pos x="1" y="0"/>
                </a:cxn>
                <a:cxn ang="0">
                  <a:pos x="1" y="0"/>
                </a:cxn>
              </a:cxnLst>
              <a:rect l="0" t="0" r="r" b="b"/>
              <a:pathLst>
                <a:path w="1" h="1">
                  <a:moveTo>
                    <a:pt x="1" y="0"/>
                  </a:moveTo>
                  <a:cubicBezTo>
                    <a:pt x="1" y="0"/>
                    <a:pt x="0" y="1"/>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6" name="Freeform 39"/>
            <p:cNvSpPr>
              <a:spLocks/>
            </p:cNvSpPr>
            <p:nvPr/>
          </p:nvSpPr>
          <p:spPr bwMode="auto">
            <a:xfrm>
              <a:off x="3822701" y="4391026"/>
              <a:ext cx="1588" cy="1588"/>
            </a:xfrm>
            <a:custGeom>
              <a:avLst/>
              <a:gdLst/>
              <a:ahLst/>
              <a:cxnLst>
                <a:cxn ang="0">
                  <a:pos x="0" y="0"/>
                </a:cxn>
                <a:cxn ang="0">
                  <a:pos x="0" y="0"/>
                </a:cxn>
              </a:cxnLst>
              <a:rect l="0" t="0" r="r" b="b"/>
              <a:pathLst>
                <a:path w="1" h="1">
                  <a:moveTo>
                    <a:pt x="0" y="0"/>
                  </a:moveTo>
                  <a:cubicBezTo>
                    <a:pt x="0" y="1"/>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Freeform 40"/>
            <p:cNvSpPr>
              <a:spLocks/>
            </p:cNvSpPr>
            <p:nvPr/>
          </p:nvSpPr>
          <p:spPr bwMode="auto">
            <a:xfrm>
              <a:off x="3856038" y="4441826"/>
              <a:ext cx="3175" cy="1588"/>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8" name="Freeform 41"/>
            <p:cNvSpPr>
              <a:spLocks/>
            </p:cNvSpPr>
            <p:nvPr/>
          </p:nvSpPr>
          <p:spPr bwMode="auto">
            <a:xfrm>
              <a:off x="3836988" y="4427538"/>
              <a:ext cx="19050" cy="15875"/>
            </a:xfrm>
            <a:custGeom>
              <a:avLst/>
              <a:gdLst/>
              <a:ahLst/>
              <a:cxnLst>
                <a:cxn ang="0">
                  <a:pos x="8" y="5"/>
                </a:cxn>
                <a:cxn ang="0">
                  <a:pos x="5" y="6"/>
                </a:cxn>
                <a:cxn ang="0">
                  <a:pos x="7" y="3"/>
                </a:cxn>
                <a:cxn ang="0">
                  <a:pos x="6" y="3"/>
                </a:cxn>
                <a:cxn ang="0">
                  <a:pos x="4" y="2"/>
                </a:cxn>
                <a:cxn ang="0">
                  <a:pos x="4" y="4"/>
                </a:cxn>
                <a:cxn ang="0">
                  <a:pos x="2" y="2"/>
                </a:cxn>
                <a:cxn ang="0">
                  <a:pos x="3" y="6"/>
                </a:cxn>
                <a:cxn ang="0">
                  <a:pos x="0" y="6"/>
                </a:cxn>
                <a:cxn ang="0">
                  <a:pos x="5" y="7"/>
                </a:cxn>
                <a:cxn ang="0">
                  <a:pos x="8" y="7"/>
                </a:cxn>
                <a:cxn ang="0">
                  <a:pos x="7" y="7"/>
                </a:cxn>
                <a:cxn ang="0">
                  <a:pos x="9" y="7"/>
                </a:cxn>
                <a:cxn ang="0">
                  <a:pos x="9" y="7"/>
                </a:cxn>
                <a:cxn ang="0">
                  <a:pos x="8" y="5"/>
                </a:cxn>
              </a:cxnLst>
              <a:rect l="0" t="0" r="r" b="b"/>
              <a:pathLst>
                <a:path w="9" h="8">
                  <a:moveTo>
                    <a:pt x="8" y="5"/>
                  </a:moveTo>
                  <a:cubicBezTo>
                    <a:pt x="8" y="5"/>
                    <a:pt x="5" y="6"/>
                    <a:pt x="5" y="6"/>
                  </a:cubicBezTo>
                  <a:cubicBezTo>
                    <a:pt x="4" y="5"/>
                    <a:pt x="9" y="5"/>
                    <a:pt x="7" y="3"/>
                  </a:cubicBezTo>
                  <a:cubicBezTo>
                    <a:pt x="6" y="3"/>
                    <a:pt x="6" y="4"/>
                    <a:pt x="6" y="3"/>
                  </a:cubicBezTo>
                  <a:cubicBezTo>
                    <a:pt x="5" y="3"/>
                    <a:pt x="5" y="2"/>
                    <a:pt x="4" y="2"/>
                  </a:cubicBezTo>
                  <a:cubicBezTo>
                    <a:pt x="4" y="2"/>
                    <a:pt x="5" y="4"/>
                    <a:pt x="4" y="4"/>
                  </a:cubicBezTo>
                  <a:cubicBezTo>
                    <a:pt x="2" y="4"/>
                    <a:pt x="4" y="0"/>
                    <a:pt x="2" y="2"/>
                  </a:cubicBezTo>
                  <a:cubicBezTo>
                    <a:pt x="0" y="4"/>
                    <a:pt x="4" y="6"/>
                    <a:pt x="3" y="6"/>
                  </a:cubicBezTo>
                  <a:cubicBezTo>
                    <a:pt x="2" y="6"/>
                    <a:pt x="0" y="2"/>
                    <a:pt x="0" y="6"/>
                  </a:cubicBezTo>
                  <a:cubicBezTo>
                    <a:pt x="0" y="8"/>
                    <a:pt x="5" y="8"/>
                    <a:pt x="5" y="7"/>
                  </a:cubicBezTo>
                  <a:cubicBezTo>
                    <a:pt x="6" y="7"/>
                    <a:pt x="8" y="6"/>
                    <a:pt x="8" y="7"/>
                  </a:cubicBezTo>
                  <a:cubicBezTo>
                    <a:pt x="8" y="7"/>
                    <a:pt x="7" y="7"/>
                    <a:pt x="7" y="7"/>
                  </a:cubicBezTo>
                  <a:cubicBezTo>
                    <a:pt x="6" y="8"/>
                    <a:pt x="8" y="7"/>
                    <a:pt x="9" y="7"/>
                  </a:cubicBezTo>
                  <a:cubicBezTo>
                    <a:pt x="9" y="7"/>
                    <a:pt x="9" y="7"/>
                    <a:pt x="9" y="7"/>
                  </a:cubicBezTo>
                  <a:cubicBezTo>
                    <a:pt x="8" y="7"/>
                    <a:pt x="8" y="5"/>
                    <a:pt x="8" y="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9" name="Freeform 42"/>
            <p:cNvSpPr>
              <a:spLocks/>
            </p:cNvSpPr>
            <p:nvPr/>
          </p:nvSpPr>
          <p:spPr bwMode="auto">
            <a:xfrm>
              <a:off x="3862388" y="4256088"/>
              <a:ext cx="36513" cy="34925"/>
            </a:xfrm>
            <a:custGeom>
              <a:avLst/>
              <a:gdLst/>
              <a:ahLst/>
              <a:cxnLst>
                <a:cxn ang="0">
                  <a:pos x="14" y="3"/>
                </a:cxn>
                <a:cxn ang="0">
                  <a:pos x="10" y="5"/>
                </a:cxn>
                <a:cxn ang="0">
                  <a:pos x="11" y="3"/>
                </a:cxn>
                <a:cxn ang="0">
                  <a:pos x="10" y="1"/>
                </a:cxn>
                <a:cxn ang="0">
                  <a:pos x="9" y="4"/>
                </a:cxn>
                <a:cxn ang="0">
                  <a:pos x="5" y="2"/>
                </a:cxn>
                <a:cxn ang="0">
                  <a:pos x="7" y="6"/>
                </a:cxn>
                <a:cxn ang="0">
                  <a:pos x="4" y="6"/>
                </a:cxn>
                <a:cxn ang="0">
                  <a:pos x="6" y="8"/>
                </a:cxn>
                <a:cxn ang="0">
                  <a:pos x="1" y="9"/>
                </a:cxn>
                <a:cxn ang="0">
                  <a:pos x="7" y="12"/>
                </a:cxn>
                <a:cxn ang="0">
                  <a:pos x="3" y="13"/>
                </a:cxn>
                <a:cxn ang="0">
                  <a:pos x="5" y="15"/>
                </a:cxn>
                <a:cxn ang="0">
                  <a:pos x="14" y="10"/>
                </a:cxn>
                <a:cxn ang="0">
                  <a:pos x="11" y="7"/>
                </a:cxn>
                <a:cxn ang="0">
                  <a:pos x="15" y="8"/>
                </a:cxn>
                <a:cxn ang="0">
                  <a:pos x="14" y="3"/>
                </a:cxn>
              </a:cxnLst>
              <a:rect l="0" t="0" r="r" b="b"/>
              <a:pathLst>
                <a:path w="17" h="17">
                  <a:moveTo>
                    <a:pt x="14" y="3"/>
                  </a:moveTo>
                  <a:cubicBezTo>
                    <a:pt x="12" y="2"/>
                    <a:pt x="12" y="4"/>
                    <a:pt x="10" y="5"/>
                  </a:cubicBezTo>
                  <a:cubicBezTo>
                    <a:pt x="10" y="5"/>
                    <a:pt x="11" y="4"/>
                    <a:pt x="11" y="3"/>
                  </a:cubicBezTo>
                  <a:cubicBezTo>
                    <a:pt x="11" y="2"/>
                    <a:pt x="12" y="1"/>
                    <a:pt x="10" y="1"/>
                  </a:cubicBezTo>
                  <a:cubicBezTo>
                    <a:pt x="4" y="0"/>
                    <a:pt x="10" y="4"/>
                    <a:pt x="9" y="4"/>
                  </a:cubicBezTo>
                  <a:cubicBezTo>
                    <a:pt x="8" y="4"/>
                    <a:pt x="6" y="0"/>
                    <a:pt x="5" y="2"/>
                  </a:cubicBezTo>
                  <a:cubicBezTo>
                    <a:pt x="3" y="5"/>
                    <a:pt x="6" y="5"/>
                    <a:pt x="7" y="6"/>
                  </a:cubicBezTo>
                  <a:cubicBezTo>
                    <a:pt x="8" y="6"/>
                    <a:pt x="4" y="5"/>
                    <a:pt x="4" y="6"/>
                  </a:cubicBezTo>
                  <a:cubicBezTo>
                    <a:pt x="4" y="7"/>
                    <a:pt x="6" y="8"/>
                    <a:pt x="6" y="8"/>
                  </a:cubicBezTo>
                  <a:cubicBezTo>
                    <a:pt x="4" y="9"/>
                    <a:pt x="1" y="5"/>
                    <a:pt x="1" y="9"/>
                  </a:cubicBezTo>
                  <a:cubicBezTo>
                    <a:pt x="0" y="12"/>
                    <a:pt x="7" y="12"/>
                    <a:pt x="7" y="12"/>
                  </a:cubicBezTo>
                  <a:cubicBezTo>
                    <a:pt x="7" y="13"/>
                    <a:pt x="4" y="12"/>
                    <a:pt x="3" y="13"/>
                  </a:cubicBezTo>
                  <a:cubicBezTo>
                    <a:pt x="2" y="13"/>
                    <a:pt x="5" y="15"/>
                    <a:pt x="5" y="15"/>
                  </a:cubicBezTo>
                  <a:cubicBezTo>
                    <a:pt x="8" y="17"/>
                    <a:pt x="13" y="12"/>
                    <a:pt x="14" y="10"/>
                  </a:cubicBezTo>
                  <a:cubicBezTo>
                    <a:pt x="15" y="8"/>
                    <a:pt x="11" y="8"/>
                    <a:pt x="11" y="7"/>
                  </a:cubicBezTo>
                  <a:cubicBezTo>
                    <a:pt x="11" y="7"/>
                    <a:pt x="15" y="8"/>
                    <a:pt x="15" y="8"/>
                  </a:cubicBezTo>
                  <a:cubicBezTo>
                    <a:pt x="17" y="6"/>
                    <a:pt x="16" y="4"/>
                    <a:pt x="14"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0" name="Freeform 43"/>
            <p:cNvSpPr>
              <a:spLocks/>
            </p:cNvSpPr>
            <p:nvPr/>
          </p:nvSpPr>
          <p:spPr bwMode="auto">
            <a:xfrm>
              <a:off x="3776663" y="2754313"/>
              <a:ext cx="354013" cy="2003425"/>
            </a:xfrm>
            <a:custGeom>
              <a:avLst/>
              <a:gdLst/>
              <a:ahLst/>
              <a:cxnLst>
                <a:cxn ang="0">
                  <a:pos x="82" y="868"/>
                </a:cxn>
                <a:cxn ang="0">
                  <a:pos x="74" y="813"/>
                </a:cxn>
                <a:cxn ang="0">
                  <a:pos x="86" y="763"/>
                </a:cxn>
                <a:cxn ang="0">
                  <a:pos x="89" y="715"/>
                </a:cxn>
                <a:cxn ang="0">
                  <a:pos x="70" y="651"/>
                </a:cxn>
                <a:cxn ang="0">
                  <a:pos x="68" y="573"/>
                </a:cxn>
                <a:cxn ang="0">
                  <a:pos x="67" y="511"/>
                </a:cxn>
                <a:cxn ang="0">
                  <a:pos x="81" y="470"/>
                </a:cxn>
                <a:cxn ang="0">
                  <a:pos x="79" y="399"/>
                </a:cxn>
                <a:cxn ang="0">
                  <a:pos x="84" y="339"/>
                </a:cxn>
                <a:cxn ang="0">
                  <a:pos x="116" y="256"/>
                </a:cxn>
                <a:cxn ang="0">
                  <a:pos x="119" y="122"/>
                </a:cxn>
                <a:cxn ang="0">
                  <a:pos x="104" y="52"/>
                </a:cxn>
                <a:cxn ang="0">
                  <a:pos x="54" y="26"/>
                </a:cxn>
                <a:cxn ang="0">
                  <a:pos x="64" y="106"/>
                </a:cxn>
                <a:cxn ang="0">
                  <a:pos x="54" y="160"/>
                </a:cxn>
                <a:cxn ang="0">
                  <a:pos x="57" y="237"/>
                </a:cxn>
                <a:cxn ang="0">
                  <a:pos x="40" y="308"/>
                </a:cxn>
                <a:cxn ang="0">
                  <a:pos x="46" y="385"/>
                </a:cxn>
                <a:cxn ang="0">
                  <a:pos x="44" y="436"/>
                </a:cxn>
                <a:cxn ang="0">
                  <a:pos x="26" y="508"/>
                </a:cxn>
                <a:cxn ang="0">
                  <a:pos x="27" y="578"/>
                </a:cxn>
                <a:cxn ang="0">
                  <a:pos x="20" y="631"/>
                </a:cxn>
                <a:cxn ang="0">
                  <a:pos x="52" y="648"/>
                </a:cxn>
                <a:cxn ang="0">
                  <a:pos x="54" y="664"/>
                </a:cxn>
                <a:cxn ang="0">
                  <a:pos x="50" y="691"/>
                </a:cxn>
                <a:cxn ang="0">
                  <a:pos x="47" y="705"/>
                </a:cxn>
                <a:cxn ang="0">
                  <a:pos x="53" y="736"/>
                </a:cxn>
                <a:cxn ang="0">
                  <a:pos x="46" y="746"/>
                </a:cxn>
                <a:cxn ang="0">
                  <a:pos x="44" y="766"/>
                </a:cxn>
                <a:cxn ang="0">
                  <a:pos x="35" y="753"/>
                </a:cxn>
                <a:cxn ang="0">
                  <a:pos x="20" y="756"/>
                </a:cxn>
                <a:cxn ang="0">
                  <a:pos x="7" y="776"/>
                </a:cxn>
                <a:cxn ang="0">
                  <a:pos x="23" y="773"/>
                </a:cxn>
                <a:cxn ang="0">
                  <a:pos x="41" y="780"/>
                </a:cxn>
                <a:cxn ang="0">
                  <a:pos x="37" y="793"/>
                </a:cxn>
                <a:cxn ang="0">
                  <a:pos x="53" y="797"/>
                </a:cxn>
                <a:cxn ang="0">
                  <a:pos x="49" y="805"/>
                </a:cxn>
                <a:cxn ang="0">
                  <a:pos x="44" y="811"/>
                </a:cxn>
                <a:cxn ang="0">
                  <a:pos x="42" y="826"/>
                </a:cxn>
                <a:cxn ang="0">
                  <a:pos x="53" y="836"/>
                </a:cxn>
                <a:cxn ang="0">
                  <a:pos x="53" y="851"/>
                </a:cxn>
                <a:cxn ang="0">
                  <a:pos x="44" y="857"/>
                </a:cxn>
                <a:cxn ang="0">
                  <a:pos x="52" y="866"/>
                </a:cxn>
                <a:cxn ang="0">
                  <a:pos x="62" y="876"/>
                </a:cxn>
                <a:cxn ang="0">
                  <a:pos x="68" y="888"/>
                </a:cxn>
                <a:cxn ang="0">
                  <a:pos x="74" y="902"/>
                </a:cxn>
                <a:cxn ang="0">
                  <a:pos x="79" y="894"/>
                </a:cxn>
                <a:cxn ang="0">
                  <a:pos x="76" y="888"/>
                </a:cxn>
                <a:cxn ang="0">
                  <a:pos x="91" y="908"/>
                </a:cxn>
                <a:cxn ang="0">
                  <a:pos x="76" y="907"/>
                </a:cxn>
                <a:cxn ang="0">
                  <a:pos x="71" y="917"/>
                </a:cxn>
                <a:cxn ang="0">
                  <a:pos x="85" y="914"/>
                </a:cxn>
                <a:cxn ang="0">
                  <a:pos x="79" y="926"/>
                </a:cxn>
                <a:cxn ang="0">
                  <a:pos x="88" y="914"/>
                </a:cxn>
                <a:cxn ang="0">
                  <a:pos x="90" y="922"/>
                </a:cxn>
                <a:cxn ang="0">
                  <a:pos x="83" y="932"/>
                </a:cxn>
                <a:cxn ang="0">
                  <a:pos x="101" y="929"/>
                </a:cxn>
                <a:cxn ang="0">
                  <a:pos x="114" y="917"/>
                </a:cxn>
                <a:cxn ang="0">
                  <a:pos x="109" y="942"/>
                </a:cxn>
                <a:cxn ang="0">
                  <a:pos x="135" y="914"/>
                </a:cxn>
              </a:cxnLst>
              <a:rect l="0" t="0" r="r" b="b"/>
              <a:pathLst>
                <a:path w="167" h="946">
                  <a:moveTo>
                    <a:pt x="137" y="898"/>
                  </a:moveTo>
                  <a:cubicBezTo>
                    <a:pt x="127" y="897"/>
                    <a:pt x="111" y="902"/>
                    <a:pt x="101" y="900"/>
                  </a:cubicBezTo>
                  <a:cubicBezTo>
                    <a:pt x="99" y="899"/>
                    <a:pt x="102" y="897"/>
                    <a:pt x="100" y="896"/>
                  </a:cubicBezTo>
                  <a:cubicBezTo>
                    <a:pt x="100" y="896"/>
                    <a:pt x="96" y="894"/>
                    <a:pt x="96" y="894"/>
                  </a:cubicBezTo>
                  <a:cubicBezTo>
                    <a:pt x="95" y="894"/>
                    <a:pt x="94" y="893"/>
                    <a:pt x="93" y="892"/>
                  </a:cubicBezTo>
                  <a:cubicBezTo>
                    <a:pt x="92" y="890"/>
                    <a:pt x="92" y="890"/>
                    <a:pt x="92" y="890"/>
                  </a:cubicBezTo>
                  <a:cubicBezTo>
                    <a:pt x="91" y="890"/>
                    <a:pt x="90" y="890"/>
                    <a:pt x="90" y="889"/>
                  </a:cubicBezTo>
                  <a:cubicBezTo>
                    <a:pt x="91" y="887"/>
                    <a:pt x="93" y="884"/>
                    <a:pt x="92" y="881"/>
                  </a:cubicBezTo>
                  <a:cubicBezTo>
                    <a:pt x="92" y="880"/>
                    <a:pt x="88" y="880"/>
                    <a:pt x="89" y="878"/>
                  </a:cubicBezTo>
                  <a:cubicBezTo>
                    <a:pt x="89" y="878"/>
                    <a:pt x="91" y="876"/>
                    <a:pt x="91" y="876"/>
                  </a:cubicBezTo>
                  <a:cubicBezTo>
                    <a:pt x="92" y="873"/>
                    <a:pt x="89" y="872"/>
                    <a:pt x="89" y="869"/>
                  </a:cubicBezTo>
                  <a:cubicBezTo>
                    <a:pt x="88" y="869"/>
                    <a:pt x="89" y="869"/>
                    <a:pt x="89" y="868"/>
                  </a:cubicBezTo>
                  <a:cubicBezTo>
                    <a:pt x="89" y="868"/>
                    <a:pt x="89" y="867"/>
                    <a:pt x="89" y="867"/>
                  </a:cubicBezTo>
                  <a:cubicBezTo>
                    <a:pt x="87" y="864"/>
                    <a:pt x="84" y="868"/>
                    <a:pt x="82" y="868"/>
                  </a:cubicBezTo>
                  <a:cubicBezTo>
                    <a:pt x="82" y="867"/>
                    <a:pt x="81" y="867"/>
                    <a:pt x="80" y="867"/>
                  </a:cubicBezTo>
                  <a:cubicBezTo>
                    <a:pt x="78" y="866"/>
                    <a:pt x="76" y="872"/>
                    <a:pt x="73" y="871"/>
                  </a:cubicBezTo>
                  <a:cubicBezTo>
                    <a:pt x="72" y="870"/>
                    <a:pt x="71" y="867"/>
                    <a:pt x="70" y="866"/>
                  </a:cubicBezTo>
                  <a:cubicBezTo>
                    <a:pt x="69" y="863"/>
                    <a:pt x="70" y="860"/>
                    <a:pt x="67" y="858"/>
                  </a:cubicBezTo>
                  <a:cubicBezTo>
                    <a:pt x="66" y="857"/>
                    <a:pt x="64" y="857"/>
                    <a:pt x="63" y="856"/>
                  </a:cubicBezTo>
                  <a:cubicBezTo>
                    <a:pt x="62" y="855"/>
                    <a:pt x="64" y="853"/>
                    <a:pt x="64" y="852"/>
                  </a:cubicBezTo>
                  <a:cubicBezTo>
                    <a:pt x="63" y="851"/>
                    <a:pt x="62" y="851"/>
                    <a:pt x="61" y="850"/>
                  </a:cubicBezTo>
                  <a:cubicBezTo>
                    <a:pt x="61" y="850"/>
                    <a:pt x="63" y="847"/>
                    <a:pt x="63" y="847"/>
                  </a:cubicBezTo>
                  <a:cubicBezTo>
                    <a:pt x="63" y="844"/>
                    <a:pt x="56" y="839"/>
                    <a:pt x="63" y="835"/>
                  </a:cubicBezTo>
                  <a:cubicBezTo>
                    <a:pt x="63" y="835"/>
                    <a:pt x="67" y="834"/>
                    <a:pt x="67" y="834"/>
                  </a:cubicBezTo>
                  <a:cubicBezTo>
                    <a:pt x="68" y="834"/>
                    <a:pt x="66" y="833"/>
                    <a:pt x="66" y="832"/>
                  </a:cubicBezTo>
                  <a:cubicBezTo>
                    <a:pt x="66" y="831"/>
                    <a:pt x="67" y="828"/>
                    <a:pt x="68" y="827"/>
                  </a:cubicBezTo>
                  <a:cubicBezTo>
                    <a:pt x="70" y="824"/>
                    <a:pt x="75" y="825"/>
                    <a:pt x="76" y="821"/>
                  </a:cubicBezTo>
                  <a:cubicBezTo>
                    <a:pt x="77" y="819"/>
                    <a:pt x="74" y="815"/>
                    <a:pt x="74" y="813"/>
                  </a:cubicBezTo>
                  <a:cubicBezTo>
                    <a:pt x="75" y="812"/>
                    <a:pt x="79" y="811"/>
                    <a:pt x="80" y="810"/>
                  </a:cubicBezTo>
                  <a:cubicBezTo>
                    <a:pt x="82" y="805"/>
                    <a:pt x="75" y="802"/>
                    <a:pt x="74" y="800"/>
                  </a:cubicBezTo>
                  <a:cubicBezTo>
                    <a:pt x="73" y="799"/>
                    <a:pt x="77" y="790"/>
                    <a:pt x="76" y="788"/>
                  </a:cubicBezTo>
                  <a:cubicBezTo>
                    <a:pt x="76" y="788"/>
                    <a:pt x="75" y="788"/>
                    <a:pt x="75" y="788"/>
                  </a:cubicBezTo>
                  <a:cubicBezTo>
                    <a:pt x="75" y="786"/>
                    <a:pt x="79" y="786"/>
                    <a:pt x="79" y="786"/>
                  </a:cubicBezTo>
                  <a:cubicBezTo>
                    <a:pt x="80" y="786"/>
                    <a:pt x="81" y="783"/>
                    <a:pt x="81" y="783"/>
                  </a:cubicBezTo>
                  <a:cubicBezTo>
                    <a:pt x="81" y="783"/>
                    <a:pt x="81" y="782"/>
                    <a:pt x="81" y="782"/>
                  </a:cubicBezTo>
                  <a:cubicBezTo>
                    <a:pt x="81" y="782"/>
                    <a:pt x="81" y="782"/>
                    <a:pt x="81" y="782"/>
                  </a:cubicBezTo>
                  <a:cubicBezTo>
                    <a:pt x="81" y="781"/>
                    <a:pt x="81" y="781"/>
                    <a:pt x="81" y="781"/>
                  </a:cubicBezTo>
                  <a:cubicBezTo>
                    <a:pt x="82" y="780"/>
                    <a:pt x="84" y="783"/>
                    <a:pt x="84" y="780"/>
                  </a:cubicBezTo>
                  <a:cubicBezTo>
                    <a:pt x="84" y="778"/>
                    <a:pt x="80" y="778"/>
                    <a:pt x="81" y="777"/>
                  </a:cubicBezTo>
                  <a:cubicBezTo>
                    <a:pt x="81" y="776"/>
                    <a:pt x="83" y="776"/>
                    <a:pt x="83" y="775"/>
                  </a:cubicBezTo>
                  <a:cubicBezTo>
                    <a:pt x="83" y="775"/>
                    <a:pt x="80" y="772"/>
                    <a:pt x="81" y="770"/>
                  </a:cubicBezTo>
                  <a:cubicBezTo>
                    <a:pt x="84" y="768"/>
                    <a:pt x="88" y="770"/>
                    <a:pt x="86" y="763"/>
                  </a:cubicBezTo>
                  <a:cubicBezTo>
                    <a:pt x="85" y="762"/>
                    <a:pt x="84" y="757"/>
                    <a:pt x="83" y="756"/>
                  </a:cubicBezTo>
                  <a:cubicBezTo>
                    <a:pt x="82" y="755"/>
                    <a:pt x="79" y="754"/>
                    <a:pt x="80" y="754"/>
                  </a:cubicBezTo>
                  <a:cubicBezTo>
                    <a:pt x="80" y="754"/>
                    <a:pt x="85" y="752"/>
                    <a:pt x="85" y="749"/>
                  </a:cubicBezTo>
                  <a:cubicBezTo>
                    <a:pt x="85" y="747"/>
                    <a:pt x="79" y="747"/>
                    <a:pt x="81" y="740"/>
                  </a:cubicBezTo>
                  <a:cubicBezTo>
                    <a:pt x="82" y="737"/>
                    <a:pt x="84" y="739"/>
                    <a:pt x="86" y="738"/>
                  </a:cubicBezTo>
                  <a:cubicBezTo>
                    <a:pt x="87" y="737"/>
                    <a:pt x="85" y="736"/>
                    <a:pt x="85" y="735"/>
                  </a:cubicBezTo>
                  <a:cubicBezTo>
                    <a:pt x="86" y="734"/>
                    <a:pt x="89" y="733"/>
                    <a:pt x="89" y="732"/>
                  </a:cubicBezTo>
                  <a:cubicBezTo>
                    <a:pt x="90" y="730"/>
                    <a:pt x="86" y="730"/>
                    <a:pt x="86" y="729"/>
                  </a:cubicBezTo>
                  <a:cubicBezTo>
                    <a:pt x="84" y="728"/>
                    <a:pt x="83" y="725"/>
                    <a:pt x="82" y="724"/>
                  </a:cubicBezTo>
                  <a:cubicBezTo>
                    <a:pt x="78" y="722"/>
                    <a:pt x="70" y="725"/>
                    <a:pt x="71" y="719"/>
                  </a:cubicBezTo>
                  <a:cubicBezTo>
                    <a:pt x="71" y="719"/>
                    <a:pt x="76" y="719"/>
                    <a:pt x="77" y="719"/>
                  </a:cubicBezTo>
                  <a:cubicBezTo>
                    <a:pt x="79" y="719"/>
                    <a:pt x="81" y="718"/>
                    <a:pt x="83" y="718"/>
                  </a:cubicBezTo>
                  <a:cubicBezTo>
                    <a:pt x="85" y="718"/>
                    <a:pt x="87" y="720"/>
                    <a:pt x="88" y="719"/>
                  </a:cubicBezTo>
                  <a:cubicBezTo>
                    <a:pt x="90" y="718"/>
                    <a:pt x="87" y="717"/>
                    <a:pt x="89" y="715"/>
                  </a:cubicBezTo>
                  <a:cubicBezTo>
                    <a:pt x="89" y="714"/>
                    <a:pt x="91" y="714"/>
                    <a:pt x="90" y="712"/>
                  </a:cubicBezTo>
                  <a:cubicBezTo>
                    <a:pt x="89" y="707"/>
                    <a:pt x="79" y="711"/>
                    <a:pt x="75" y="710"/>
                  </a:cubicBezTo>
                  <a:cubicBezTo>
                    <a:pt x="74" y="709"/>
                    <a:pt x="75" y="708"/>
                    <a:pt x="75" y="708"/>
                  </a:cubicBezTo>
                  <a:cubicBezTo>
                    <a:pt x="76" y="706"/>
                    <a:pt x="73" y="704"/>
                    <a:pt x="74" y="702"/>
                  </a:cubicBezTo>
                  <a:cubicBezTo>
                    <a:pt x="74" y="701"/>
                    <a:pt x="78" y="699"/>
                    <a:pt x="77" y="697"/>
                  </a:cubicBezTo>
                  <a:cubicBezTo>
                    <a:pt x="77" y="696"/>
                    <a:pt x="73" y="693"/>
                    <a:pt x="73" y="693"/>
                  </a:cubicBezTo>
                  <a:cubicBezTo>
                    <a:pt x="73" y="691"/>
                    <a:pt x="78" y="692"/>
                    <a:pt x="75" y="689"/>
                  </a:cubicBezTo>
                  <a:cubicBezTo>
                    <a:pt x="74" y="688"/>
                    <a:pt x="69" y="686"/>
                    <a:pt x="70" y="684"/>
                  </a:cubicBezTo>
                  <a:cubicBezTo>
                    <a:pt x="71" y="681"/>
                    <a:pt x="74" y="683"/>
                    <a:pt x="73" y="679"/>
                  </a:cubicBezTo>
                  <a:cubicBezTo>
                    <a:pt x="73" y="677"/>
                    <a:pt x="66" y="678"/>
                    <a:pt x="65" y="676"/>
                  </a:cubicBezTo>
                  <a:cubicBezTo>
                    <a:pt x="64" y="675"/>
                    <a:pt x="62" y="663"/>
                    <a:pt x="63" y="662"/>
                  </a:cubicBezTo>
                  <a:cubicBezTo>
                    <a:pt x="63" y="662"/>
                    <a:pt x="64" y="662"/>
                    <a:pt x="64" y="661"/>
                  </a:cubicBezTo>
                  <a:cubicBezTo>
                    <a:pt x="65" y="659"/>
                    <a:pt x="62" y="657"/>
                    <a:pt x="62" y="656"/>
                  </a:cubicBezTo>
                  <a:cubicBezTo>
                    <a:pt x="62" y="649"/>
                    <a:pt x="68" y="655"/>
                    <a:pt x="70" y="651"/>
                  </a:cubicBezTo>
                  <a:cubicBezTo>
                    <a:pt x="71" y="648"/>
                    <a:pt x="64" y="642"/>
                    <a:pt x="64" y="639"/>
                  </a:cubicBezTo>
                  <a:cubicBezTo>
                    <a:pt x="64" y="638"/>
                    <a:pt x="66" y="638"/>
                    <a:pt x="66" y="637"/>
                  </a:cubicBezTo>
                  <a:cubicBezTo>
                    <a:pt x="66" y="636"/>
                    <a:pt x="64" y="634"/>
                    <a:pt x="64" y="632"/>
                  </a:cubicBezTo>
                  <a:cubicBezTo>
                    <a:pt x="63" y="630"/>
                    <a:pt x="64" y="626"/>
                    <a:pt x="64" y="624"/>
                  </a:cubicBezTo>
                  <a:cubicBezTo>
                    <a:pt x="64" y="623"/>
                    <a:pt x="64" y="622"/>
                    <a:pt x="64" y="622"/>
                  </a:cubicBezTo>
                  <a:cubicBezTo>
                    <a:pt x="63" y="620"/>
                    <a:pt x="61" y="618"/>
                    <a:pt x="61" y="616"/>
                  </a:cubicBezTo>
                  <a:cubicBezTo>
                    <a:pt x="60" y="613"/>
                    <a:pt x="66" y="606"/>
                    <a:pt x="66" y="605"/>
                  </a:cubicBezTo>
                  <a:cubicBezTo>
                    <a:pt x="65" y="605"/>
                    <a:pt x="60" y="603"/>
                    <a:pt x="62" y="600"/>
                  </a:cubicBezTo>
                  <a:cubicBezTo>
                    <a:pt x="62" y="600"/>
                    <a:pt x="65" y="600"/>
                    <a:pt x="65" y="600"/>
                  </a:cubicBezTo>
                  <a:cubicBezTo>
                    <a:pt x="68" y="596"/>
                    <a:pt x="60" y="587"/>
                    <a:pt x="63" y="586"/>
                  </a:cubicBezTo>
                  <a:cubicBezTo>
                    <a:pt x="64" y="585"/>
                    <a:pt x="67" y="588"/>
                    <a:pt x="68" y="587"/>
                  </a:cubicBezTo>
                  <a:cubicBezTo>
                    <a:pt x="69" y="583"/>
                    <a:pt x="67" y="587"/>
                    <a:pt x="66" y="585"/>
                  </a:cubicBezTo>
                  <a:cubicBezTo>
                    <a:pt x="66" y="584"/>
                    <a:pt x="68" y="580"/>
                    <a:pt x="69" y="580"/>
                  </a:cubicBezTo>
                  <a:cubicBezTo>
                    <a:pt x="69" y="578"/>
                    <a:pt x="68" y="575"/>
                    <a:pt x="68" y="573"/>
                  </a:cubicBezTo>
                  <a:cubicBezTo>
                    <a:pt x="68" y="572"/>
                    <a:pt x="67" y="570"/>
                    <a:pt x="67" y="569"/>
                  </a:cubicBezTo>
                  <a:cubicBezTo>
                    <a:pt x="69" y="567"/>
                    <a:pt x="78" y="564"/>
                    <a:pt x="79" y="563"/>
                  </a:cubicBezTo>
                  <a:cubicBezTo>
                    <a:pt x="79" y="562"/>
                    <a:pt x="78" y="562"/>
                    <a:pt x="78" y="561"/>
                  </a:cubicBezTo>
                  <a:cubicBezTo>
                    <a:pt x="78" y="561"/>
                    <a:pt x="79" y="561"/>
                    <a:pt x="79" y="560"/>
                  </a:cubicBezTo>
                  <a:cubicBezTo>
                    <a:pt x="80" y="559"/>
                    <a:pt x="75" y="554"/>
                    <a:pt x="75" y="552"/>
                  </a:cubicBezTo>
                  <a:cubicBezTo>
                    <a:pt x="74" y="550"/>
                    <a:pt x="74" y="549"/>
                    <a:pt x="73" y="548"/>
                  </a:cubicBezTo>
                  <a:cubicBezTo>
                    <a:pt x="72" y="544"/>
                    <a:pt x="70" y="541"/>
                    <a:pt x="69" y="538"/>
                  </a:cubicBezTo>
                  <a:cubicBezTo>
                    <a:pt x="68" y="535"/>
                    <a:pt x="71" y="533"/>
                    <a:pt x="70" y="531"/>
                  </a:cubicBezTo>
                  <a:cubicBezTo>
                    <a:pt x="69" y="529"/>
                    <a:pt x="68" y="529"/>
                    <a:pt x="68" y="527"/>
                  </a:cubicBezTo>
                  <a:cubicBezTo>
                    <a:pt x="67" y="526"/>
                    <a:pt x="70" y="523"/>
                    <a:pt x="70" y="522"/>
                  </a:cubicBezTo>
                  <a:cubicBezTo>
                    <a:pt x="69" y="520"/>
                    <a:pt x="67" y="520"/>
                    <a:pt x="67" y="519"/>
                  </a:cubicBezTo>
                  <a:cubicBezTo>
                    <a:pt x="67" y="518"/>
                    <a:pt x="68" y="519"/>
                    <a:pt x="68" y="518"/>
                  </a:cubicBezTo>
                  <a:cubicBezTo>
                    <a:pt x="67" y="515"/>
                    <a:pt x="67" y="515"/>
                    <a:pt x="67" y="515"/>
                  </a:cubicBezTo>
                  <a:cubicBezTo>
                    <a:pt x="67" y="515"/>
                    <a:pt x="67" y="511"/>
                    <a:pt x="67" y="511"/>
                  </a:cubicBezTo>
                  <a:cubicBezTo>
                    <a:pt x="68" y="510"/>
                    <a:pt x="69" y="512"/>
                    <a:pt x="69" y="511"/>
                  </a:cubicBezTo>
                  <a:cubicBezTo>
                    <a:pt x="69" y="510"/>
                    <a:pt x="69" y="509"/>
                    <a:pt x="69" y="508"/>
                  </a:cubicBezTo>
                  <a:cubicBezTo>
                    <a:pt x="69" y="507"/>
                    <a:pt x="69" y="506"/>
                    <a:pt x="69" y="505"/>
                  </a:cubicBezTo>
                  <a:cubicBezTo>
                    <a:pt x="70" y="505"/>
                    <a:pt x="71" y="506"/>
                    <a:pt x="72" y="505"/>
                  </a:cubicBezTo>
                  <a:cubicBezTo>
                    <a:pt x="72" y="505"/>
                    <a:pt x="72" y="504"/>
                    <a:pt x="72" y="503"/>
                  </a:cubicBezTo>
                  <a:cubicBezTo>
                    <a:pt x="73" y="503"/>
                    <a:pt x="77" y="504"/>
                    <a:pt x="77" y="504"/>
                  </a:cubicBezTo>
                  <a:cubicBezTo>
                    <a:pt x="78" y="501"/>
                    <a:pt x="76" y="499"/>
                    <a:pt x="79" y="496"/>
                  </a:cubicBezTo>
                  <a:cubicBezTo>
                    <a:pt x="80" y="496"/>
                    <a:pt x="84" y="497"/>
                    <a:pt x="84" y="494"/>
                  </a:cubicBezTo>
                  <a:cubicBezTo>
                    <a:pt x="84" y="493"/>
                    <a:pt x="82" y="492"/>
                    <a:pt x="82" y="492"/>
                  </a:cubicBezTo>
                  <a:cubicBezTo>
                    <a:pt x="82" y="490"/>
                    <a:pt x="84" y="489"/>
                    <a:pt x="84" y="487"/>
                  </a:cubicBezTo>
                  <a:cubicBezTo>
                    <a:pt x="84" y="485"/>
                    <a:pt x="80" y="479"/>
                    <a:pt x="80" y="476"/>
                  </a:cubicBezTo>
                  <a:cubicBezTo>
                    <a:pt x="80" y="476"/>
                    <a:pt x="81" y="476"/>
                    <a:pt x="81" y="475"/>
                  </a:cubicBezTo>
                  <a:cubicBezTo>
                    <a:pt x="80" y="474"/>
                    <a:pt x="77" y="476"/>
                    <a:pt x="77" y="473"/>
                  </a:cubicBezTo>
                  <a:cubicBezTo>
                    <a:pt x="77" y="471"/>
                    <a:pt x="81" y="472"/>
                    <a:pt x="81" y="470"/>
                  </a:cubicBezTo>
                  <a:cubicBezTo>
                    <a:pt x="81" y="470"/>
                    <a:pt x="81" y="466"/>
                    <a:pt x="81" y="466"/>
                  </a:cubicBezTo>
                  <a:cubicBezTo>
                    <a:pt x="81" y="465"/>
                    <a:pt x="83" y="462"/>
                    <a:pt x="83" y="461"/>
                  </a:cubicBezTo>
                  <a:cubicBezTo>
                    <a:pt x="83" y="460"/>
                    <a:pt x="82" y="460"/>
                    <a:pt x="82" y="460"/>
                  </a:cubicBezTo>
                  <a:cubicBezTo>
                    <a:pt x="82" y="459"/>
                    <a:pt x="87" y="452"/>
                    <a:pt x="87" y="451"/>
                  </a:cubicBezTo>
                  <a:cubicBezTo>
                    <a:pt x="88" y="450"/>
                    <a:pt x="86" y="448"/>
                    <a:pt x="88" y="447"/>
                  </a:cubicBezTo>
                  <a:cubicBezTo>
                    <a:pt x="88" y="447"/>
                    <a:pt x="93" y="447"/>
                    <a:pt x="92" y="446"/>
                  </a:cubicBezTo>
                  <a:cubicBezTo>
                    <a:pt x="91" y="440"/>
                    <a:pt x="89" y="438"/>
                    <a:pt x="90" y="432"/>
                  </a:cubicBezTo>
                  <a:cubicBezTo>
                    <a:pt x="91" y="431"/>
                    <a:pt x="90" y="430"/>
                    <a:pt x="90" y="429"/>
                  </a:cubicBezTo>
                  <a:cubicBezTo>
                    <a:pt x="90" y="426"/>
                    <a:pt x="93" y="424"/>
                    <a:pt x="91" y="421"/>
                  </a:cubicBezTo>
                  <a:cubicBezTo>
                    <a:pt x="88" y="417"/>
                    <a:pt x="86" y="425"/>
                    <a:pt x="83" y="418"/>
                  </a:cubicBezTo>
                  <a:cubicBezTo>
                    <a:pt x="82" y="415"/>
                    <a:pt x="85" y="414"/>
                    <a:pt x="85" y="411"/>
                  </a:cubicBezTo>
                  <a:cubicBezTo>
                    <a:pt x="85" y="410"/>
                    <a:pt x="82" y="409"/>
                    <a:pt x="81" y="408"/>
                  </a:cubicBezTo>
                  <a:cubicBezTo>
                    <a:pt x="80" y="405"/>
                    <a:pt x="81" y="403"/>
                    <a:pt x="81" y="401"/>
                  </a:cubicBezTo>
                  <a:cubicBezTo>
                    <a:pt x="81" y="399"/>
                    <a:pt x="80" y="400"/>
                    <a:pt x="79" y="399"/>
                  </a:cubicBezTo>
                  <a:cubicBezTo>
                    <a:pt x="79" y="399"/>
                    <a:pt x="78" y="396"/>
                    <a:pt x="78" y="396"/>
                  </a:cubicBezTo>
                  <a:cubicBezTo>
                    <a:pt x="77" y="394"/>
                    <a:pt x="74" y="392"/>
                    <a:pt x="74" y="389"/>
                  </a:cubicBezTo>
                  <a:cubicBezTo>
                    <a:pt x="75" y="387"/>
                    <a:pt x="79" y="392"/>
                    <a:pt x="78" y="387"/>
                  </a:cubicBezTo>
                  <a:cubicBezTo>
                    <a:pt x="77" y="384"/>
                    <a:pt x="75" y="386"/>
                    <a:pt x="73" y="385"/>
                  </a:cubicBezTo>
                  <a:cubicBezTo>
                    <a:pt x="68" y="381"/>
                    <a:pt x="68" y="371"/>
                    <a:pt x="69" y="366"/>
                  </a:cubicBezTo>
                  <a:cubicBezTo>
                    <a:pt x="70" y="363"/>
                    <a:pt x="70" y="365"/>
                    <a:pt x="72" y="365"/>
                  </a:cubicBezTo>
                  <a:cubicBezTo>
                    <a:pt x="72" y="365"/>
                    <a:pt x="73" y="364"/>
                    <a:pt x="73" y="363"/>
                  </a:cubicBezTo>
                  <a:cubicBezTo>
                    <a:pt x="74" y="362"/>
                    <a:pt x="75" y="363"/>
                    <a:pt x="75" y="362"/>
                  </a:cubicBezTo>
                  <a:cubicBezTo>
                    <a:pt x="76" y="361"/>
                    <a:pt x="73" y="361"/>
                    <a:pt x="73" y="360"/>
                  </a:cubicBezTo>
                  <a:cubicBezTo>
                    <a:pt x="73" y="359"/>
                    <a:pt x="73" y="359"/>
                    <a:pt x="73" y="358"/>
                  </a:cubicBezTo>
                  <a:cubicBezTo>
                    <a:pt x="74" y="354"/>
                    <a:pt x="77" y="350"/>
                    <a:pt x="77" y="346"/>
                  </a:cubicBezTo>
                  <a:cubicBezTo>
                    <a:pt x="77" y="346"/>
                    <a:pt x="76" y="345"/>
                    <a:pt x="76" y="344"/>
                  </a:cubicBezTo>
                  <a:cubicBezTo>
                    <a:pt x="76" y="344"/>
                    <a:pt x="80" y="346"/>
                    <a:pt x="81" y="345"/>
                  </a:cubicBezTo>
                  <a:cubicBezTo>
                    <a:pt x="83" y="344"/>
                    <a:pt x="84" y="341"/>
                    <a:pt x="84" y="339"/>
                  </a:cubicBezTo>
                  <a:cubicBezTo>
                    <a:pt x="84" y="336"/>
                    <a:pt x="81" y="339"/>
                    <a:pt x="80" y="337"/>
                  </a:cubicBezTo>
                  <a:cubicBezTo>
                    <a:pt x="79" y="334"/>
                    <a:pt x="83" y="330"/>
                    <a:pt x="81" y="327"/>
                  </a:cubicBezTo>
                  <a:cubicBezTo>
                    <a:pt x="80" y="326"/>
                    <a:pt x="77" y="317"/>
                    <a:pt x="77" y="316"/>
                  </a:cubicBezTo>
                  <a:cubicBezTo>
                    <a:pt x="78" y="314"/>
                    <a:pt x="82" y="313"/>
                    <a:pt x="83" y="311"/>
                  </a:cubicBezTo>
                  <a:cubicBezTo>
                    <a:pt x="84" y="306"/>
                    <a:pt x="83" y="296"/>
                    <a:pt x="85" y="292"/>
                  </a:cubicBezTo>
                  <a:cubicBezTo>
                    <a:pt x="85" y="292"/>
                    <a:pt x="88" y="290"/>
                    <a:pt x="88" y="290"/>
                  </a:cubicBezTo>
                  <a:cubicBezTo>
                    <a:pt x="88" y="290"/>
                    <a:pt x="89" y="286"/>
                    <a:pt x="89" y="286"/>
                  </a:cubicBezTo>
                  <a:cubicBezTo>
                    <a:pt x="90" y="286"/>
                    <a:pt x="90" y="287"/>
                    <a:pt x="91" y="287"/>
                  </a:cubicBezTo>
                  <a:cubicBezTo>
                    <a:pt x="92" y="287"/>
                    <a:pt x="92" y="282"/>
                    <a:pt x="93" y="281"/>
                  </a:cubicBezTo>
                  <a:cubicBezTo>
                    <a:pt x="94" y="281"/>
                    <a:pt x="95" y="281"/>
                    <a:pt x="96" y="280"/>
                  </a:cubicBezTo>
                  <a:cubicBezTo>
                    <a:pt x="97" y="279"/>
                    <a:pt x="103" y="259"/>
                    <a:pt x="104" y="258"/>
                  </a:cubicBezTo>
                  <a:cubicBezTo>
                    <a:pt x="106" y="256"/>
                    <a:pt x="107" y="259"/>
                    <a:pt x="110" y="259"/>
                  </a:cubicBezTo>
                  <a:cubicBezTo>
                    <a:pt x="111" y="259"/>
                    <a:pt x="110" y="257"/>
                    <a:pt x="111" y="257"/>
                  </a:cubicBezTo>
                  <a:cubicBezTo>
                    <a:pt x="112" y="256"/>
                    <a:pt x="115" y="257"/>
                    <a:pt x="116" y="256"/>
                  </a:cubicBezTo>
                  <a:cubicBezTo>
                    <a:pt x="120" y="252"/>
                    <a:pt x="110" y="245"/>
                    <a:pt x="109" y="242"/>
                  </a:cubicBezTo>
                  <a:cubicBezTo>
                    <a:pt x="107" y="236"/>
                    <a:pt x="112" y="236"/>
                    <a:pt x="113" y="232"/>
                  </a:cubicBezTo>
                  <a:cubicBezTo>
                    <a:pt x="114" y="228"/>
                    <a:pt x="108" y="219"/>
                    <a:pt x="107" y="215"/>
                  </a:cubicBezTo>
                  <a:cubicBezTo>
                    <a:pt x="106" y="208"/>
                    <a:pt x="112" y="205"/>
                    <a:pt x="112" y="203"/>
                  </a:cubicBezTo>
                  <a:cubicBezTo>
                    <a:pt x="111" y="198"/>
                    <a:pt x="109" y="199"/>
                    <a:pt x="107" y="198"/>
                  </a:cubicBezTo>
                  <a:cubicBezTo>
                    <a:pt x="106" y="196"/>
                    <a:pt x="110" y="188"/>
                    <a:pt x="111" y="188"/>
                  </a:cubicBezTo>
                  <a:cubicBezTo>
                    <a:pt x="115" y="183"/>
                    <a:pt x="135" y="178"/>
                    <a:pt x="137" y="174"/>
                  </a:cubicBezTo>
                  <a:cubicBezTo>
                    <a:pt x="139" y="173"/>
                    <a:pt x="141" y="157"/>
                    <a:pt x="143" y="154"/>
                  </a:cubicBezTo>
                  <a:cubicBezTo>
                    <a:pt x="143" y="152"/>
                    <a:pt x="145" y="148"/>
                    <a:pt x="145" y="147"/>
                  </a:cubicBezTo>
                  <a:cubicBezTo>
                    <a:pt x="144" y="146"/>
                    <a:pt x="141" y="143"/>
                    <a:pt x="140" y="142"/>
                  </a:cubicBezTo>
                  <a:cubicBezTo>
                    <a:pt x="138" y="143"/>
                    <a:pt x="138" y="143"/>
                    <a:pt x="138" y="143"/>
                  </a:cubicBezTo>
                  <a:cubicBezTo>
                    <a:pt x="133" y="144"/>
                    <a:pt x="127" y="145"/>
                    <a:pt x="124" y="144"/>
                  </a:cubicBezTo>
                  <a:cubicBezTo>
                    <a:pt x="120" y="143"/>
                    <a:pt x="122" y="136"/>
                    <a:pt x="121" y="132"/>
                  </a:cubicBezTo>
                  <a:cubicBezTo>
                    <a:pt x="121" y="130"/>
                    <a:pt x="120" y="125"/>
                    <a:pt x="119" y="122"/>
                  </a:cubicBezTo>
                  <a:cubicBezTo>
                    <a:pt x="118" y="121"/>
                    <a:pt x="116" y="121"/>
                    <a:pt x="116" y="120"/>
                  </a:cubicBezTo>
                  <a:cubicBezTo>
                    <a:pt x="115" y="118"/>
                    <a:pt x="116" y="116"/>
                    <a:pt x="115" y="114"/>
                  </a:cubicBezTo>
                  <a:cubicBezTo>
                    <a:pt x="115" y="113"/>
                    <a:pt x="113" y="112"/>
                    <a:pt x="113" y="110"/>
                  </a:cubicBezTo>
                  <a:cubicBezTo>
                    <a:pt x="112" y="108"/>
                    <a:pt x="113" y="104"/>
                    <a:pt x="112" y="102"/>
                  </a:cubicBezTo>
                  <a:cubicBezTo>
                    <a:pt x="112" y="100"/>
                    <a:pt x="108" y="93"/>
                    <a:pt x="106" y="92"/>
                  </a:cubicBezTo>
                  <a:cubicBezTo>
                    <a:pt x="106" y="92"/>
                    <a:pt x="103" y="93"/>
                    <a:pt x="102" y="92"/>
                  </a:cubicBezTo>
                  <a:cubicBezTo>
                    <a:pt x="100" y="88"/>
                    <a:pt x="104" y="87"/>
                    <a:pt x="104" y="85"/>
                  </a:cubicBezTo>
                  <a:cubicBezTo>
                    <a:pt x="105" y="83"/>
                    <a:pt x="100" y="82"/>
                    <a:pt x="99" y="81"/>
                  </a:cubicBezTo>
                  <a:cubicBezTo>
                    <a:pt x="94" y="78"/>
                    <a:pt x="99" y="77"/>
                    <a:pt x="99" y="76"/>
                  </a:cubicBezTo>
                  <a:cubicBezTo>
                    <a:pt x="99" y="76"/>
                    <a:pt x="97" y="71"/>
                    <a:pt x="96" y="71"/>
                  </a:cubicBezTo>
                  <a:cubicBezTo>
                    <a:pt x="96" y="71"/>
                    <a:pt x="95" y="70"/>
                    <a:pt x="96" y="70"/>
                  </a:cubicBezTo>
                  <a:cubicBezTo>
                    <a:pt x="97" y="68"/>
                    <a:pt x="100" y="69"/>
                    <a:pt x="101" y="69"/>
                  </a:cubicBezTo>
                  <a:cubicBezTo>
                    <a:pt x="105" y="66"/>
                    <a:pt x="98" y="60"/>
                    <a:pt x="98" y="59"/>
                  </a:cubicBezTo>
                  <a:cubicBezTo>
                    <a:pt x="98" y="57"/>
                    <a:pt x="104" y="53"/>
                    <a:pt x="104" y="52"/>
                  </a:cubicBezTo>
                  <a:cubicBezTo>
                    <a:pt x="104" y="52"/>
                    <a:pt x="91" y="42"/>
                    <a:pt x="90" y="39"/>
                  </a:cubicBezTo>
                  <a:cubicBezTo>
                    <a:pt x="90" y="39"/>
                    <a:pt x="90" y="38"/>
                    <a:pt x="90" y="37"/>
                  </a:cubicBezTo>
                  <a:cubicBezTo>
                    <a:pt x="90" y="37"/>
                    <a:pt x="88" y="34"/>
                    <a:pt x="88" y="34"/>
                  </a:cubicBezTo>
                  <a:cubicBezTo>
                    <a:pt x="88" y="31"/>
                    <a:pt x="88" y="28"/>
                    <a:pt x="87" y="26"/>
                  </a:cubicBezTo>
                  <a:cubicBezTo>
                    <a:pt x="87" y="24"/>
                    <a:pt x="84" y="20"/>
                    <a:pt x="84" y="17"/>
                  </a:cubicBezTo>
                  <a:cubicBezTo>
                    <a:pt x="84" y="16"/>
                    <a:pt x="88" y="16"/>
                    <a:pt x="85" y="14"/>
                  </a:cubicBezTo>
                  <a:cubicBezTo>
                    <a:pt x="85" y="14"/>
                    <a:pt x="81" y="14"/>
                    <a:pt x="80" y="13"/>
                  </a:cubicBezTo>
                  <a:cubicBezTo>
                    <a:pt x="79" y="11"/>
                    <a:pt x="79" y="9"/>
                    <a:pt x="79" y="8"/>
                  </a:cubicBezTo>
                  <a:cubicBezTo>
                    <a:pt x="77" y="4"/>
                    <a:pt x="75" y="4"/>
                    <a:pt x="74" y="0"/>
                  </a:cubicBezTo>
                  <a:cubicBezTo>
                    <a:pt x="71" y="5"/>
                    <a:pt x="67" y="4"/>
                    <a:pt x="66" y="4"/>
                  </a:cubicBezTo>
                  <a:cubicBezTo>
                    <a:pt x="63" y="6"/>
                    <a:pt x="67" y="10"/>
                    <a:pt x="67" y="12"/>
                  </a:cubicBezTo>
                  <a:cubicBezTo>
                    <a:pt x="68" y="21"/>
                    <a:pt x="57" y="23"/>
                    <a:pt x="51" y="23"/>
                  </a:cubicBezTo>
                  <a:cubicBezTo>
                    <a:pt x="51" y="24"/>
                    <a:pt x="51" y="24"/>
                    <a:pt x="51" y="24"/>
                  </a:cubicBezTo>
                  <a:cubicBezTo>
                    <a:pt x="53" y="25"/>
                    <a:pt x="54" y="26"/>
                    <a:pt x="54" y="26"/>
                  </a:cubicBezTo>
                  <a:cubicBezTo>
                    <a:pt x="54" y="27"/>
                    <a:pt x="53" y="30"/>
                    <a:pt x="53" y="31"/>
                  </a:cubicBezTo>
                  <a:cubicBezTo>
                    <a:pt x="53" y="35"/>
                    <a:pt x="55" y="40"/>
                    <a:pt x="56" y="44"/>
                  </a:cubicBezTo>
                  <a:cubicBezTo>
                    <a:pt x="56" y="46"/>
                    <a:pt x="55" y="47"/>
                    <a:pt x="56" y="49"/>
                  </a:cubicBezTo>
                  <a:cubicBezTo>
                    <a:pt x="56" y="50"/>
                    <a:pt x="57" y="51"/>
                    <a:pt x="57" y="52"/>
                  </a:cubicBezTo>
                  <a:cubicBezTo>
                    <a:pt x="58" y="53"/>
                    <a:pt x="57" y="55"/>
                    <a:pt x="57" y="57"/>
                  </a:cubicBezTo>
                  <a:cubicBezTo>
                    <a:pt x="57" y="57"/>
                    <a:pt x="58" y="57"/>
                    <a:pt x="59" y="58"/>
                  </a:cubicBezTo>
                  <a:cubicBezTo>
                    <a:pt x="59" y="58"/>
                    <a:pt x="59" y="58"/>
                    <a:pt x="59" y="59"/>
                  </a:cubicBezTo>
                  <a:cubicBezTo>
                    <a:pt x="60" y="61"/>
                    <a:pt x="61" y="65"/>
                    <a:pt x="61" y="67"/>
                  </a:cubicBezTo>
                  <a:cubicBezTo>
                    <a:pt x="61" y="71"/>
                    <a:pt x="58" y="87"/>
                    <a:pt x="59" y="89"/>
                  </a:cubicBezTo>
                  <a:cubicBezTo>
                    <a:pt x="60" y="90"/>
                    <a:pt x="61" y="91"/>
                    <a:pt x="61" y="92"/>
                  </a:cubicBezTo>
                  <a:cubicBezTo>
                    <a:pt x="62" y="93"/>
                    <a:pt x="61" y="94"/>
                    <a:pt x="61" y="95"/>
                  </a:cubicBezTo>
                  <a:cubicBezTo>
                    <a:pt x="61" y="96"/>
                    <a:pt x="62" y="96"/>
                    <a:pt x="62" y="97"/>
                  </a:cubicBezTo>
                  <a:cubicBezTo>
                    <a:pt x="63" y="99"/>
                    <a:pt x="63" y="102"/>
                    <a:pt x="63" y="104"/>
                  </a:cubicBezTo>
                  <a:cubicBezTo>
                    <a:pt x="63" y="105"/>
                    <a:pt x="64" y="105"/>
                    <a:pt x="64" y="106"/>
                  </a:cubicBezTo>
                  <a:cubicBezTo>
                    <a:pt x="64" y="109"/>
                    <a:pt x="63" y="109"/>
                    <a:pt x="62" y="111"/>
                  </a:cubicBezTo>
                  <a:cubicBezTo>
                    <a:pt x="62" y="112"/>
                    <a:pt x="62" y="112"/>
                    <a:pt x="62" y="113"/>
                  </a:cubicBezTo>
                  <a:cubicBezTo>
                    <a:pt x="62" y="114"/>
                    <a:pt x="62" y="115"/>
                    <a:pt x="62" y="116"/>
                  </a:cubicBezTo>
                  <a:cubicBezTo>
                    <a:pt x="62" y="116"/>
                    <a:pt x="63" y="117"/>
                    <a:pt x="62" y="118"/>
                  </a:cubicBezTo>
                  <a:cubicBezTo>
                    <a:pt x="62" y="119"/>
                    <a:pt x="61" y="120"/>
                    <a:pt x="61" y="122"/>
                  </a:cubicBezTo>
                  <a:cubicBezTo>
                    <a:pt x="61" y="127"/>
                    <a:pt x="60" y="133"/>
                    <a:pt x="60" y="138"/>
                  </a:cubicBezTo>
                  <a:cubicBezTo>
                    <a:pt x="61" y="139"/>
                    <a:pt x="59" y="142"/>
                    <a:pt x="59" y="143"/>
                  </a:cubicBezTo>
                  <a:cubicBezTo>
                    <a:pt x="59" y="144"/>
                    <a:pt x="61" y="145"/>
                    <a:pt x="60" y="146"/>
                  </a:cubicBezTo>
                  <a:cubicBezTo>
                    <a:pt x="60" y="148"/>
                    <a:pt x="59" y="151"/>
                    <a:pt x="56" y="151"/>
                  </a:cubicBezTo>
                  <a:cubicBezTo>
                    <a:pt x="55" y="151"/>
                    <a:pt x="55" y="149"/>
                    <a:pt x="55" y="149"/>
                  </a:cubicBezTo>
                  <a:cubicBezTo>
                    <a:pt x="54" y="149"/>
                    <a:pt x="53" y="150"/>
                    <a:pt x="53" y="150"/>
                  </a:cubicBezTo>
                  <a:cubicBezTo>
                    <a:pt x="54" y="153"/>
                    <a:pt x="54" y="153"/>
                    <a:pt x="54" y="153"/>
                  </a:cubicBezTo>
                  <a:cubicBezTo>
                    <a:pt x="54" y="154"/>
                    <a:pt x="53" y="154"/>
                    <a:pt x="53" y="154"/>
                  </a:cubicBezTo>
                  <a:cubicBezTo>
                    <a:pt x="52" y="156"/>
                    <a:pt x="54" y="159"/>
                    <a:pt x="54" y="160"/>
                  </a:cubicBezTo>
                  <a:cubicBezTo>
                    <a:pt x="53" y="161"/>
                    <a:pt x="53" y="161"/>
                    <a:pt x="53" y="162"/>
                  </a:cubicBezTo>
                  <a:cubicBezTo>
                    <a:pt x="53" y="163"/>
                    <a:pt x="54" y="162"/>
                    <a:pt x="55" y="162"/>
                  </a:cubicBezTo>
                  <a:cubicBezTo>
                    <a:pt x="57" y="162"/>
                    <a:pt x="55" y="155"/>
                    <a:pt x="59" y="165"/>
                  </a:cubicBezTo>
                  <a:cubicBezTo>
                    <a:pt x="59" y="166"/>
                    <a:pt x="56" y="171"/>
                    <a:pt x="56" y="172"/>
                  </a:cubicBezTo>
                  <a:cubicBezTo>
                    <a:pt x="56" y="174"/>
                    <a:pt x="57" y="177"/>
                    <a:pt x="57" y="180"/>
                  </a:cubicBezTo>
                  <a:cubicBezTo>
                    <a:pt x="56" y="184"/>
                    <a:pt x="56" y="188"/>
                    <a:pt x="56" y="192"/>
                  </a:cubicBezTo>
                  <a:cubicBezTo>
                    <a:pt x="56" y="192"/>
                    <a:pt x="56" y="195"/>
                    <a:pt x="56" y="195"/>
                  </a:cubicBezTo>
                  <a:cubicBezTo>
                    <a:pt x="57" y="199"/>
                    <a:pt x="61" y="207"/>
                    <a:pt x="60" y="211"/>
                  </a:cubicBezTo>
                  <a:cubicBezTo>
                    <a:pt x="59" y="214"/>
                    <a:pt x="60" y="211"/>
                    <a:pt x="58" y="212"/>
                  </a:cubicBezTo>
                  <a:cubicBezTo>
                    <a:pt x="57" y="214"/>
                    <a:pt x="54" y="222"/>
                    <a:pt x="54" y="224"/>
                  </a:cubicBezTo>
                  <a:cubicBezTo>
                    <a:pt x="54" y="225"/>
                    <a:pt x="55" y="226"/>
                    <a:pt x="56" y="227"/>
                  </a:cubicBezTo>
                  <a:cubicBezTo>
                    <a:pt x="57" y="229"/>
                    <a:pt x="56" y="231"/>
                    <a:pt x="56" y="233"/>
                  </a:cubicBezTo>
                  <a:cubicBezTo>
                    <a:pt x="56" y="234"/>
                    <a:pt x="56" y="235"/>
                    <a:pt x="56" y="236"/>
                  </a:cubicBezTo>
                  <a:cubicBezTo>
                    <a:pt x="56" y="237"/>
                    <a:pt x="57" y="237"/>
                    <a:pt x="57" y="237"/>
                  </a:cubicBezTo>
                  <a:cubicBezTo>
                    <a:pt x="57" y="238"/>
                    <a:pt x="56" y="238"/>
                    <a:pt x="56" y="239"/>
                  </a:cubicBezTo>
                  <a:cubicBezTo>
                    <a:pt x="55" y="240"/>
                    <a:pt x="56" y="243"/>
                    <a:pt x="56" y="244"/>
                  </a:cubicBezTo>
                  <a:cubicBezTo>
                    <a:pt x="56" y="247"/>
                    <a:pt x="54" y="250"/>
                    <a:pt x="53" y="252"/>
                  </a:cubicBezTo>
                  <a:cubicBezTo>
                    <a:pt x="53" y="253"/>
                    <a:pt x="55" y="254"/>
                    <a:pt x="55" y="256"/>
                  </a:cubicBezTo>
                  <a:cubicBezTo>
                    <a:pt x="54" y="260"/>
                    <a:pt x="54" y="255"/>
                    <a:pt x="53" y="257"/>
                  </a:cubicBezTo>
                  <a:cubicBezTo>
                    <a:pt x="53" y="258"/>
                    <a:pt x="53" y="259"/>
                    <a:pt x="52" y="259"/>
                  </a:cubicBezTo>
                  <a:cubicBezTo>
                    <a:pt x="52" y="260"/>
                    <a:pt x="50" y="257"/>
                    <a:pt x="50" y="261"/>
                  </a:cubicBezTo>
                  <a:cubicBezTo>
                    <a:pt x="51" y="265"/>
                    <a:pt x="53" y="268"/>
                    <a:pt x="52" y="272"/>
                  </a:cubicBezTo>
                  <a:cubicBezTo>
                    <a:pt x="52" y="275"/>
                    <a:pt x="50" y="272"/>
                    <a:pt x="49" y="277"/>
                  </a:cubicBezTo>
                  <a:cubicBezTo>
                    <a:pt x="47" y="282"/>
                    <a:pt x="48" y="287"/>
                    <a:pt x="48" y="292"/>
                  </a:cubicBezTo>
                  <a:cubicBezTo>
                    <a:pt x="48" y="295"/>
                    <a:pt x="45" y="295"/>
                    <a:pt x="44" y="298"/>
                  </a:cubicBezTo>
                  <a:cubicBezTo>
                    <a:pt x="44" y="298"/>
                    <a:pt x="45" y="298"/>
                    <a:pt x="45" y="299"/>
                  </a:cubicBezTo>
                  <a:cubicBezTo>
                    <a:pt x="45" y="299"/>
                    <a:pt x="45" y="300"/>
                    <a:pt x="45" y="301"/>
                  </a:cubicBezTo>
                  <a:cubicBezTo>
                    <a:pt x="44" y="303"/>
                    <a:pt x="40" y="305"/>
                    <a:pt x="40" y="308"/>
                  </a:cubicBezTo>
                  <a:cubicBezTo>
                    <a:pt x="40" y="309"/>
                    <a:pt x="42" y="311"/>
                    <a:pt x="42" y="312"/>
                  </a:cubicBezTo>
                  <a:cubicBezTo>
                    <a:pt x="42" y="314"/>
                    <a:pt x="39" y="312"/>
                    <a:pt x="42" y="315"/>
                  </a:cubicBezTo>
                  <a:cubicBezTo>
                    <a:pt x="43" y="317"/>
                    <a:pt x="46" y="317"/>
                    <a:pt x="46" y="320"/>
                  </a:cubicBezTo>
                  <a:cubicBezTo>
                    <a:pt x="46" y="320"/>
                    <a:pt x="46" y="324"/>
                    <a:pt x="46" y="324"/>
                  </a:cubicBezTo>
                  <a:cubicBezTo>
                    <a:pt x="46" y="324"/>
                    <a:pt x="47" y="325"/>
                    <a:pt x="47" y="325"/>
                  </a:cubicBezTo>
                  <a:cubicBezTo>
                    <a:pt x="48" y="326"/>
                    <a:pt x="46" y="327"/>
                    <a:pt x="46" y="328"/>
                  </a:cubicBezTo>
                  <a:cubicBezTo>
                    <a:pt x="47" y="331"/>
                    <a:pt x="48" y="331"/>
                    <a:pt x="48" y="333"/>
                  </a:cubicBezTo>
                  <a:cubicBezTo>
                    <a:pt x="48" y="334"/>
                    <a:pt x="46" y="334"/>
                    <a:pt x="45" y="336"/>
                  </a:cubicBezTo>
                  <a:cubicBezTo>
                    <a:pt x="44" y="337"/>
                    <a:pt x="48" y="338"/>
                    <a:pt x="45" y="340"/>
                  </a:cubicBezTo>
                  <a:cubicBezTo>
                    <a:pt x="44" y="341"/>
                    <a:pt x="44" y="343"/>
                    <a:pt x="42" y="344"/>
                  </a:cubicBezTo>
                  <a:cubicBezTo>
                    <a:pt x="40" y="344"/>
                    <a:pt x="40" y="340"/>
                    <a:pt x="39" y="345"/>
                  </a:cubicBezTo>
                  <a:cubicBezTo>
                    <a:pt x="37" y="356"/>
                    <a:pt x="43" y="367"/>
                    <a:pt x="45" y="378"/>
                  </a:cubicBezTo>
                  <a:cubicBezTo>
                    <a:pt x="45" y="379"/>
                    <a:pt x="46" y="381"/>
                    <a:pt x="46" y="383"/>
                  </a:cubicBezTo>
                  <a:cubicBezTo>
                    <a:pt x="46" y="383"/>
                    <a:pt x="46" y="384"/>
                    <a:pt x="46" y="385"/>
                  </a:cubicBezTo>
                  <a:cubicBezTo>
                    <a:pt x="46" y="385"/>
                    <a:pt x="47" y="385"/>
                    <a:pt x="47" y="385"/>
                  </a:cubicBezTo>
                  <a:cubicBezTo>
                    <a:pt x="47" y="386"/>
                    <a:pt x="47" y="392"/>
                    <a:pt x="47" y="394"/>
                  </a:cubicBezTo>
                  <a:cubicBezTo>
                    <a:pt x="47" y="395"/>
                    <a:pt x="51" y="397"/>
                    <a:pt x="51" y="398"/>
                  </a:cubicBezTo>
                  <a:cubicBezTo>
                    <a:pt x="51" y="399"/>
                    <a:pt x="49" y="401"/>
                    <a:pt x="49" y="402"/>
                  </a:cubicBezTo>
                  <a:cubicBezTo>
                    <a:pt x="49" y="403"/>
                    <a:pt x="51" y="405"/>
                    <a:pt x="50" y="407"/>
                  </a:cubicBezTo>
                  <a:cubicBezTo>
                    <a:pt x="49" y="408"/>
                    <a:pt x="48" y="408"/>
                    <a:pt x="48" y="409"/>
                  </a:cubicBezTo>
                  <a:cubicBezTo>
                    <a:pt x="47" y="411"/>
                    <a:pt x="50" y="413"/>
                    <a:pt x="48" y="415"/>
                  </a:cubicBezTo>
                  <a:cubicBezTo>
                    <a:pt x="48" y="416"/>
                    <a:pt x="47" y="415"/>
                    <a:pt x="46" y="415"/>
                  </a:cubicBezTo>
                  <a:cubicBezTo>
                    <a:pt x="46" y="416"/>
                    <a:pt x="46" y="417"/>
                    <a:pt x="46" y="417"/>
                  </a:cubicBezTo>
                  <a:cubicBezTo>
                    <a:pt x="45" y="417"/>
                    <a:pt x="44" y="417"/>
                    <a:pt x="44" y="418"/>
                  </a:cubicBezTo>
                  <a:cubicBezTo>
                    <a:pt x="44" y="418"/>
                    <a:pt x="46" y="422"/>
                    <a:pt x="46" y="423"/>
                  </a:cubicBezTo>
                  <a:cubicBezTo>
                    <a:pt x="47" y="425"/>
                    <a:pt x="45" y="425"/>
                    <a:pt x="46" y="426"/>
                  </a:cubicBezTo>
                  <a:cubicBezTo>
                    <a:pt x="47" y="430"/>
                    <a:pt x="49" y="428"/>
                    <a:pt x="47" y="433"/>
                  </a:cubicBezTo>
                  <a:cubicBezTo>
                    <a:pt x="47" y="435"/>
                    <a:pt x="45" y="434"/>
                    <a:pt x="44" y="436"/>
                  </a:cubicBezTo>
                  <a:cubicBezTo>
                    <a:pt x="43" y="437"/>
                    <a:pt x="43" y="440"/>
                    <a:pt x="43" y="442"/>
                  </a:cubicBezTo>
                  <a:cubicBezTo>
                    <a:pt x="42" y="443"/>
                    <a:pt x="41" y="444"/>
                    <a:pt x="40" y="445"/>
                  </a:cubicBezTo>
                  <a:cubicBezTo>
                    <a:pt x="40" y="446"/>
                    <a:pt x="41" y="448"/>
                    <a:pt x="41" y="449"/>
                  </a:cubicBezTo>
                  <a:cubicBezTo>
                    <a:pt x="42" y="454"/>
                    <a:pt x="42" y="448"/>
                    <a:pt x="40" y="452"/>
                  </a:cubicBezTo>
                  <a:cubicBezTo>
                    <a:pt x="40" y="453"/>
                    <a:pt x="41" y="457"/>
                    <a:pt x="41" y="458"/>
                  </a:cubicBezTo>
                  <a:cubicBezTo>
                    <a:pt x="41" y="461"/>
                    <a:pt x="39" y="462"/>
                    <a:pt x="38" y="465"/>
                  </a:cubicBezTo>
                  <a:cubicBezTo>
                    <a:pt x="38" y="466"/>
                    <a:pt x="39" y="469"/>
                    <a:pt x="38" y="470"/>
                  </a:cubicBezTo>
                  <a:cubicBezTo>
                    <a:pt x="37" y="473"/>
                    <a:pt x="34" y="475"/>
                    <a:pt x="33" y="477"/>
                  </a:cubicBezTo>
                  <a:cubicBezTo>
                    <a:pt x="33" y="478"/>
                    <a:pt x="33" y="480"/>
                    <a:pt x="33" y="481"/>
                  </a:cubicBezTo>
                  <a:cubicBezTo>
                    <a:pt x="32" y="482"/>
                    <a:pt x="30" y="482"/>
                    <a:pt x="29" y="483"/>
                  </a:cubicBezTo>
                  <a:cubicBezTo>
                    <a:pt x="29" y="484"/>
                    <a:pt x="32" y="488"/>
                    <a:pt x="32" y="489"/>
                  </a:cubicBezTo>
                  <a:cubicBezTo>
                    <a:pt x="32" y="490"/>
                    <a:pt x="27" y="492"/>
                    <a:pt x="27" y="494"/>
                  </a:cubicBezTo>
                  <a:cubicBezTo>
                    <a:pt x="27" y="497"/>
                    <a:pt x="28" y="500"/>
                    <a:pt x="27" y="503"/>
                  </a:cubicBezTo>
                  <a:cubicBezTo>
                    <a:pt x="27" y="504"/>
                    <a:pt x="26" y="508"/>
                    <a:pt x="26" y="508"/>
                  </a:cubicBezTo>
                  <a:cubicBezTo>
                    <a:pt x="25" y="509"/>
                    <a:pt x="25" y="508"/>
                    <a:pt x="25" y="508"/>
                  </a:cubicBezTo>
                  <a:cubicBezTo>
                    <a:pt x="24" y="509"/>
                    <a:pt x="25" y="510"/>
                    <a:pt x="25" y="511"/>
                  </a:cubicBezTo>
                  <a:cubicBezTo>
                    <a:pt x="25" y="511"/>
                    <a:pt x="25" y="512"/>
                    <a:pt x="25" y="513"/>
                  </a:cubicBezTo>
                  <a:cubicBezTo>
                    <a:pt x="24" y="516"/>
                    <a:pt x="22" y="510"/>
                    <a:pt x="22" y="510"/>
                  </a:cubicBezTo>
                  <a:cubicBezTo>
                    <a:pt x="21" y="511"/>
                    <a:pt x="22" y="513"/>
                    <a:pt x="22" y="514"/>
                  </a:cubicBezTo>
                  <a:cubicBezTo>
                    <a:pt x="21" y="514"/>
                    <a:pt x="20" y="514"/>
                    <a:pt x="20" y="515"/>
                  </a:cubicBezTo>
                  <a:cubicBezTo>
                    <a:pt x="20" y="515"/>
                    <a:pt x="21" y="515"/>
                    <a:pt x="22" y="516"/>
                  </a:cubicBezTo>
                  <a:cubicBezTo>
                    <a:pt x="22" y="517"/>
                    <a:pt x="22" y="523"/>
                    <a:pt x="21" y="525"/>
                  </a:cubicBezTo>
                  <a:cubicBezTo>
                    <a:pt x="17" y="532"/>
                    <a:pt x="12" y="519"/>
                    <a:pt x="11" y="530"/>
                  </a:cubicBezTo>
                  <a:cubicBezTo>
                    <a:pt x="11" y="531"/>
                    <a:pt x="13" y="532"/>
                    <a:pt x="13" y="532"/>
                  </a:cubicBezTo>
                  <a:cubicBezTo>
                    <a:pt x="15" y="534"/>
                    <a:pt x="11" y="537"/>
                    <a:pt x="13" y="540"/>
                  </a:cubicBezTo>
                  <a:cubicBezTo>
                    <a:pt x="14" y="543"/>
                    <a:pt x="18" y="545"/>
                    <a:pt x="19" y="548"/>
                  </a:cubicBezTo>
                  <a:cubicBezTo>
                    <a:pt x="20" y="553"/>
                    <a:pt x="17" y="556"/>
                    <a:pt x="19" y="561"/>
                  </a:cubicBezTo>
                  <a:cubicBezTo>
                    <a:pt x="21" y="566"/>
                    <a:pt x="24" y="573"/>
                    <a:pt x="27" y="578"/>
                  </a:cubicBezTo>
                  <a:cubicBezTo>
                    <a:pt x="27" y="578"/>
                    <a:pt x="27" y="577"/>
                    <a:pt x="27" y="577"/>
                  </a:cubicBezTo>
                  <a:cubicBezTo>
                    <a:pt x="28" y="577"/>
                    <a:pt x="28" y="578"/>
                    <a:pt x="28" y="578"/>
                  </a:cubicBezTo>
                  <a:cubicBezTo>
                    <a:pt x="28" y="580"/>
                    <a:pt x="28" y="582"/>
                    <a:pt x="28" y="583"/>
                  </a:cubicBezTo>
                  <a:cubicBezTo>
                    <a:pt x="29" y="586"/>
                    <a:pt x="26" y="589"/>
                    <a:pt x="25" y="591"/>
                  </a:cubicBezTo>
                  <a:cubicBezTo>
                    <a:pt x="25" y="592"/>
                    <a:pt x="27" y="595"/>
                    <a:pt x="26" y="596"/>
                  </a:cubicBezTo>
                  <a:cubicBezTo>
                    <a:pt x="26" y="597"/>
                    <a:pt x="26" y="595"/>
                    <a:pt x="25" y="594"/>
                  </a:cubicBezTo>
                  <a:cubicBezTo>
                    <a:pt x="25" y="594"/>
                    <a:pt x="23" y="595"/>
                    <a:pt x="20" y="597"/>
                  </a:cubicBezTo>
                  <a:cubicBezTo>
                    <a:pt x="18" y="599"/>
                    <a:pt x="22" y="600"/>
                    <a:pt x="21" y="602"/>
                  </a:cubicBezTo>
                  <a:cubicBezTo>
                    <a:pt x="21" y="603"/>
                    <a:pt x="20" y="603"/>
                    <a:pt x="20" y="604"/>
                  </a:cubicBezTo>
                  <a:cubicBezTo>
                    <a:pt x="18" y="607"/>
                    <a:pt x="20" y="610"/>
                    <a:pt x="20" y="612"/>
                  </a:cubicBezTo>
                  <a:cubicBezTo>
                    <a:pt x="20" y="615"/>
                    <a:pt x="16" y="618"/>
                    <a:pt x="17" y="621"/>
                  </a:cubicBezTo>
                  <a:cubicBezTo>
                    <a:pt x="17" y="622"/>
                    <a:pt x="18" y="622"/>
                    <a:pt x="18" y="622"/>
                  </a:cubicBezTo>
                  <a:cubicBezTo>
                    <a:pt x="19" y="623"/>
                    <a:pt x="17" y="623"/>
                    <a:pt x="17" y="624"/>
                  </a:cubicBezTo>
                  <a:cubicBezTo>
                    <a:pt x="16" y="626"/>
                    <a:pt x="18" y="629"/>
                    <a:pt x="20" y="631"/>
                  </a:cubicBezTo>
                  <a:cubicBezTo>
                    <a:pt x="22" y="634"/>
                    <a:pt x="22" y="642"/>
                    <a:pt x="28" y="640"/>
                  </a:cubicBezTo>
                  <a:cubicBezTo>
                    <a:pt x="28" y="640"/>
                    <a:pt x="28" y="638"/>
                    <a:pt x="29" y="638"/>
                  </a:cubicBezTo>
                  <a:cubicBezTo>
                    <a:pt x="30" y="638"/>
                    <a:pt x="29" y="640"/>
                    <a:pt x="28" y="640"/>
                  </a:cubicBezTo>
                  <a:cubicBezTo>
                    <a:pt x="28" y="640"/>
                    <a:pt x="22" y="641"/>
                    <a:pt x="25" y="644"/>
                  </a:cubicBezTo>
                  <a:cubicBezTo>
                    <a:pt x="26" y="645"/>
                    <a:pt x="39" y="645"/>
                    <a:pt x="40" y="642"/>
                  </a:cubicBezTo>
                  <a:cubicBezTo>
                    <a:pt x="40" y="641"/>
                    <a:pt x="36" y="636"/>
                    <a:pt x="41" y="636"/>
                  </a:cubicBezTo>
                  <a:cubicBezTo>
                    <a:pt x="46" y="636"/>
                    <a:pt x="49" y="645"/>
                    <a:pt x="53" y="640"/>
                  </a:cubicBezTo>
                  <a:cubicBezTo>
                    <a:pt x="55" y="639"/>
                    <a:pt x="53" y="632"/>
                    <a:pt x="55" y="633"/>
                  </a:cubicBezTo>
                  <a:cubicBezTo>
                    <a:pt x="55" y="633"/>
                    <a:pt x="55" y="634"/>
                    <a:pt x="55" y="634"/>
                  </a:cubicBezTo>
                  <a:cubicBezTo>
                    <a:pt x="55" y="634"/>
                    <a:pt x="54" y="635"/>
                    <a:pt x="55" y="636"/>
                  </a:cubicBezTo>
                  <a:cubicBezTo>
                    <a:pt x="55" y="636"/>
                    <a:pt x="56" y="640"/>
                    <a:pt x="56" y="640"/>
                  </a:cubicBezTo>
                  <a:cubicBezTo>
                    <a:pt x="55" y="642"/>
                    <a:pt x="44" y="643"/>
                    <a:pt x="44" y="647"/>
                  </a:cubicBezTo>
                  <a:cubicBezTo>
                    <a:pt x="44" y="649"/>
                    <a:pt x="50" y="651"/>
                    <a:pt x="51" y="650"/>
                  </a:cubicBezTo>
                  <a:cubicBezTo>
                    <a:pt x="51" y="650"/>
                    <a:pt x="51" y="649"/>
                    <a:pt x="52" y="648"/>
                  </a:cubicBezTo>
                  <a:cubicBezTo>
                    <a:pt x="52" y="648"/>
                    <a:pt x="53" y="648"/>
                    <a:pt x="53" y="648"/>
                  </a:cubicBezTo>
                  <a:cubicBezTo>
                    <a:pt x="54" y="649"/>
                    <a:pt x="53" y="650"/>
                    <a:pt x="53" y="650"/>
                  </a:cubicBezTo>
                  <a:cubicBezTo>
                    <a:pt x="53" y="651"/>
                    <a:pt x="53" y="652"/>
                    <a:pt x="53" y="652"/>
                  </a:cubicBezTo>
                  <a:cubicBezTo>
                    <a:pt x="54" y="653"/>
                    <a:pt x="55" y="652"/>
                    <a:pt x="55" y="653"/>
                  </a:cubicBezTo>
                  <a:cubicBezTo>
                    <a:pt x="55" y="654"/>
                    <a:pt x="54" y="654"/>
                    <a:pt x="54" y="655"/>
                  </a:cubicBezTo>
                  <a:cubicBezTo>
                    <a:pt x="54" y="655"/>
                    <a:pt x="55" y="655"/>
                    <a:pt x="55" y="655"/>
                  </a:cubicBezTo>
                  <a:cubicBezTo>
                    <a:pt x="55" y="656"/>
                    <a:pt x="54" y="656"/>
                    <a:pt x="54" y="657"/>
                  </a:cubicBezTo>
                  <a:cubicBezTo>
                    <a:pt x="54" y="657"/>
                    <a:pt x="55" y="658"/>
                    <a:pt x="55" y="658"/>
                  </a:cubicBezTo>
                  <a:cubicBezTo>
                    <a:pt x="56" y="659"/>
                    <a:pt x="56" y="660"/>
                    <a:pt x="56" y="661"/>
                  </a:cubicBezTo>
                  <a:cubicBezTo>
                    <a:pt x="56" y="663"/>
                    <a:pt x="52" y="654"/>
                    <a:pt x="51" y="654"/>
                  </a:cubicBezTo>
                  <a:cubicBezTo>
                    <a:pt x="50" y="654"/>
                    <a:pt x="46" y="656"/>
                    <a:pt x="46" y="657"/>
                  </a:cubicBezTo>
                  <a:cubicBezTo>
                    <a:pt x="46" y="657"/>
                    <a:pt x="47" y="657"/>
                    <a:pt x="47" y="657"/>
                  </a:cubicBezTo>
                  <a:cubicBezTo>
                    <a:pt x="49" y="658"/>
                    <a:pt x="49" y="661"/>
                    <a:pt x="50" y="662"/>
                  </a:cubicBezTo>
                  <a:cubicBezTo>
                    <a:pt x="51" y="662"/>
                    <a:pt x="54" y="662"/>
                    <a:pt x="54" y="664"/>
                  </a:cubicBezTo>
                  <a:cubicBezTo>
                    <a:pt x="54" y="664"/>
                    <a:pt x="53" y="663"/>
                    <a:pt x="53" y="663"/>
                  </a:cubicBezTo>
                  <a:cubicBezTo>
                    <a:pt x="51" y="662"/>
                    <a:pt x="49" y="661"/>
                    <a:pt x="47" y="664"/>
                  </a:cubicBezTo>
                  <a:cubicBezTo>
                    <a:pt x="46" y="666"/>
                    <a:pt x="48" y="664"/>
                    <a:pt x="48" y="667"/>
                  </a:cubicBezTo>
                  <a:cubicBezTo>
                    <a:pt x="48" y="667"/>
                    <a:pt x="47" y="667"/>
                    <a:pt x="47" y="667"/>
                  </a:cubicBezTo>
                  <a:cubicBezTo>
                    <a:pt x="47" y="668"/>
                    <a:pt x="47" y="669"/>
                    <a:pt x="47" y="669"/>
                  </a:cubicBezTo>
                  <a:cubicBezTo>
                    <a:pt x="48" y="672"/>
                    <a:pt x="50" y="671"/>
                    <a:pt x="51" y="673"/>
                  </a:cubicBezTo>
                  <a:cubicBezTo>
                    <a:pt x="51" y="674"/>
                    <a:pt x="50" y="675"/>
                    <a:pt x="50" y="675"/>
                  </a:cubicBezTo>
                  <a:cubicBezTo>
                    <a:pt x="51" y="676"/>
                    <a:pt x="52" y="676"/>
                    <a:pt x="51" y="677"/>
                  </a:cubicBezTo>
                  <a:cubicBezTo>
                    <a:pt x="51" y="678"/>
                    <a:pt x="49" y="675"/>
                    <a:pt x="49" y="675"/>
                  </a:cubicBezTo>
                  <a:cubicBezTo>
                    <a:pt x="46" y="676"/>
                    <a:pt x="49" y="680"/>
                    <a:pt x="48" y="681"/>
                  </a:cubicBezTo>
                  <a:cubicBezTo>
                    <a:pt x="48" y="682"/>
                    <a:pt x="46" y="682"/>
                    <a:pt x="45" y="683"/>
                  </a:cubicBezTo>
                  <a:cubicBezTo>
                    <a:pt x="44" y="684"/>
                    <a:pt x="45" y="685"/>
                    <a:pt x="45" y="686"/>
                  </a:cubicBezTo>
                  <a:cubicBezTo>
                    <a:pt x="44" y="688"/>
                    <a:pt x="46" y="689"/>
                    <a:pt x="47" y="690"/>
                  </a:cubicBezTo>
                  <a:cubicBezTo>
                    <a:pt x="47" y="690"/>
                    <a:pt x="50" y="690"/>
                    <a:pt x="50" y="691"/>
                  </a:cubicBezTo>
                  <a:cubicBezTo>
                    <a:pt x="50" y="691"/>
                    <a:pt x="44" y="695"/>
                    <a:pt x="49" y="695"/>
                  </a:cubicBezTo>
                  <a:cubicBezTo>
                    <a:pt x="52" y="695"/>
                    <a:pt x="50" y="691"/>
                    <a:pt x="51" y="694"/>
                  </a:cubicBezTo>
                  <a:cubicBezTo>
                    <a:pt x="52" y="694"/>
                    <a:pt x="53" y="695"/>
                    <a:pt x="52" y="696"/>
                  </a:cubicBezTo>
                  <a:cubicBezTo>
                    <a:pt x="52" y="696"/>
                    <a:pt x="51" y="695"/>
                    <a:pt x="51" y="695"/>
                  </a:cubicBezTo>
                  <a:cubicBezTo>
                    <a:pt x="50" y="695"/>
                    <a:pt x="49" y="696"/>
                    <a:pt x="49" y="696"/>
                  </a:cubicBezTo>
                  <a:cubicBezTo>
                    <a:pt x="48" y="696"/>
                    <a:pt x="49" y="695"/>
                    <a:pt x="48" y="695"/>
                  </a:cubicBezTo>
                  <a:cubicBezTo>
                    <a:pt x="48" y="695"/>
                    <a:pt x="48" y="696"/>
                    <a:pt x="48" y="696"/>
                  </a:cubicBezTo>
                  <a:cubicBezTo>
                    <a:pt x="47" y="698"/>
                    <a:pt x="47" y="699"/>
                    <a:pt x="46" y="700"/>
                  </a:cubicBezTo>
                  <a:cubicBezTo>
                    <a:pt x="46" y="701"/>
                    <a:pt x="48" y="703"/>
                    <a:pt x="47" y="703"/>
                  </a:cubicBezTo>
                  <a:cubicBezTo>
                    <a:pt x="47" y="704"/>
                    <a:pt x="46" y="702"/>
                    <a:pt x="45" y="702"/>
                  </a:cubicBezTo>
                  <a:cubicBezTo>
                    <a:pt x="45" y="703"/>
                    <a:pt x="45" y="703"/>
                    <a:pt x="45" y="703"/>
                  </a:cubicBezTo>
                  <a:cubicBezTo>
                    <a:pt x="45" y="704"/>
                    <a:pt x="45" y="704"/>
                    <a:pt x="45" y="704"/>
                  </a:cubicBezTo>
                  <a:cubicBezTo>
                    <a:pt x="44" y="704"/>
                    <a:pt x="44" y="702"/>
                    <a:pt x="44" y="704"/>
                  </a:cubicBezTo>
                  <a:cubicBezTo>
                    <a:pt x="44" y="708"/>
                    <a:pt x="46" y="704"/>
                    <a:pt x="47" y="705"/>
                  </a:cubicBezTo>
                  <a:cubicBezTo>
                    <a:pt x="48" y="705"/>
                    <a:pt x="46" y="706"/>
                    <a:pt x="46" y="707"/>
                  </a:cubicBezTo>
                  <a:cubicBezTo>
                    <a:pt x="47" y="708"/>
                    <a:pt x="49" y="708"/>
                    <a:pt x="50" y="708"/>
                  </a:cubicBezTo>
                  <a:cubicBezTo>
                    <a:pt x="52" y="709"/>
                    <a:pt x="54" y="712"/>
                    <a:pt x="57" y="713"/>
                  </a:cubicBezTo>
                  <a:cubicBezTo>
                    <a:pt x="58" y="713"/>
                    <a:pt x="59" y="712"/>
                    <a:pt x="59" y="713"/>
                  </a:cubicBezTo>
                  <a:cubicBezTo>
                    <a:pt x="60" y="713"/>
                    <a:pt x="58" y="714"/>
                    <a:pt x="58" y="714"/>
                  </a:cubicBezTo>
                  <a:cubicBezTo>
                    <a:pt x="57" y="715"/>
                    <a:pt x="57" y="716"/>
                    <a:pt x="57" y="717"/>
                  </a:cubicBezTo>
                  <a:cubicBezTo>
                    <a:pt x="57" y="718"/>
                    <a:pt x="58" y="718"/>
                    <a:pt x="58" y="719"/>
                  </a:cubicBezTo>
                  <a:cubicBezTo>
                    <a:pt x="58" y="720"/>
                    <a:pt x="51" y="724"/>
                    <a:pt x="50" y="725"/>
                  </a:cubicBezTo>
                  <a:cubicBezTo>
                    <a:pt x="46" y="727"/>
                    <a:pt x="50" y="724"/>
                    <a:pt x="46" y="725"/>
                  </a:cubicBezTo>
                  <a:cubicBezTo>
                    <a:pt x="42" y="726"/>
                    <a:pt x="47" y="730"/>
                    <a:pt x="47" y="730"/>
                  </a:cubicBezTo>
                  <a:cubicBezTo>
                    <a:pt x="48" y="732"/>
                    <a:pt x="44" y="731"/>
                    <a:pt x="44" y="732"/>
                  </a:cubicBezTo>
                  <a:cubicBezTo>
                    <a:pt x="44" y="732"/>
                    <a:pt x="44" y="733"/>
                    <a:pt x="45" y="734"/>
                  </a:cubicBezTo>
                  <a:cubicBezTo>
                    <a:pt x="47" y="736"/>
                    <a:pt x="47" y="733"/>
                    <a:pt x="48" y="733"/>
                  </a:cubicBezTo>
                  <a:cubicBezTo>
                    <a:pt x="50" y="733"/>
                    <a:pt x="52" y="735"/>
                    <a:pt x="53" y="736"/>
                  </a:cubicBezTo>
                  <a:cubicBezTo>
                    <a:pt x="53" y="736"/>
                    <a:pt x="60" y="736"/>
                    <a:pt x="57" y="738"/>
                  </a:cubicBezTo>
                  <a:cubicBezTo>
                    <a:pt x="55" y="739"/>
                    <a:pt x="50" y="734"/>
                    <a:pt x="49" y="734"/>
                  </a:cubicBezTo>
                  <a:cubicBezTo>
                    <a:pt x="45" y="735"/>
                    <a:pt x="49" y="734"/>
                    <a:pt x="48" y="736"/>
                  </a:cubicBezTo>
                  <a:cubicBezTo>
                    <a:pt x="48" y="737"/>
                    <a:pt x="47" y="736"/>
                    <a:pt x="47" y="736"/>
                  </a:cubicBezTo>
                  <a:cubicBezTo>
                    <a:pt x="45" y="735"/>
                    <a:pt x="46" y="737"/>
                    <a:pt x="46" y="738"/>
                  </a:cubicBezTo>
                  <a:cubicBezTo>
                    <a:pt x="46" y="738"/>
                    <a:pt x="46" y="737"/>
                    <a:pt x="45" y="737"/>
                  </a:cubicBezTo>
                  <a:cubicBezTo>
                    <a:pt x="45" y="737"/>
                    <a:pt x="44" y="737"/>
                    <a:pt x="44" y="738"/>
                  </a:cubicBezTo>
                  <a:cubicBezTo>
                    <a:pt x="43" y="739"/>
                    <a:pt x="43" y="746"/>
                    <a:pt x="46" y="745"/>
                  </a:cubicBezTo>
                  <a:cubicBezTo>
                    <a:pt x="46" y="744"/>
                    <a:pt x="46" y="744"/>
                    <a:pt x="46" y="743"/>
                  </a:cubicBezTo>
                  <a:cubicBezTo>
                    <a:pt x="47" y="743"/>
                    <a:pt x="47" y="742"/>
                    <a:pt x="48" y="742"/>
                  </a:cubicBezTo>
                  <a:cubicBezTo>
                    <a:pt x="49" y="742"/>
                    <a:pt x="49" y="743"/>
                    <a:pt x="49" y="743"/>
                  </a:cubicBezTo>
                  <a:cubicBezTo>
                    <a:pt x="52" y="743"/>
                    <a:pt x="52" y="743"/>
                    <a:pt x="52" y="743"/>
                  </a:cubicBezTo>
                  <a:cubicBezTo>
                    <a:pt x="52" y="744"/>
                    <a:pt x="48" y="744"/>
                    <a:pt x="47" y="744"/>
                  </a:cubicBezTo>
                  <a:cubicBezTo>
                    <a:pt x="47" y="744"/>
                    <a:pt x="46" y="745"/>
                    <a:pt x="46" y="746"/>
                  </a:cubicBezTo>
                  <a:cubicBezTo>
                    <a:pt x="45" y="747"/>
                    <a:pt x="44" y="747"/>
                    <a:pt x="44" y="748"/>
                  </a:cubicBezTo>
                  <a:cubicBezTo>
                    <a:pt x="45" y="747"/>
                    <a:pt x="46" y="747"/>
                    <a:pt x="46" y="749"/>
                  </a:cubicBezTo>
                  <a:cubicBezTo>
                    <a:pt x="45" y="749"/>
                    <a:pt x="44" y="749"/>
                    <a:pt x="44" y="749"/>
                  </a:cubicBezTo>
                  <a:cubicBezTo>
                    <a:pt x="44" y="749"/>
                    <a:pt x="44" y="750"/>
                    <a:pt x="44" y="751"/>
                  </a:cubicBezTo>
                  <a:cubicBezTo>
                    <a:pt x="44" y="751"/>
                    <a:pt x="43" y="751"/>
                    <a:pt x="43" y="751"/>
                  </a:cubicBezTo>
                  <a:cubicBezTo>
                    <a:pt x="42" y="752"/>
                    <a:pt x="44" y="755"/>
                    <a:pt x="44" y="756"/>
                  </a:cubicBezTo>
                  <a:cubicBezTo>
                    <a:pt x="44" y="756"/>
                    <a:pt x="43" y="760"/>
                    <a:pt x="44" y="760"/>
                  </a:cubicBezTo>
                  <a:cubicBezTo>
                    <a:pt x="44" y="760"/>
                    <a:pt x="45" y="759"/>
                    <a:pt x="45" y="759"/>
                  </a:cubicBezTo>
                  <a:cubicBezTo>
                    <a:pt x="45" y="758"/>
                    <a:pt x="48" y="750"/>
                    <a:pt x="50" y="752"/>
                  </a:cubicBezTo>
                  <a:cubicBezTo>
                    <a:pt x="50" y="753"/>
                    <a:pt x="49" y="753"/>
                    <a:pt x="48" y="753"/>
                  </a:cubicBezTo>
                  <a:cubicBezTo>
                    <a:pt x="48" y="754"/>
                    <a:pt x="45" y="758"/>
                    <a:pt x="46" y="759"/>
                  </a:cubicBezTo>
                  <a:cubicBezTo>
                    <a:pt x="47" y="759"/>
                    <a:pt x="48" y="759"/>
                    <a:pt x="48" y="759"/>
                  </a:cubicBezTo>
                  <a:cubicBezTo>
                    <a:pt x="48" y="759"/>
                    <a:pt x="44" y="761"/>
                    <a:pt x="43" y="763"/>
                  </a:cubicBezTo>
                  <a:cubicBezTo>
                    <a:pt x="41" y="765"/>
                    <a:pt x="45" y="762"/>
                    <a:pt x="44" y="766"/>
                  </a:cubicBezTo>
                  <a:cubicBezTo>
                    <a:pt x="44" y="766"/>
                    <a:pt x="43" y="765"/>
                    <a:pt x="42" y="766"/>
                  </a:cubicBezTo>
                  <a:cubicBezTo>
                    <a:pt x="42" y="766"/>
                    <a:pt x="41" y="768"/>
                    <a:pt x="40" y="767"/>
                  </a:cubicBezTo>
                  <a:cubicBezTo>
                    <a:pt x="40" y="767"/>
                    <a:pt x="39" y="767"/>
                    <a:pt x="38" y="766"/>
                  </a:cubicBezTo>
                  <a:cubicBezTo>
                    <a:pt x="38" y="765"/>
                    <a:pt x="42" y="761"/>
                    <a:pt x="42" y="760"/>
                  </a:cubicBezTo>
                  <a:cubicBezTo>
                    <a:pt x="42" y="758"/>
                    <a:pt x="39" y="755"/>
                    <a:pt x="37" y="756"/>
                  </a:cubicBezTo>
                  <a:cubicBezTo>
                    <a:pt x="35" y="758"/>
                    <a:pt x="40" y="759"/>
                    <a:pt x="41" y="761"/>
                  </a:cubicBezTo>
                  <a:cubicBezTo>
                    <a:pt x="41" y="762"/>
                    <a:pt x="39" y="761"/>
                    <a:pt x="39" y="760"/>
                  </a:cubicBezTo>
                  <a:cubicBezTo>
                    <a:pt x="37" y="759"/>
                    <a:pt x="35" y="761"/>
                    <a:pt x="36" y="757"/>
                  </a:cubicBezTo>
                  <a:cubicBezTo>
                    <a:pt x="36" y="757"/>
                    <a:pt x="34" y="759"/>
                    <a:pt x="33" y="759"/>
                  </a:cubicBezTo>
                  <a:cubicBezTo>
                    <a:pt x="31" y="760"/>
                    <a:pt x="29" y="759"/>
                    <a:pt x="27" y="758"/>
                  </a:cubicBezTo>
                  <a:cubicBezTo>
                    <a:pt x="26" y="757"/>
                    <a:pt x="30" y="759"/>
                    <a:pt x="30" y="759"/>
                  </a:cubicBezTo>
                  <a:cubicBezTo>
                    <a:pt x="33" y="759"/>
                    <a:pt x="38" y="756"/>
                    <a:pt x="37" y="754"/>
                  </a:cubicBezTo>
                  <a:cubicBezTo>
                    <a:pt x="36" y="748"/>
                    <a:pt x="36" y="756"/>
                    <a:pt x="33" y="756"/>
                  </a:cubicBezTo>
                  <a:cubicBezTo>
                    <a:pt x="32" y="756"/>
                    <a:pt x="35" y="756"/>
                    <a:pt x="35" y="753"/>
                  </a:cubicBezTo>
                  <a:cubicBezTo>
                    <a:pt x="35" y="752"/>
                    <a:pt x="33" y="754"/>
                    <a:pt x="33" y="753"/>
                  </a:cubicBezTo>
                  <a:cubicBezTo>
                    <a:pt x="33" y="751"/>
                    <a:pt x="35" y="753"/>
                    <a:pt x="35" y="751"/>
                  </a:cubicBezTo>
                  <a:cubicBezTo>
                    <a:pt x="35" y="748"/>
                    <a:pt x="31" y="753"/>
                    <a:pt x="32" y="750"/>
                  </a:cubicBezTo>
                  <a:cubicBezTo>
                    <a:pt x="32" y="749"/>
                    <a:pt x="33" y="749"/>
                    <a:pt x="33" y="749"/>
                  </a:cubicBezTo>
                  <a:cubicBezTo>
                    <a:pt x="34" y="746"/>
                    <a:pt x="29" y="749"/>
                    <a:pt x="29" y="748"/>
                  </a:cubicBezTo>
                  <a:cubicBezTo>
                    <a:pt x="29" y="748"/>
                    <a:pt x="29" y="748"/>
                    <a:pt x="28" y="748"/>
                  </a:cubicBezTo>
                  <a:cubicBezTo>
                    <a:pt x="27" y="748"/>
                    <a:pt x="27" y="747"/>
                    <a:pt x="26" y="748"/>
                  </a:cubicBezTo>
                  <a:cubicBezTo>
                    <a:pt x="25" y="749"/>
                    <a:pt x="30" y="750"/>
                    <a:pt x="27" y="754"/>
                  </a:cubicBezTo>
                  <a:cubicBezTo>
                    <a:pt x="26" y="754"/>
                    <a:pt x="27" y="751"/>
                    <a:pt x="26" y="751"/>
                  </a:cubicBezTo>
                  <a:cubicBezTo>
                    <a:pt x="24" y="751"/>
                    <a:pt x="25" y="748"/>
                    <a:pt x="24" y="748"/>
                  </a:cubicBezTo>
                  <a:cubicBezTo>
                    <a:pt x="23" y="748"/>
                    <a:pt x="24" y="749"/>
                    <a:pt x="23" y="749"/>
                  </a:cubicBezTo>
                  <a:cubicBezTo>
                    <a:pt x="23" y="749"/>
                    <a:pt x="22" y="749"/>
                    <a:pt x="22" y="748"/>
                  </a:cubicBezTo>
                  <a:cubicBezTo>
                    <a:pt x="22" y="748"/>
                    <a:pt x="21" y="749"/>
                    <a:pt x="21" y="753"/>
                  </a:cubicBezTo>
                  <a:cubicBezTo>
                    <a:pt x="22" y="755"/>
                    <a:pt x="21" y="753"/>
                    <a:pt x="20" y="756"/>
                  </a:cubicBezTo>
                  <a:cubicBezTo>
                    <a:pt x="20" y="758"/>
                    <a:pt x="22" y="757"/>
                    <a:pt x="21" y="759"/>
                  </a:cubicBezTo>
                  <a:cubicBezTo>
                    <a:pt x="21" y="759"/>
                    <a:pt x="19" y="756"/>
                    <a:pt x="18" y="757"/>
                  </a:cubicBezTo>
                  <a:cubicBezTo>
                    <a:pt x="18" y="758"/>
                    <a:pt x="17" y="759"/>
                    <a:pt x="17" y="759"/>
                  </a:cubicBezTo>
                  <a:cubicBezTo>
                    <a:pt x="17" y="760"/>
                    <a:pt x="19" y="760"/>
                    <a:pt x="18" y="761"/>
                  </a:cubicBezTo>
                  <a:cubicBezTo>
                    <a:pt x="18" y="761"/>
                    <a:pt x="16" y="758"/>
                    <a:pt x="15" y="759"/>
                  </a:cubicBezTo>
                  <a:cubicBezTo>
                    <a:pt x="14" y="760"/>
                    <a:pt x="14" y="760"/>
                    <a:pt x="14" y="761"/>
                  </a:cubicBezTo>
                  <a:cubicBezTo>
                    <a:pt x="14" y="762"/>
                    <a:pt x="16" y="762"/>
                    <a:pt x="17" y="762"/>
                  </a:cubicBezTo>
                  <a:cubicBezTo>
                    <a:pt x="17" y="763"/>
                    <a:pt x="15" y="762"/>
                    <a:pt x="14" y="762"/>
                  </a:cubicBezTo>
                  <a:cubicBezTo>
                    <a:pt x="14" y="762"/>
                    <a:pt x="13" y="761"/>
                    <a:pt x="13" y="761"/>
                  </a:cubicBezTo>
                  <a:cubicBezTo>
                    <a:pt x="13" y="762"/>
                    <a:pt x="13" y="762"/>
                    <a:pt x="13" y="763"/>
                  </a:cubicBezTo>
                  <a:cubicBezTo>
                    <a:pt x="13" y="763"/>
                    <a:pt x="14" y="764"/>
                    <a:pt x="13" y="764"/>
                  </a:cubicBezTo>
                  <a:cubicBezTo>
                    <a:pt x="13" y="764"/>
                    <a:pt x="13" y="763"/>
                    <a:pt x="12" y="763"/>
                  </a:cubicBezTo>
                  <a:cubicBezTo>
                    <a:pt x="10" y="763"/>
                    <a:pt x="10" y="766"/>
                    <a:pt x="10" y="766"/>
                  </a:cubicBezTo>
                  <a:cubicBezTo>
                    <a:pt x="9" y="768"/>
                    <a:pt x="0" y="768"/>
                    <a:pt x="7" y="776"/>
                  </a:cubicBezTo>
                  <a:cubicBezTo>
                    <a:pt x="7" y="777"/>
                    <a:pt x="7" y="777"/>
                    <a:pt x="8" y="778"/>
                  </a:cubicBezTo>
                  <a:cubicBezTo>
                    <a:pt x="11" y="779"/>
                    <a:pt x="12" y="775"/>
                    <a:pt x="12" y="774"/>
                  </a:cubicBezTo>
                  <a:cubicBezTo>
                    <a:pt x="11" y="773"/>
                    <a:pt x="10" y="774"/>
                    <a:pt x="10" y="774"/>
                  </a:cubicBezTo>
                  <a:cubicBezTo>
                    <a:pt x="9" y="773"/>
                    <a:pt x="12" y="769"/>
                    <a:pt x="8" y="772"/>
                  </a:cubicBezTo>
                  <a:cubicBezTo>
                    <a:pt x="7" y="772"/>
                    <a:pt x="7" y="775"/>
                    <a:pt x="6" y="774"/>
                  </a:cubicBezTo>
                  <a:cubicBezTo>
                    <a:pt x="5" y="772"/>
                    <a:pt x="9" y="770"/>
                    <a:pt x="10" y="770"/>
                  </a:cubicBezTo>
                  <a:cubicBezTo>
                    <a:pt x="11" y="770"/>
                    <a:pt x="11" y="771"/>
                    <a:pt x="12" y="771"/>
                  </a:cubicBezTo>
                  <a:cubicBezTo>
                    <a:pt x="13" y="771"/>
                    <a:pt x="13" y="769"/>
                    <a:pt x="14" y="769"/>
                  </a:cubicBezTo>
                  <a:cubicBezTo>
                    <a:pt x="14" y="769"/>
                    <a:pt x="14" y="770"/>
                    <a:pt x="15" y="770"/>
                  </a:cubicBezTo>
                  <a:cubicBezTo>
                    <a:pt x="16" y="770"/>
                    <a:pt x="19" y="764"/>
                    <a:pt x="19" y="764"/>
                  </a:cubicBezTo>
                  <a:cubicBezTo>
                    <a:pt x="22" y="765"/>
                    <a:pt x="15" y="767"/>
                    <a:pt x="19" y="772"/>
                  </a:cubicBezTo>
                  <a:cubicBezTo>
                    <a:pt x="19" y="773"/>
                    <a:pt x="20" y="773"/>
                    <a:pt x="21" y="773"/>
                  </a:cubicBezTo>
                  <a:cubicBezTo>
                    <a:pt x="22" y="773"/>
                    <a:pt x="22" y="773"/>
                    <a:pt x="22" y="773"/>
                  </a:cubicBezTo>
                  <a:cubicBezTo>
                    <a:pt x="22" y="773"/>
                    <a:pt x="22" y="773"/>
                    <a:pt x="23" y="773"/>
                  </a:cubicBezTo>
                  <a:cubicBezTo>
                    <a:pt x="23" y="773"/>
                    <a:pt x="24" y="775"/>
                    <a:pt x="26" y="775"/>
                  </a:cubicBezTo>
                  <a:cubicBezTo>
                    <a:pt x="28" y="776"/>
                    <a:pt x="32" y="776"/>
                    <a:pt x="31" y="775"/>
                  </a:cubicBezTo>
                  <a:cubicBezTo>
                    <a:pt x="30" y="774"/>
                    <a:pt x="27" y="775"/>
                    <a:pt x="26" y="775"/>
                  </a:cubicBezTo>
                  <a:cubicBezTo>
                    <a:pt x="26" y="774"/>
                    <a:pt x="26" y="774"/>
                    <a:pt x="26" y="773"/>
                  </a:cubicBezTo>
                  <a:cubicBezTo>
                    <a:pt x="26" y="773"/>
                    <a:pt x="30" y="773"/>
                    <a:pt x="30" y="773"/>
                  </a:cubicBezTo>
                  <a:cubicBezTo>
                    <a:pt x="29" y="772"/>
                    <a:pt x="27" y="772"/>
                    <a:pt x="27" y="771"/>
                  </a:cubicBezTo>
                  <a:cubicBezTo>
                    <a:pt x="28" y="771"/>
                    <a:pt x="28" y="772"/>
                    <a:pt x="29" y="772"/>
                  </a:cubicBezTo>
                  <a:cubicBezTo>
                    <a:pt x="30" y="772"/>
                    <a:pt x="33" y="772"/>
                    <a:pt x="34" y="772"/>
                  </a:cubicBezTo>
                  <a:cubicBezTo>
                    <a:pt x="34" y="773"/>
                    <a:pt x="34" y="773"/>
                    <a:pt x="34" y="773"/>
                  </a:cubicBezTo>
                  <a:cubicBezTo>
                    <a:pt x="34" y="774"/>
                    <a:pt x="34" y="774"/>
                    <a:pt x="35" y="774"/>
                  </a:cubicBezTo>
                  <a:cubicBezTo>
                    <a:pt x="36" y="775"/>
                    <a:pt x="36" y="773"/>
                    <a:pt x="37" y="774"/>
                  </a:cubicBezTo>
                  <a:cubicBezTo>
                    <a:pt x="37" y="774"/>
                    <a:pt x="36" y="775"/>
                    <a:pt x="36" y="775"/>
                  </a:cubicBezTo>
                  <a:cubicBezTo>
                    <a:pt x="35" y="777"/>
                    <a:pt x="41" y="778"/>
                    <a:pt x="42" y="778"/>
                  </a:cubicBezTo>
                  <a:cubicBezTo>
                    <a:pt x="42" y="779"/>
                    <a:pt x="41" y="779"/>
                    <a:pt x="41" y="780"/>
                  </a:cubicBezTo>
                  <a:cubicBezTo>
                    <a:pt x="41" y="781"/>
                    <a:pt x="43" y="783"/>
                    <a:pt x="42" y="784"/>
                  </a:cubicBezTo>
                  <a:cubicBezTo>
                    <a:pt x="39" y="786"/>
                    <a:pt x="42" y="779"/>
                    <a:pt x="39" y="783"/>
                  </a:cubicBezTo>
                  <a:cubicBezTo>
                    <a:pt x="38" y="783"/>
                    <a:pt x="39" y="785"/>
                    <a:pt x="39" y="785"/>
                  </a:cubicBezTo>
                  <a:cubicBezTo>
                    <a:pt x="39" y="786"/>
                    <a:pt x="40" y="787"/>
                    <a:pt x="40" y="786"/>
                  </a:cubicBezTo>
                  <a:cubicBezTo>
                    <a:pt x="36" y="785"/>
                    <a:pt x="40" y="785"/>
                    <a:pt x="38" y="783"/>
                  </a:cubicBezTo>
                  <a:cubicBezTo>
                    <a:pt x="38" y="783"/>
                    <a:pt x="37" y="783"/>
                    <a:pt x="37" y="783"/>
                  </a:cubicBezTo>
                  <a:cubicBezTo>
                    <a:pt x="35" y="784"/>
                    <a:pt x="36" y="783"/>
                    <a:pt x="35" y="783"/>
                  </a:cubicBezTo>
                  <a:cubicBezTo>
                    <a:pt x="34" y="783"/>
                    <a:pt x="34" y="785"/>
                    <a:pt x="33" y="786"/>
                  </a:cubicBezTo>
                  <a:cubicBezTo>
                    <a:pt x="33" y="787"/>
                    <a:pt x="32" y="788"/>
                    <a:pt x="32" y="789"/>
                  </a:cubicBezTo>
                  <a:cubicBezTo>
                    <a:pt x="31" y="792"/>
                    <a:pt x="33" y="786"/>
                    <a:pt x="35" y="789"/>
                  </a:cubicBezTo>
                  <a:cubicBezTo>
                    <a:pt x="35" y="790"/>
                    <a:pt x="33" y="790"/>
                    <a:pt x="33" y="790"/>
                  </a:cubicBezTo>
                  <a:cubicBezTo>
                    <a:pt x="34" y="791"/>
                    <a:pt x="34" y="791"/>
                    <a:pt x="35" y="792"/>
                  </a:cubicBezTo>
                  <a:cubicBezTo>
                    <a:pt x="35" y="792"/>
                    <a:pt x="36" y="791"/>
                    <a:pt x="36" y="791"/>
                  </a:cubicBezTo>
                  <a:cubicBezTo>
                    <a:pt x="36" y="792"/>
                    <a:pt x="36" y="793"/>
                    <a:pt x="37" y="793"/>
                  </a:cubicBezTo>
                  <a:cubicBezTo>
                    <a:pt x="37" y="793"/>
                    <a:pt x="40" y="792"/>
                    <a:pt x="41" y="792"/>
                  </a:cubicBezTo>
                  <a:cubicBezTo>
                    <a:pt x="41" y="792"/>
                    <a:pt x="42" y="791"/>
                    <a:pt x="42" y="791"/>
                  </a:cubicBezTo>
                  <a:cubicBezTo>
                    <a:pt x="41" y="792"/>
                    <a:pt x="40" y="792"/>
                    <a:pt x="40" y="793"/>
                  </a:cubicBezTo>
                  <a:cubicBezTo>
                    <a:pt x="40" y="793"/>
                    <a:pt x="42" y="793"/>
                    <a:pt x="42" y="793"/>
                  </a:cubicBezTo>
                  <a:cubicBezTo>
                    <a:pt x="43" y="793"/>
                    <a:pt x="41" y="794"/>
                    <a:pt x="41" y="794"/>
                  </a:cubicBezTo>
                  <a:cubicBezTo>
                    <a:pt x="40" y="794"/>
                    <a:pt x="37" y="793"/>
                    <a:pt x="37" y="795"/>
                  </a:cubicBezTo>
                  <a:cubicBezTo>
                    <a:pt x="37" y="796"/>
                    <a:pt x="40" y="796"/>
                    <a:pt x="40" y="797"/>
                  </a:cubicBezTo>
                  <a:cubicBezTo>
                    <a:pt x="40" y="797"/>
                    <a:pt x="40" y="797"/>
                    <a:pt x="39" y="797"/>
                  </a:cubicBezTo>
                  <a:cubicBezTo>
                    <a:pt x="41" y="797"/>
                    <a:pt x="42" y="797"/>
                    <a:pt x="42" y="797"/>
                  </a:cubicBezTo>
                  <a:cubicBezTo>
                    <a:pt x="43" y="797"/>
                    <a:pt x="46" y="801"/>
                    <a:pt x="48" y="797"/>
                  </a:cubicBezTo>
                  <a:cubicBezTo>
                    <a:pt x="49" y="795"/>
                    <a:pt x="47" y="793"/>
                    <a:pt x="48" y="791"/>
                  </a:cubicBezTo>
                  <a:cubicBezTo>
                    <a:pt x="48" y="790"/>
                    <a:pt x="49" y="791"/>
                    <a:pt x="49" y="791"/>
                  </a:cubicBezTo>
                  <a:cubicBezTo>
                    <a:pt x="50" y="793"/>
                    <a:pt x="48" y="796"/>
                    <a:pt x="50" y="797"/>
                  </a:cubicBezTo>
                  <a:cubicBezTo>
                    <a:pt x="53" y="797"/>
                    <a:pt x="53" y="797"/>
                    <a:pt x="53" y="797"/>
                  </a:cubicBezTo>
                  <a:cubicBezTo>
                    <a:pt x="53" y="798"/>
                    <a:pt x="52" y="798"/>
                    <a:pt x="52" y="799"/>
                  </a:cubicBezTo>
                  <a:cubicBezTo>
                    <a:pt x="52" y="800"/>
                    <a:pt x="54" y="799"/>
                    <a:pt x="54" y="799"/>
                  </a:cubicBezTo>
                  <a:cubicBezTo>
                    <a:pt x="54" y="800"/>
                    <a:pt x="54" y="800"/>
                    <a:pt x="54" y="801"/>
                  </a:cubicBezTo>
                  <a:cubicBezTo>
                    <a:pt x="54" y="801"/>
                    <a:pt x="59" y="802"/>
                    <a:pt x="60" y="802"/>
                  </a:cubicBezTo>
                  <a:cubicBezTo>
                    <a:pt x="61" y="802"/>
                    <a:pt x="58" y="802"/>
                    <a:pt x="56" y="802"/>
                  </a:cubicBezTo>
                  <a:cubicBezTo>
                    <a:pt x="55" y="802"/>
                    <a:pt x="52" y="799"/>
                    <a:pt x="51" y="800"/>
                  </a:cubicBezTo>
                  <a:cubicBezTo>
                    <a:pt x="51" y="801"/>
                    <a:pt x="57" y="810"/>
                    <a:pt x="59" y="804"/>
                  </a:cubicBezTo>
                  <a:cubicBezTo>
                    <a:pt x="60" y="802"/>
                    <a:pt x="60" y="807"/>
                    <a:pt x="58" y="807"/>
                  </a:cubicBezTo>
                  <a:cubicBezTo>
                    <a:pt x="58" y="808"/>
                    <a:pt x="57" y="806"/>
                    <a:pt x="56" y="807"/>
                  </a:cubicBezTo>
                  <a:cubicBezTo>
                    <a:pt x="56" y="807"/>
                    <a:pt x="55" y="807"/>
                    <a:pt x="55" y="807"/>
                  </a:cubicBezTo>
                  <a:cubicBezTo>
                    <a:pt x="54" y="808"/>
                    <a:pt x="55" y="808"/>
                    <a:pt x="55" y="808"/>
                  </a:cubicBezTo>
                  <a:cubicBezTo>
                    <a:pt x="53" y="809"/>
                    <a:pt x="54" y="806"/>
                    <a:pt x="53" y="805"/>
                  </a:cubicBezTo>
                  <a:cubicBezTo>
                    <a:pt x="50" y="804"/>
                    <a:pt x="50" y="804"/>
                    <a:pt x="50" y="804"/>
                  </a:cubicBezTo>
                  <a:cubicBezTo>
                    <a:pt x="49" y="805"/>
                    <a:pt x="49" y="806"/>
                    <a:pt x="49" y="805"/>
                  </a:cubicBezTo>
                  <a:cubicBezTo>
                    <a:pt x="49" y="805"/>
                    <a:pt x="50" y="804"/>
                    <a:pt x="49" y="803"/>
                  </a:cubicBezTo>
                  <a:cubicBezTo>
                    <a:pt x="49" y="802"/>
                    <a:pt x="48" y="805"/>
                    <a:pt x="48" y="805"/>
                  </a:cubicBezTo>
                  <a:cubicBezTo>
                    <a:pt x="47" y="805"/>
                    <a:pt x="48" y="804"/>
                    <a:pt x="47" y="803"/>
                  </a:cubicBezTo>
                  <a:cubicBezTo>
                    <a:pt x="47" y="803"/>
                    <a:pt x="46" y="804"/>
                    <a:pt x="46" y="804"/>
                  </a:cubicBezTo>
                  <a:cubicBezTo>
                    <a:pt x="44" y="804"/>
                    <a:pt x="42" y="801"/>
                    <a:pt x="40" y="803"/>
                  </a:cubicBezTo>
                  <a:cubicBezTo>
                    <a:pt x="38" y="805"/>
                    <a:pt x="44" y="810"/>
                    <a:pt x="41" y="809"/>
                  </a:cubicBezTo>
                  <a:cubicBezTo>
                    <a:pt x="39" y="808"/>
                    <a:pt x="38" y="802"/>
                    <a:pt x="34" y="802"/>
                  </a:cubicBezTo>
                  <a:cubicBezTo>
                    <a:pt x="33" y="802"/>
                    <a:pt x="31" y="804"/>
                    <a:pt x="32" y="805"/>
                  </a:cubicBezTo>
                  <a:cubicBezTo>
                    <a:pt x="33" y="807"/>
                    <a:pt x="35" y="804"/>
                    <a:pt x="36" y="804"/>
                  </a:cubicBezTo>
                  <a:cubicBezTo>
                    <a:pt x="36" y="804"/>
                    <a:pt x="35" y="805"/>
                    <a:pt x="35" y="805"/>
                  </a:cubicBezTo>
                  <a:cubicBezTo>
                    <a:pt x="35" y="808"/>
                    <a:pt x="39" y="808"/>
                    <a:pt x="41" y="810"/>
                  </a:cubicBezTo>
                  <a:cubicBezTo>
                    <a:pt x="41" y="810"/>
                    <a:pt x="40" y="811"/>
                    <a:pt x="41" y="811"/>
                  </a:cubicBezTo>
                  <a:cubicBezTo>
                    <a:pt x="41" y="811"/>
                    <a:pt x="42" y="810"/>
                    <a:pt x="43" y="810"/>
                  </a:cubicBezTo>
                  <a:cubicBezTo>
                    <a:pt x="43" y="810"/>
                    <a:pt x="45" y="810"/>
                    <a:pt x="44" y="811"/>
                  </a:cubicBezTo>
                  <a:cubicBezTo>
                    <a:pt x="44" y="812"/>
                    <a:pt x="41" y="811"/>
                    <a:pt x="42" y="812"/>
                  </a:cubicBezTo>
                  <a:cubicBezTo>
                    <a:pt x="44" y="813"/>
                    <a:pt x="46" y="813"/>
                    <a:pt x="48" y="813"/>
                  </a:cubicBezTo>
                  <a:cubicBezTo>
                    <a:pt x="49" y="813"/>
                    <a:pt x="46" y="813"/>
                    <a:pt x="46" y="814"/>
                  </a:cubicBezTo>
                  <a:cubicBezTo>
                    <a:pt x="46" y="815"/>
                    <a:pt x="48" y="818"/>
                    <a:pt x="48" y="818"/>
                  </a:cubicBezTo>
                  <a:cubicBezTo>
                    <a:pt x="46" y="817"/>
                    <a:pt x="45" y="815"/>
                    <a:pt x="43" y="815"/>
                  </a:cubicBezTo>
                  <a:cubicBezTo>
                    <a:pt x="42" y="815"/>
                    <a:pt x="39" y="818"/>
                    <a:pt x="39" y="819"/>
                  </a:cubicBezTo>
                  <a:cubicBezTo>
                    <a:pt x="39" y="822"/>
                    <a:pt x="41" y="819"/>
                    <a:pt x="42" y="820"/>
                  </a:cubicBezTo>
                  <a:cubicBezTo>
                    <a:pt x="42" y="820"/>
                    <a:pt x="41" y="821"/>
                    <a:pt x="42" y="821"/>
                  </a:cubicBezTo>
                  <a:cubicBezTo>
                    <a:pt x="42" y="822"/>
                    <a:pt x="43" y="820"/>
                    <a:pt x="44" y="820"/>
                  </a:cubicBezTo>
                  <a:cubicBezTo>
                    <a:pt x="46" y="820"/>
                    <a:pt x="46" y="821"/>
                    <a:pt x="47" y="821"/>
                  </a:cubicBezTo>
                  <a:cubicBezTo>
                    <a:pt x="46" y="821"/>
                    <a:pt x="46" y="821"/>
                    <a:pt x="45" y="821"/>
                  </a:cubicBezTo>
                  <a:cubicBezTo>
                    <a:pt x="43" y="821"/>
                    <a:pt x="42" y="822"/>
                    <a:pt x="41" y="821"/>
                  </a:cubicBezTo>
                  <a:cubicBezTo>
                    <a:pt x="41" y="821"/>
                    <a:pt x="40" y="821"/>
                    <a:pt x="40" y="821"/>
                  </a:cubicBezTo>
                  <a:cubicBezTo>
                    <a:pt x="38" y="825"/>
                    <a:pt x="40" y="824"/>
                    <a:pt x="42" y="826"/>
                  </a:cubicBezTo>
                  <a:cubicBezTo>
                    <a:pt x="42" y="828"/>
                    <a:pt x="41" y="826"/>
                    <a:pt x="40" y="829"/>
                  </a:cubicBezTo>
                  <a:cubicBezTo>
                    <a:pt x="40" y="832"/>
                    <a:pt x="41" y="829"/>
                    <a:pt x="42" y="830"/>
                  </a:cubicBezTo>
                  <a:cubicBezTo>
                    <a:pt x="43" y="832"/>
                    <a:pt x="42" y="833"/>
                    <a:pt x="42" y="835"/>
                  </a:cubicBezTo>
                  <a:cubicBezTo>
                    <a:pt x="43" y="835"/>
                    <a:pt x="44" y="842"/>
                    <a:pt x="47" y="841"/>
                  </a:cubicBezTo>
                  <a:cubicBezTo>
                    <a:pt x="47" y="841"/>
                    <a:pt x="48" y="841"/>
                    <a:pt x="48" y="840"/>
                  </a:cubicBezTo>
                  <a:cubicBezTo>
                    <a:pt x="48" y="839"/>
                    <a:pt x="48" y="835"/>
                    <a:pt x="47" y="834"/>
                  </a:cubicBezTo>
                  <a:cubicBezTo>
                    <a:pt x="47" y="834"/>
                    <a:pt x="46" y="834"/>
                    <a:pt x="46" y="833"/>
                  </a:cubicBezTo>
                  <a:cubicBezTo>
                    <a:pt x="47" y="833"/>
                    <a:pt x="50" y="835"/>
                    <a:pt x="48" y="830"/>
                  </a:cubicBezTo>
                  <a:cubicBezTo>
                    <a:pt x="48" y="830"/>
                    <a:pt x="47" y="828"/>
                    <a:pt x="48" y="828"/>
                  </a:cubicBezTo>
                  <a:cubicBezTo>
                    <a:pt x="49" y="828"/>
                    <a:pt x="54" y="829"/>
                    <a:pt x="52" y="829"/>
                  </a:cubicBezTo>
                  <a:cubicBezTo>
                    <a:pt x="52" y="829"/>
                    <a:pt x="48" y="828"/>
                    <a:pt x="49" y="830"/>
                  </a:cubicBezTo>
                  <a:cubicBezTo>
                    <a:pt x="49" y="831"/>
                    <a:pt x="50" y="831"/>
                    <a:pt x="50" y="832"/>
                  </a:cubicBezTo>
                  <a:cubicBezTo>
                    <a:pt x="50" y="832"/>
                    <a:pt x="50" y="834"/>
                    <a:pt x="50" y="834"/>
                  </a:cubicBezTo>
                  <a:cubicBezTo>
                    <a:pt x="51" y="835"/>
                    <a:pt x="54" y="835"/>
                    <a:pt x="53" y="836"/>
                  </a:cubicBezTo>
                  <a:cubicBezTo>
                    <a:pt x="51" y="839"/>
                    <a:pt x="50" y="831"/>
                    <a:pt x="49" y="837"/>
                  </a:cubicBezTo>
                  <a:cubicBezTo>
                    <a:pt x="48" y="838"/>
                    <a:pt x="49" y="839"/>
                    <a:pt x="49" y="840"/>
                  </a:cubicBezTo>
                  <a:cubicBezTo>
                    <a:pt x="49" y="840"/>
                    <a:pt x="50" y="840"/>
                    <a:pt x="50" y="840"/>
                  </a:cubicBezTo>
                  <a:cubicBezTo>
                    <a:pt x="51" y="841"/>
                    <a:pt x="53" y="840"/>
                    <a:pt x="54" y="840"/>
                  </a:cubicBezTo>
                  <a:cubicBezTo>
                    <a:pt x="54" y="840"/>
                    <a:pt x="55" y="844"/>
                    <a:pt x="55" y="844"/>
                  </a:cubicBezTo>
                  <a:cubicBezTo>
                    <a:pt x="56" y="844"/>
                    <a:pt x="58" y="844"/>
                    <a:pt x="58" y="846"/>
                  </a:cubicBezTo>
                  <a:cubicBezTo>
                    <a:pt x="59" y="848"/>
                    <a:pt x="55" y="845"/>
                    <a:pt x="54" y="844"/>
                  </a:cubicBezTo>
                  <a:cubicBezTo>
                    <a:pt x="54" y="844"/>
                    <a:pt x="52" y="841"/>
                    <a:pt x="52" y="841"/>
                  </a:cubicBezTo>
                  <a:cubicBezTo>
                    <a:pt x="51" y="841"/>
                    <a:pt x="51" y="843"/>
                    <a:pt x="51" y="843"/>
                  </a:cubicBezTo>
                  <a:cubicBezTo>
                    <a:pt x="51" y="843"/>
                    <a:pt x="51" y="842"/>
                    <a:pt x="51" y="842"/>
                  </a:cubicBezTo>
                  <a:cubicBezTo>
                    <a:pt x="50" y="840"/>
                    <a:pt x="46" y="842"/>
                    <a:pt x="46" y="843"/>
                  </a:cubicBezTo>
                  <a:cubicBezTo>
                    <a:pt x="43" y="848"/>
                    <a:pt x="50" y="845"/>
                    <a:pt x="51" y="846"/>
                  </a:cubicBezTo>
                  <a:cubicBezTo>
                    <a:pt x="52" y="846"/>
                    <a:pt x="46" y="848"/>
                    <a:pt x="46" y="848"/>
                  </a:cubicBezTo>
                  <a:cubicBezTo>
                    <a:pt x="46" y="849"/>
                    <a:pt x="52" y="852"/>
                    <a:pt x="53" y="851"/>
                  </a:cubicBezTo>
                  <a:cubicBezTo>
                    <a:pt x="53" y="851"/>
                    <a:pt x="55" y="849"/>
                    <a:pt x="55" y="849"/>
                  </a:cubicBezTo>
                  <a:cubicBezTo>
                    <a:pt x="56" y="851"/>
                    <a:pt x="53" y="850"/>
                    <a:pt x="53" y="853"/>
                  </a:cubicBezTo>
                  <a:cubicBezTo>
                    <a:pt x="53" y="853"/>
                    <a:pt x="58" y="853"/>
                    <a:pt x="56" y="855"/>
                  </a:cubicBezTo>
                  <a:cubicBezTo>
                    <a:pt x="56" y="855"/>
                    <a:pt x="55" y="854"/>
                    <a:pt x="55" y="853"/>
                  </a:cubicBezTo>
                  <a:cubicBezTo>
                    <a:pt x="54" y="853"/>
                    <a:pt x="52" y="854"/>
                    <a:pt x="51" y="853"/>
                  </a:cubicBezTo>
                  <a:cubicBezTo>
                    <a:pt x="50" y="853"/>
                    <a:pt x="48" y="850"/>
                    <a:pt x="46" y="851"/>
                  </a:cubicBezTo>
                  <a:cubicBezTo>
                    <a:pt x="45" y="852"/>
                    <a:pt x="47" y="854"/>
                    <a:pt x="47" y="854"/>
                  </a:cubicBezTo>
                  <a:cubicBezTo>
                    <a:pt x="48" y="854"/>
                    <a:pt x="51" y="858"/>
                    <a:pt x="51" y="858"/>
                  </a:cubicBezTo>
                  <a:cubicBezTo>
                    <a:pt x="53" y="858"/>
                    <a:pt x="52" y="856"/>
                    <a:pt x="54" y="858"/>
                  </a:cubicBezTo>
                  <a:cubicBezTo>
                    <a:pt x="55" y="859"/>
                    <a:pt x="59" y="860"/>
                    <a:pt x="57" y="860"/>
                  </a:cubicBezTo>
                  <a:cubicBezTo>
                    <a:pt x="55" y="860"/>
                    <a:pt x="49" y="859"/>
                    <a:pt x="48" y="857"/>
                  </a:cubicBezTo>
                  <a:cubicBezTo>
                    <a:pt x="48" y="857"/>
                    <a:pt x="48" y="857"/>
                    <a:pt x="48" y="856"/>
                  </a:cubicBezTo>
                  <a:cubicBezTo>
                    <a:pt x="48" y="856"/>
                    <a:pt x="48" y="855"/>
                    <a:pt x="47" y="855"/>
                  </a:cubicBezTo>
                  <a:cubicBezTo>
                    <a:pt x="44" y="854"/>
                    <a:pt x="45" y="856"/>
                    <a:pt x="44" y="857"/>
                  </a:cubicBezTo>
                  <a:cubicBezTo>
                    <a:pt x="44" y="857"/>
                    <a:pt x="43" y="855"/>
                    <a:pt x="43" y="856"/>
                  </a:cubicBezTo>
                  <a:cubicBezTo>
                    <a:pt x="42" y="856"/>
                    <a:pt x="40" y="858"/>
                    <a:pt x="41" y="858"/>
                  </a:cubicBezTo>
                  <a:cubicBezTo>
                    <a:pt x="49" y="862"/>
                    <a:pt x="36" y="856"/>
                    <a:pt x="45" y="859"/>
                  </a:cubicBezTo>
                  <a:cubicBezTo>
                    <a:pt x="45" y="859"/>
                    <a:pt x="45" y="861"/>
                    <a:pt x="48" y="862"/>
                  </a:cubicBezTo>
                  <a:cubicBezTo>
                    <a:pt x="49" y="863"/>
                    <a:pt x="48" y="859"/>
                    <a:pt x="49" y="860"/>
                  </a:cubicBezTo>
                  <a:cubicBezTo>
                    <a:pt x="51" y="861"/>
                    <a:pt x="48" y="863"/>
                    <a:pt x="50" y="864"/>
                  </a:cubicBezTo>
                  <a:cubicBezTo>
                    <a:pt x="51" y="864"/>
                    <a:pt x="53" y="862"/>
                    <a:pt x="54" y="862"/>
                  </a:cubicBezTo>
                  <a:cubicBezTo>
                    <a:pt x="54" y="862"/>
                    <a:pt x="55" y="861"/>
                    <a:pt x="55" y="862"/>
                  </a:cubicBezTo>
                  <a:cubicBezTo>
                    <a:pt x="55" y="862"/>
                    <a:pt x="53" y="863"/>
                    <a:pt x="53" y="863"/>
                  </a:cubicBezTo>
                  <a:cubicBezTo>
                    <a:pt x="53" y="864"/>
                    <a:pt x="60" y="866"/>
                    <a:pt x="58" y="866"/>
                  </a:cubicBezTo>
                  <a:cubicBezTo>
                    <a:pt x="54" y="867"/>
                    <a:pt x="52" y="863"/>
                    <a:pt x="54" y="867"/>
                  </a:cubicBezTo>
                  <a:cubicBezTo>
                    <a:pt x="54" y="868"/>
                    <a:pt x="53" y="867"/>
                    <a:pt x="53" y="866"/>
                  </a:cubicBezTo>
                  <a:cubicBezTo>
                    <a:pt x="53" y="866"/>
                    <a:pt x="50" y="863"/>
                    <a:pt x="50" y="865"/>
                  </a:cubicBezTo>
                  <a:cubicBezTo>
                    <a:pt x="50" y="867"/>
                    <a:pt x="52" y="865"/>
                    <a:pt x="52" y="866"/>
                  </a:cubicBezTo>
                  <a:cubicBezTo>
                    <a:pt x="52" y="867"/>
                    <a:pt x="52" y="871"/>
                    <a:pt x="54" y="871"/>
                  </a:cubicBezTo>
                  <a:cubicBezTo>
                    <a:pt x="54" y="871"/>
                    <a:pt x="54" y="870"/>
                    <a:pt x="54" y="870"/>
                  </a:cubicBezTo>
                  <a:cubicBezTo>
                    <a:pt x="56" y="869"/>
                    <a:pt x="54" y="873"/>
                    <a:pt x="56" y="873"/>
                  </a:cubicBezTo>
                  <a:cubicBezTo>
                    <a:pt x="62" y="875"/>
                    <a:pt x="59" y="867"/>
                    <a:pt x="60" y="866"/>
                  </a:cubicBezTo>
                  <a:cubicBezTo>
                    <a:pt x="62" y="863"/>
                    <a:pt x="64" y="862"/>
                    <a:pt x="64" y="862"/>
                  </a:cubicBezTo>
                  <a:cubicBezTo>
                    <a:pt x="64" y="864"/>
                    <a:pt x="61" y="866"/>
                    <a:pt x="61" y="866"/>
                  </a:cubicBezTo>
                  <a:cubicBezTo>
                    <a:pt x="62" y="867"/>
                    <a:pt x="67" y="868"/>
                    <a:pt x="67" y="869"/>
                  </a:cubicBezTo>
                  <a:cubicBezTo>
                    <a:pt x="67" y="869"/>
                    <a:pt x="66" y="868"/>
                    <a:pt x="65" y="869"/>
                  </a:cubicBezTo>
                  <a:cubicBezTo>
                    <a:pt x="65" y="869"/>
                    <a:pt x="66" y="869"/>
                    <a:pt x="66" y="870"/>
                  </a:cubicBezTo>
                  <a:cubicBezTo>
                    <a:pt x="65" y="870"/>
                    <a:pt x="65" y="869"/>
                    <a:pt x="64" y="869"/>
                  </a:cubicBezTo>
                  <a:cubicBezTo>
                    <a:pt x="64" y="868"/>
                    <a:pt x="61" y="868"/>
                    <a:pt x="61" y="869"/>
                  </a:cubicBezTo>
                  <a:cubicBezTo>
                    <a:pt x="61" y="871"/>
                    <a:pt x="63" y="873"/>
                    <a:pt x="62" y="873"/>
                  </a:cubicBezTo>
                  <a:cubicBezTo>
                    <a:pt x="62" y="873"/>
                    <a:pt x="60" y="871"/>
                    <a:pt x="60" y="873"/>
                  </a:cubicBezTo>
                  <a:cubicBezTo>
                    <a:pt x="60" y="873"/>
                    <a:pt x="63" y="876"/>
                    <a:pt x="62" y="876"/>
                  </a:cubicBezTo>
                  <a:cubicBezTo>
                    <a:pt x="61" y="877"/>
                    <a:pt x="55" y="871"/>
                    <a:pt x="53" y="876"/>
                  </a:cubicBezTo>
                  <a:cubicBezTo>
                    <a:pt x="52" y="877"/>
                    <a:pt x="54" y="879"/>
                    <a:pt x="55" y="879"/>
                  </a:cubicBezTo>
                  <a:cubicBezTo>
                    <a:pt x="55" y="878"/>
                    <a:pt x="56" y="875"/>
                    <a:pt x="57" y="876"/>
                  </a:cubicBezTo>
                  <a:cubicBezTo>
                    <a:pt x="57" y="877"/>
                    <a:pt x="56" y="879"/>
                    <a:pt x="56" y="879"/>
                  </a:cubicBezTo>
                  <a:cubicBezTo>
                    <a:pt x="56" y="880"/>
                    <a:pt x="57" y="884"/>
                    <a:pt x="59" y="882"/>
                  </a:cubicBezTo>
                  <a:cubicBezTo>
                    <a:pt x="59" y="882"/>
                    <a:pt x="58" y="879"/>
                    <a:pt x="58" y="880"/>
                  </a:cubicBezTo>
                  <a:cubicBezTo>
                    <a:pt x="59" y="881"/>
                    <a:pt x="59" y="883"/>
                    <a:pt x="61" y="883"/>
                  </a:cubicBezTo>
                  <a:cubicBezTo>
                    <a:pt x="63" y="884"/>
                    <a:pt x="63" y="879"/>
                    <a:pt x="64" y="880"/>
                  </a:cubicBezTo>
                  <a:cubicBezTo>
                    <a:pt x="64" y="880"/>
                    <a:pt x="66" y="883"/>
                    <a:pt x="65" y="884"/>
                  </a:cubicBezTo>
                  <a:cubicBezTo>
                    <a:pt x="65" y="884"/>
                    <a:pt x="65" y="882"/>
                    <a:pt x="64" y="882"/>
                  </a:cubicBezTo>
                  <a:cubicBezTo>
                    <a:pt x="64" y="882"/>
                    <a:pt x="63" y="883"/>
                    <a:pt x="63" y="883"/>
                  </a:cubicBezTo>
                  <a:cubicBezTo>
                    <a:pt x="63" y="884"/>
                    <a:pt x="64" y="884"/>
                    <a:pt x="65" y="884"/>
                  </a:cubicBezTo>
                  <a:cubicBezTo>
                    <a:pt x="65" y="885"/>
                    <a:pt x="65" y="888"/>
                    <a:pt x="67" y="888"/>
                  </a:cubicBezTo>
                  <a:cubicBezTo>
                    <a:pt x="67" y="888"/>
                    <a:pt x="68" y="887"/>
                    <a:pt x="68" y="888"/>
                  </a:cubicBezTo>
                  <a:cubicBezTo>
                    <a:pt x="68" y="888"/>
                    <a:pt x="66" y="889"/>
                    <a:pt x="67" y="890"/>
                  </a:cubicBezTo>
                  <a:cubicBezTo>
                    <a:pt x="69" y="891"/>
                    <a:pt x="68" y="893"/>
                    <a:pt x="68" y="893"/>
                  </a:cubicBezTo>
                  <a:cubicBezTo>
                    <a:pt x="68" y="893"/>
                    <a:pt x="64" y="886"/>
                    <a:pt x="62" y="886"/>
                  </a:cubicBezTo>
                  <a:cubicBezTo>
                    <a:pt x="61" y="886"/>
                    <a:pt x="61" y="887"/>
                    <a:pt x="61" y="887"/>
                  </a:cubicBezTo>
                  <a:cubicBezTo>
                    <a:pt x="63" y="896"/>
                    <a:pt x="61" y="880"/>
                    <a:pt x="64" y="890"/>
                  </a:cubicBezTo>
                  <a:cubicBezTo>
                    <a:pt x="64" y="891"/>
                    <a:pt x="63" y="892"/>
                    <a:pt x="63" y="893"/>
                  </a:cubicBezTo>
                  <a:cubicBezTo>
                    <a:pt x="63" y="893"/>
                    <a:pt x="64" y="893"/>
                    <a:pt x="64" y="893"/>
                  </a:cubicBezTo>
                  <a:cubicBezTo>
                    <a:pt x="65" y="894"/>
                    <a:pt x="66" y="896"/>
                    <a:pt x="67" y="896"/>
                  </a:cubicBezTo>
                  <a:cubicBezTo>
                    <a:pt x="68" y="897"/>
                    <a:pt x="67" y="894"/>
                    <a:pt x="68" y="894"/>
                  </a:cubicBezTo>
                  <a:cubicBezTo>
                    <a:pt x="68" y="894"/>
                    <a:pt x="69" y="895"/>
                    <a:pt x="70" y="895"/>
                  </a:cubicBezTo>
                  <a:cubicBezTo>
                    <a:pt x="70" y="895"/>
                    <a:pt x="71" y="893"/>
                    <a:pt x="71" y="894"/>
                  </a:cubicBezTo>
                  <a:cubicBezTo>
                    <a:pt x="72" y="894"/>
                    <a:pt x="69" y="895"/>
                    <a:pt x="69" y="895"/>
                  </a:cubicBezTo>
                  <a:cubicBezTo>
                    <a:pt x="69" y="896"/>
                    <a:pt x="71" y="897"/>
                    <a:pt x="71" y="897"/>
                  </a:cubicBezTo>
                  <a:cubicBezTo>
                    <a:pt x="71" y="897"/>
                    <a:pt x="74" y="901"/>
                    <a:pt x="74" y="902"/>
                  </a:cubicBezTo>
                  <a:cubicBezTo>
                    <a:pt x="74" y="902"/>
                    <a:pt x="73" y="901"/>
                    <a:pt x="72" y="901"/>
                  </a:cubicBezTo>
                  <a:cubicBezTo>
                    <a:pt x="72" y="900"/>
                    <a:pt x="68" y="896"/>
                    <a:pt x="68" y="898"/>
                  </a:cubicBezTo>
                  <a:cubicBezTo>
                    <a:pt x="68" y="899"/>
                    <a:pt x="73" y="906"/>
                    <a:pt x="76" y="905"/>
                  </a:cubicBezTo>
                  <a:cubicBezTo>
                    <a:pt x="77" y="905"/>
                    <a:pt x="76" y="901"/>
                    <a:pt x="75" y="901"/>
                  </a:cubicBezTo>
                  <a:cubicBezTo>
                    <a:pt x="75" y="899"/>
                    <a:pt x="75" y="897"/>
                    <a:pt x="74" y="895"/>
                  </a:cubicBezTo>
                  <a:cubicBezTo>
                    <a:pt x="74" y="894"/>
                    <a:pt x="72" y="892"/>
                    <a:pt x="73" y="893"/>
                  </a:cubicBezTo>
                  <a:cubicBezTo>
                    <a:pt x="76" y="894"/>
                    <a:pt x="74" y="902"/>
                    <a:pt x="77" y="903"/>
                  </a:cubicBezTo>
                  <a:cubicBezTo>
                    <a:pt x="80" y="905"/>
                    <a:pt x="78" y="900"/>
                    <a:pt x="79" y="899"/>
                  </a:cubicBezTo>
                  <a:cubicBezTo>
                    <a:pt x="80" y="899"/>
                    <a:pt x="82" y="899"/>
                    <a:pt x="82" y="898"/>
                  </a:cubicBezTo>
                  <a:cubicBezTo>
                    <a:pt x="83" y="895"/>
                    <a:pt x="78" y="899"/>
                    <a:pt x="77" y="899"/>
                  </a:cubicBezTo>
                  <a:cubicBezTo>
                    <a:pt x="76" y="899"/>
                    <a:pt x="77" y="898"/>
                    <a:pt x="78" y="898"/>
                  </a:cubicBezTo>
                  <a:cubicBezTo>
                    <a:pt x="78" y="897"/>
                    <a:pt x="79" y="891"/>
                    <a:pt x="80" y="897"/>
                  </a:cubicBezTo>
                  <a:cubicBezTo>
                    <a:pt x="80" y="897"/>
                    <a:pt x="80" y="896"/>
                    <a:pt x="80" y="896"/>
                  </a:cubicBezTo>
                  <a:cubicBezTo>
                    <a:pt x="81" y="895"/>
                    <a:pt x="79" y="894"/>
                    <a:pt x="79" y="894"/>
                  </a:cubicBezTo>
                  <a:cubicBezTo>
                    <a:pt x="78" y="894"/>
                    <a:pt x="78" y="894"/>
                    <a:pt x="78" y="894"/>
                  </a:cubicBezTo>
                  <a:cubicBezTo>
                    <a:pt x="77" y="894"/>
                    <a:pt x="77" y="894"/>
                    <a:pt x="77" y="894"/>
                  </a:cubicBezTo>
                  <a:cubicBezTo>
                    <a:pt x="77" y="894"/>
                    <a:pt x="77" y="894"/>
                    <a:pt x="77" y="893"/>
                  </a:cubicBezTo>
                  <a:cubicBezTo>
                    <a:pt x="76" y="893"/>
                    <a:pt x="77" y="894"/>
                    <a:pt x="74" y="892"/>
                  </a:cubicBezTo>
                  <a:cubicBezTo>
                    <a:pt x="74" y="892"/>
                    <a:pt x="74" y="892"/>
                    <a:pt x="74" y="892"/>
                  </a:cubicBezTo>
                  <a:cubicBezTo>
                    <a:pt x="75" y="892"/>
                    <a:pt x="76" y="892"/>
                    <a:pt x="76" y="892"/>
                  </a:cubicBezTo>
                  <a:cubicBezTo>
                    <a:pt x="77" y="892"/>
                    <a:pt x="76" y="893"/>
                    <a:pt x="77" y="893"/>
                  </a:cubicBezTo>
                  <a:cubicBezTo>
                    <a:pt x="77" y="894"/>
                    <a:pt x="77" y="894"/>
                    <a:pt x="78" y="894"/>
                  </a:cubicBezTo>
                  <a:cubicBezTo>
                    <a:pt x="78" y="894"/>
                    <a:pt x="79" y="894"/>
                    <a:pt x="79" y="894"/>
                  </a:cubicBezTo>
                  <a:cubicBezTo>
                    <a:pt x="81" y="894"/>
                    <a:pt x="87" y="899"/>
                    <a:pt x="88" y="895"/>
                  </a:cubicBezTo>
                  <a:cubicBezTo>
                    <a:pt x="89" y="894"/>
                    <a:pt x="80" y="889"/>
                    <a:pt x="80" y="889"/>
                  </a:cubicBezTo>
                  <a:cubicBezTo>
                    <a:pt x="79" y="890"/>
                    <a:pt x="77" y="892"/>
                    <a:pt x="77" y="891"/>
                  </a:cubicBezTo>
                  <a:cubicBezTo>
                    <a:pt x="77" y="891"/>
                    <a:pt x="79" y="890"/>
                    <a:pt x="78" y="889"/>
                  </a:cubicBezTo>
                  <a:cubicBezTo>
                    <a:pt x="77" y="887"/>
                    <a:pt x="71" y="890"/>
                    <a:pt x="76" y="888"/>
                  </a:cubicBezTo>
                  <a:cubicBezTo>
                    <a:pt x="77" y="887"/>
                    <a:pt x="77" y="887"/>
                    <a:pt x="77" y="887"/>
                  </a:cubicBezTo>
                  <a:cubicBezTo>
                    <a:pt x="78" y="887"/>
                    <a:pt x="80" y="889"/>
                    <a:pt x="81" y="890"/>
                  </a:cubicBezTo>
                  <a:cubicBezTo>
                    <a:pt x="81" y="890"/>
                    <a:pt x="84" y="890"/>
                    <a:pt x="84" y="890"/>
                  </a:cubicBezTo>
                  <a:cubicBezTo>
                    <a:pt x="89" y="892"/>
                    <a:pt x="90" y="896"/>
                    <a:pt x="91" y="899"/>
                  </a:cubicBezTo>
                  <a:cubicBezTo>
                    <a:pt x="91" y="900"/>
                    <a:pt x="87" y="899"/>
                    <a:pt x="87" y="900"/>
                  </a:cubicBezTo>
                  <a:cubicBezTo>
                    <a:pt x="87" y="903"/>
                    <a:pt x="91" y="903"/>
                    <a:pt x="92" y="905"/>
                  </a:cubicBezTo>
                  <a:cubicBezTo>
                    <a:pt x="93" y="908"/>
                    <a:pt x="90" y="909"/>
                    <a:pt x="90" y="910"/>
                  </a:cubicBezTo>
                  <a:cubicBezTo>
                    <a:pt x="90" y="911"/>
                    <a:pt x="92" y="911"/>
                    <a:pt x="92" y="911"/>
                  </a:cubicBezTo>
                  <a:cubicBezTo>
                    <a:pt x="93" y="911"/>
                    <a:pt x="92" y="912"/>
                    <a:pt x="92" y="912"/>
                  </a:cubicBezTo>
                  <a:cubicBezTo>
                    <a:pt x="91" y="912"/>
                    <a:pt x="91" y="911"/>
                    <a:pt x="91" y="911"/>
                  </a:cubicBezTo>
                  <a:cubicBezTo>
                    <a:pt x="90" y="911"/>
                    <a:pt x="89" y="911"/>
                    <a:pt x="88" y="911"/>
                  </a:cubicBezTo>
                  <a:cubicBezTo>
                    <a:pt x="88" y="911"/>
                    <a:pt x="85" y="912"/>
                    <a:pt x="85" y="912"/>
                  </a:cubicBezTo>
                  <a:cubicBezTo>
                    <a:pt x="85" y="913"/>
                    <a:pt x="85" y="910"/>
                    <a:pt x="90" y="909"/>
                  </a:cubicBezTo>
                  <a:cubicBezTo>
                    <a:pt x="91" y="909"/>
                    <a:pt x="91" y="908"/>
                    <a:pt x="91" y="908"/>
                  </a:cubicBezTo>
                  <a:cubicBezTo>
                    <a:pt x="91" y="902"/>
                    <a:pt x="89" y="905"/>
                    <a:pt x="87" y="902"/>
                  </a:cubicBezTo>
                  <a:cubicBezTo>
                    <a:pt x="85" y="900"/>
                    <a:pt x="89" y="900"/>
                    <a:pt x="85" y="900"/>
                  </a:cubicBezTo>
                  <a:cubicBezTo>
                    <a:pt x="83" y="899"/>
                    <a:pt x="82" y="904"/>
                    <a:pt x="83" y="905"/>
                  </a:cubicBezTo>
                  <a:cubicBezTo>
                    <a:pt x="85" y="907"/>
                    <a:pt x="85" y="902"/>
                    <a:pt x="86" y="902"/>
                  </a:cubicBezTo>
                  <a:cubicBezTo>
                    <a:pt x="86" y="902"/>
                    <a:pt x="85" y="907"/>
                    <a:pt x="85" y="907"/>
                  </a:cubicBezTo>
                  <a:cubicBezTo>
                    <a:pt x="84" y="907"/>
                    <a:pt x="84" y="905"/>
                    <a:pt x="82" y="906"/>
                  </a:cubicBezTo>
                  <a:cubicBezTo>
                    <a:pt x="82" y="906"/>
                    <a:pt x="81" y="907"/>
                    <a:pt x="81" y="907"/>
                  </a:cubicBezTo>
                  <a:cubicBezTo>
                    <a:pt x="80" y="906"/>
                    <a:pt x="81" y="905"/>
                    <a:pt x="81" y="905"/>
                  </a:cubicBezTo>
                  <a:cubicBezTo>
                    <a:pt x="82" y="904"/>
                    <a:pt x="82" y="905"/>
                    <a:pt x="82" y="905"/>
                  </a:cubicBezTo>
                  <a:cubicBezTo>
                    <a:pt x="82" y="904"/>
                    <a:pt x="82" y="903"/>
                    <a:pt x="82" y="903"/>
                  </a:cubicBezTo>
                  <a:cubicBezTo>
                    <a:pt x="81" y="902"/>
                    <a:pt x="80" y="903"/>
                    <a:pt x="80" y="903"/>
                  </a:cubicBezTo>
                  <a:cubicBezTo>
                    <a:pt x="79" y="903"/>
                    <a:pt x="80" y="904"/>
                    <a:pt x="79" y="904"/>
                  </a:cubicBezTo>
                  <a:cubicBezTo>
                    <a:pt x="79" y="905"/>
                    <a:pt x="78" y="904"/>
                    <a:pt x="78" y="904"/>
                  </a:cubicBezTo>
                  <a:cubicBezTo>
                    <a:pt x="77" y="905"/>
                    <a:pt x="79" y="907"/>
                    <a:pt x="76" y="907"/>
                  </a:cubicBezTo>
                  <a:cubicBezTo>
                    <a:pt x="70" y="906"/>
                    <a:pt x="79" y="906"/>
                    <a:pt x="73" y="905"/>
                  </a:cubicBezTo>
                  <a:cubicBezTo>
                    <a:pt x="72" y="905"/>
                    <a:pt x="73" y="905"/>
                    <a:pt x="73" y="906"/>
                  </a:cubicBezTo>
                  <a:cubicBezTo>
                    <a:pt x="73" y="906"/>
                    <a:pt x="73" y="907"/>
                    <a:pt x="72" y="907"/>
                  </a:cubicBezTo>
                  <a:cubicBezTo>
                    <a:pt x="72" y="906"/>
                    <a:pt x="68" y="902"/>
                    <a:pt x="68" y="903"/>
                  </a:cubicBezTo>
                  <a:cubicBezTo>
                    <a:pt x="67" y="905"/>
                    <a:pt x="71" y="906"/>
                    <a:pt x="72" y="907"/>
                  </a:cubicBezTo>
                  <a:cubicBezTo>
                    <a:pt x="72" y="908"/>
                    <a:pt x="71" y="908"/>
                    <a:pt x="71" y="909"/>
                  </a:cubicBezTo>
                  <a:cubicBezTo>
                    <a:pt x="71" y="910"/>
                    <a:pt x="73" y="910"/>
                    <a:pt x="72" y="911"/>
                  </a:cubicBezTo>
                  <a:cubicBezTo>
                    <a:pt x="70" y="913"/>
                    <a:pt x="73" y="911"/>
                    <a:pt x="74" y="912"/>
                  </a:cubicBezTo>
                  <a:cubicBezTo>
                    <a:pt x="76" y="913"/>
                    <a:pt x="72" y="914"/>
                    <a:pt x="72" y="914"/>
                  </a:cubicBezTo>
                  <a:cubicBezTo>
                    <a:pt x="73" y="915"/>
                    <a:pt x="73" y="915"/>
                    <a:pt x="74" y="915"/>
                  </a:cubicBezTo>
                  <a:cubicBezTo>
                    <a:pt x="74" y="915"/>
                    <a:pt x="74" y="915"/>
                    <a:pt x="74" y="915"/>
                  </a:cubicBezTo>
                  <a:cubicBezTo>
                    <a:pt x="74" y="915"/>
                    <a:pt x="74" y="915"/>
                    <a:pt x="74" y="915"/>
                  </a:cubicBezTo>
                  <a:cubicBezTo>
                    <a:pt x="73" y="915"/>
                    <a:pt x="73" y="915"/>
                    <a:pt x="72" y="916"/>
                  </a:cubicBezTo>
                  <a:cubicBezTo>
                    <a:pt x="72" y="916"/>
                    <a:pt x="71" y="916"/>
                    <a:pt x="71" y="917"/>
                  </a:cubicBezTo>
                  <a:cubicBezTo>
                    <a:pt x="71" y="921"/>
                    <a:pt x="73" y="915"/>
                    <a:pt x="74" y="917"/>
                  </a:cubicBezTo>
                  <a:cubicBezTo>
                    <a:pt x="74" y="918"/>
                    <a:pt x="71" y="918"/>
                    <a:pt x="72" y="920"/>
                  </a:cubicBezTo>
                  <a:cubicBezTo>
                    <a:pt x="73" y="921"/>
                    <a:pt x="75" y="919"/>
                    <a:pt x="75" y="918"/>
                  </a:cubicBezTo>
                  <a:cubicBezTo>
                    <a:pt x="76" y="918"/>
                    <a:pt x="77" y="918"/>
                    <a:pt x="77" y="917"/>
                  </a:cubicBezTo>
                  <a:cubicBezTo>
                    <a:pt x="77" y="916"/>
                    <a:pt x="76" y="915"/>
                    <a:pt x="76" y="915"/>
                  </a:cubicBezTo>
                  <a:cubicBezTo>
                    <a:pt x="78" y="913"/>
                    <a:pt x="78" y="918"/>
                    <a:pt x="79" y="918"/>
                  </a:cubicBezTo>
                  <a:cubicBezTo>
                    <a:pt x="80" y="918"/>
                    <a:pt x="80" y="917"/>
                    <a:pt x="80" y="917"/>
                  </a:cubicBezTo>
                  <a:cubicBezTo>
                    <a:pt x="80" y="917"/>
                    <a:pt x="80" y="917"/>
                    <a:pt x="80" y="917"/>
                  </a:cubicBezTo>
                  <a:cubicBezTo>
                    <a:pt x="80" y="917"/>
                    <a:pt x="80" y="917"/>
                    <a:pt x="80" y="917"/>
                  </a:cubicBezTo>
                  <a:cubicBezTo>
                    <a:pt x="82" y="916"/>
                    <a:pt x="79" y="914"/>
                    <a:pt x="79" y="913"/>
                  </a:cubicBezTo>
                  <a:cubicBezTo>
                    <a:pt x="79" y="913"/>
                    <a:pt x="79" y="912"/>
                    <a:pt x="80" y="912"/>
                  </a:cubicBezTo>
                  <a:cubicBezTo>
                    <a:pt x="80" y="912"/>
                    <a:pt x="80" y="913"/>
                    <a:pt x="81" y="913"/>
                  </a:cubicBezTo>
                  <a:cubicBezTo>
                    <a:pt x="82" y="914"/>
                    <a:pt x="85" y="912"/>
                    <a:pt x="86" y="914"/>
                  </a:cubicBezTo>
                  <a:cubicBezTo>
                    <a:pt x="86" y="914"/>
                    <a:pt x="86" y="914"/>
                    <a:pt x="85" y="914"/>
                  </a:cubicBezTo>
                  <a:cubicBezTo>
                    <a:pt x="85" y="914"/>
                    <a:pt x="81" y="914"/>
                    <a:pt x="82" y="914"/>
                  </a:cubicBezTo>
                  <a:cubicBezTo>
                    <a:pt x="82" y="915"/>
                    <a:pt x="83" y="914"/>
                    <a:pt x="84" y="915"/>
                  </a:cubicBezTo>
                  <a:cubicBezTo>
                    <a:pt x="84" y="915"/>
                    <a:pt x="83" y="915"/>
                    <a:pt x="83" y="915"/>
                  </a:cubicBezTo>
                  <a:cubicBezTo>
                    <a:pt x="82" y="915"/>
                    <a:pt x="82" y="915"/>
                    <a:pt x="81" y="915"/>
                  </a:cubicBezTo>
                  <a:cubicBezTo>
                    <a:pt x="81" y="916"/>
                    <a:pt x="82" y="917"/>
                    <a:pt x="81" y="917"/>
                  </a:cubicBezTo>
                  <a:cubicBezTo>
                    <a:pt x="81" y="917"/>
                    <a:pt x="81" y="917"/>
                    <a:pt x="80" y="917"/>
                  </a:cubicBezTo>
                  <a:cubicBezTo>
                    <a:pt x="80" y="917"/>
                    <a:pt x="80" y="917"/>
                    <a:pt x="80" y="917"/>
                  </a:cubicBezTo>
                  <a:cubicBezTo>
                    <a:pt x="80" y="918"/>
                    <a:pt x="79" y="920"/>
                    <a:pt x="79" y="920"/>
                  </a:cubicBezTo>
                  <a:cubicBezTo>
                    <a:pt x="80" y="921"/>
                    <a:pt x="81" y="920"/>
                    <a:pt x="81" y="921"/>
                  </a:cubicBezTo>
                  <a:cubicBezTo>
                    <a:pt x="79" y="923"/>
                    <a:pt x="76" y="920"/>
                    <a:pt x="74" y="921"/>
                  </a:cubicBezTo>
                  <a:cubicBezTo>
                    <a:pt x="74" y="922"/>
                    <a:pt x="76" y="922"/>
                    <a:pt x="76" y="922"/>
                  </a:cubicBezTo>
                  <a:cubicBezTo>
                    <a:pt x="80" y="923"/>
                    <a:pt x="82" y="923"/>
                    <a:pt x="82" y="923"/>
                  </a:cubicBezTo>
                  <a:cubicBezTo>
                    <a:pt x="82" y="925"/>
                    <a:pt x="79" y="925"/>
                    <a:pt x="78" y="926"/>
                  </a:cubicBezTo>
                  <a:cubicBezTo>
                    <a:pt x="77" y="926"/>
                    <a:pt x="78" y="926"/>
                    <a:pt x="79" y="926"/>
                  </a:cubicBezTo>
                  <a:cubicBezTo>
                    <a:pt x="79" y="927"/>
                    <a:pt x="82" y="929"/>
                    <a:pt x="83" y="928"/>
                  </a:cubicBezTo>
                  <a:cubicBezTo>
                    <a:pt x="83" y="928"/>
                    <a:pt x="82" y="927"/>
                    <a:pt x="82" y="926"/>
                  </a:cubicBezTo>
                  <a:cubicBezTo>
                    <a:pt x="82" y="926"/>
                    <a:pt x="83" y="928"/>
                    <a:pt x="84" y="928"/>
                  </a:cubicBezTo>
                  <a:cubicBezTo>
                    <a:pt x="85" y="928"/>
                    <a:pt x="85" y="927"/>
                    <a:pt x="86" y="927"/>
                  </a:cubicBezTo>
                  <a:cubicBezTo>
                    <a:pt x="86" y="927"/>
                    <a:pt x="86" y="927"/>
                    <a:pt x="86" y="927"/>
                  </a:cubicBezTo>
                  <a:cubicBezTo>
                    <a:pt x="88" y="925"/>
                    <a:pt x="85" y="923"/>
                    <a:pt x="85" y="922"/>
                  </a:cubicBezTo>
                  <a:cubicBezTo>
                    <a:pt x="85" y="921"/>
                    <a:pt x="86" y="921"/>
                    <a:pt x="87" y="920"/>
                  </a:cubicBezTo>
                  <a:cubicBezTo>
                    <a:pt x="88" y="920"/>
                    <a:pt x="89" y="919"/>
                    <a:pt x="89" y="919"/>
                  </a:cubicBezTo>
                  <a:cubicBezTo>
                    <a:pt x="90" y="918"/>
                    <a:pt x="90" y="917"/>
                    <a:pt x="90" y="917"/>
                  </a:cubicBezTo>
                  <a:cubicBezTo>
                    <a:pt x="90" y="916"/>
                    <a:pt x="90" y="916"/>
                    <a:pt x="90" y="916"/>
                  </a:cubicBezTo>
                  <a:cubicBezTo>
                    <a:pt x="85" y="915"/>
                    <a:pt x="88" y="916"/>
                    <a:pt x="85" y="919"/>
                  </a:cubicBezTo>
                  <a:cubicBezTo>
                    <a:pt x="84" y="919"/>
                    <a:pt x="86" y="917"/>
                    <a:pt x="86" y="916"/>
                  </a:cubicBezTo>
                  <a:cubicBezTo>
                    <a:pt x="86" y="913"/>
                    <a:pt x="86" y="913"/>
                    <a:pt x="86" y="913"/>
                  </a:cubicBezTo>
                  <a:cubicBezTo>
                    <a:pt x="87" y="913"/>
                    <a:pt x="87" y="914"/>
                    <a:pt x="88" y="914"/>
                  </a:cubicBezTo>
                  <a:cubicBezTo>
                    <a:pt x="88" y="914"/>
                    <a:pt x="89" y="914"/>
                    <a:pt x="89" y="913"/>
                  </a:cubicBezTo>
                  <a:cubicBezTo>
                    <a:pt x="91" y="913"/>
                    <a:pt x="90" y="915"/>
                    <a:pt x="92" y="914"/>
                  </a:cubicBezTo>
                  <a:cubicBezTo>
                    <a:pt x="94" y="913"/>
                    <a:pt x="90" y="912"/>
                    <a:pt x="95" y="913"/>
                  </a:cubicBezTo>
                  <a:cubicBezTo>
                    <a:pt x="95" y="913"/>
                    <a:pt x="92" y="914"/>
                    <a:pt x="92" y="915"/>
                  </a:cubicBezTo>
                  <a:cubicBezTo>
                    <a:pt x="92" y="916"/>
                    <a:pt x="94" y="916"/>
                    <a:pt x="95" y="916"/>
                  </a:cubicBezTo>
                  <a:cubicBezTo>
                    <a:pt x="95" y="916"/>
                    <a:pt x="94" y="916"/>
                    <a:pt x="94" y="916"/>
                  </a:cubicBezTo>
                  <a:cubicBezTo>
                    <a:pt x="97" y="911"/>
                    <a:pt x="112" y="913"/>
                    <a:pt x="112" y="915"/>
                  </a:cubicBezTo>
                  <a:cubicBezTo>
                    <a:pt x="112" y="916"/>
                    <a:pt x="111" y="915"/>
                    <a:pt x="111" y="915"/>
                  </a:cubicBezTo>
                  <a:cubicBezTo>
                    <a:pt x="106" y="917"/>
                    <a:pt x="101" y="915"/>
                    <a:pt x="99" y="916"/>
                  </a:cubicBezTo>
                  <a:cubicBezTo>
                    <a:pt x="99" y="916"/>
                    <a:pt x="100" y="917"/>
                    <a:pt x="99" y="917"/>
                  </a:cubicBezTo>
                  <a:cubicBezTo>
                    <a:pt x="99" y="918"/>
                    <a:pt x="97" y="919"/>
                    <a:pt x="96" y="920"/>
                  </a:cubicBezTo>
                  <a:cubicBezTo>
                    <a:pt x="96" y="920"/>
                    <a:pt x="96" y="922"/>
                    <a:pt x="95" y="922"/>
                  </a:cubicBezTo>
                  <a:cubicBezTo>
                    <a:pt x="95" y="922"/>
                    <a:pt x="95" y="920"/>
                    <a:pt x="94" y="920"/>
                  </a:cubicBezTo>
                  <a:cubicBezTo>
                    <a:pt x="91" y="920"/>
                    <a:pt x="93" y="922"/>
                    <a:pt x="90" y="922"/>
                  </a:cubicBezTo>
                  <a:cubicBezTo>
                    <a:pt x="89" y="922"/>
                    <a:pt x="92" y="920"/>
                    <a:pt x="92" y="919"/>
                  </a:cubicBezTo>
                  <a:cubicBezTo>
                    <a:pt x="92" y="918"/>
                    <a:pt x="91" y="918"/>
                    <a:pt x="89" y="919"/>
                  </a:cubicBezTo>
                  <a:cubicBezTo>
                    <a:pt x="89" y="919"/>
                    <a:pt x="88" y="920"/>
                    <a:pt x="87" y="920"/>
                  </a:cubicBezTo>
                  <a:cubicBezTo>
                    <a:pt x="87" y="921"/>
                    <a:pt x="87" y="921"/>
                    <a:pt x="87" y="921"/>
                  </a:cubicBezTo>
                  <a:cubicBezTo>
                    <a:pt x="85" y="923"/>
                    <a:pt x="88" y="924"/>
                    <a:pt x="88" y="926"/>
                  </a:cubicBezTo>
                  <a:cubicBezTo>
                    <a:pt x="88" y="927"/>
                    <a:pt x="87" y="927"/>
                    <a:pt x="87" y="928"/>
                  </a:cubicBezTo>
                  <a:cubicBezTo>
                    <a:pt x="88" y="931"/>
                    <a:pt x="94" y="926"/>
                    <a:pt x="93" y="929"/>
                  </a:cubicBezTo>
                  <a:cubicBezTo>
                    <a:pt x="92" y="930"/>
                    <a:pt x="91" y="929"/>
                    <a:pt x="91" y="929"/>
                  </a:cubicBezTo>
                  <a:cubicBezTo>
                    <a:pt x="90" y="929"/>
                    <a:pt x="91" y="931"/>
                    <a:pt x="91" y="931"/>
                  </a:cubicBezTo>
                  <a:cubicBezTo>
                    <a:pt x="93" y="932"/>
                    <a:pt x="92" y="933"/>
                    <a:pt x="91" y="932"/>
                  </a:cubicBezTo>
                  <a:cubicBezTo>
                    <a:pt x="91" y="932"/>
                    <a:pt x="92" y="931"/>
                    <a:pt x="91" y="931"/>
                  </a:cubicBezTo>
                  <a:cubicBezTo>
                    <a:pt x="89" y="929"/>
                    <a:pt x="87" y="930"/>
                    <a:pt x="84" y="931"/>
                  </a:cubicBezTo>
                  <a:cubicBezTo>
                    <a:pt x="83" y="931"/>
                    <a:pt x="82" y="930"/>
                    <a:pt x="81" y="930"/>
                  </a:cubicBezTo>
                  <a:cubicBezTo>
                    <a:pt x="80" y="930"/>
                    <a:pt x="82" y="931"/>
                    <a:pt x="83" y="932"/>
                  </a:cubicBezTo>
                  <a:cubicBezTo>
                    <a:pt x="84" y="932"/>
                    <a:pt x="86" y="933"/>
                    <a:pt x="87" y="934"/>
                  </a:cubicBezTo>
                  <a:cubicBezTo>
                    <a:pt x="88" y="934"/>
                    <a:pt x="90" y="934"/>
                    <a:pt x="91" y="935"/>
                  </a:cubicBezTo>
                  <a:cubicBezTo>
                    <a:pt x="92" y="935"/>
                    <a:pt x="91" y="936"/>
                    <a:pt x="92" y="936"/>
                  </a:cubicBezTo>
                  <a:cubicBezTo>
                    <a:pt x="92" y="937"/>
                    <a:pt x="92" y="935"/>
                    <a:pt x="92" y="935"/>
                  </a:cubicBezTo>
                  <a:cubicBezTo>
                    <a:pt x="92" y="935"/>
                    <a:pt x="96" y="939"/>
                    <a:pt x="97" y="939"/>
                  </a:cubicBezTo>
                  <a:cubicBezTo>
                    <a:pt x="98" y="939"/>
                    <a:pt x="99" y="939"/>
                    <a:pt x="100" y="938"/>
                  </a:cubicBezTo>
                  <a:cubicBezTo>
                    <a:pt x="100" y="937"/>
                    <a:pt x="92" y="933"/>
                    <a:pt x="94" y="933"/>
                  </a:cubicBezTo>
                  <a:cubicBezTo>
                    <a:pt x="94" y="933"/>
                    <a:pt x="95" y="934"/>
                    <a:pt x="96" y="934"/>
                  </a:cubicBezTo>
                  <a:cubicBezTo>
                    <a:pt x="96" y="934"/>
                    <a:pt x="95" y="932"/>
                    <a:pt x="95" y="932"/>
                  </a:cubicBezTo>
                  <a:cubicBezTo>
                    <a:pt x="95" y="932"/>
                    <a:pt x="97" y="932"/>
                    <a:pt x="98" y="932"/>
                  </a:cubicBezTo>
                  <a:cubicBezTo>
                    <a:pt x="98" y="931"/>
                    <a:pt x="96" y="931"/>
                    <a:pt x="95" y="930"/>
                  </a:cubicBezTo>
                  <a:cubicBezTo>
                    <a:pt x="95" y="930"/>
                    <a:pt x="97" y="931"/>
                    <a:pt x="97" y="931"/>
                  </a:cubicBezTo>
                  <a:cubicBezTo>
                    <a:pt x="98" y="930"/>
                    <a:pt x="96" y="930"/>
                    <a:pt x="96" y="930"/>
                  </a:cubicBezTo>
                  <a:cubicBezTo>
                    <a:pt x="96" y="929"/>
                    <a:pt x="101" y="931"/>
                    <a:pt x="101" y="929"/>
                  </a:cubicBezTo>
                  <a:cubicBezTo>
                    <a:pt x="101" y="928"/>
                    <a:pt x="99" y="929"/>
                    <a:pt x="99" y="929"/>
                  </a:cubicBezTo>
                  <a:cubicBezTo>
                    <a:pt x="98" y="928"/>
                    <a:pt x="98" y="927"/>
                    <a:pt x="98" y="927"/>
                  </a:cubicBezTo>
                  <a:cubicBezTo>
                    <a:pt x="97" y="927"/>
                    <a:pt x="97" y="927"/>
                    <a:pt x="97" y="927"/>
                  </a:cubicBezTo>
                  <a:cubicBezTo>
                    <a:pt x="96" y="927"/>
                    <a:pt x="94" y="928"/>
                    <a:pt x="94" y="927"/>
                  </a:cubicBezTo>
                  <a:cubicBezTo>
                    <a:pt x="94" y="927"/>
                    <a:pt x="96" y="927"/>
                    <a:pt x="97" y="927"/>
                  </a:cubicBezTo>
                  <a:cubicBezTo>
                    <a:pt x="97" y="927"/>
                    <a:pt x="97" y="927"/>
                    <a:pt x="98" y="927"/>
                  </a:cubicBezTo>
                  <a:cubicBezTo>
                    <a:pt x="98" y="927"/>
                    <a:pt x="98" y="927"/>
                    <a:pt x="98" y="927"/>
                  </a:cubicBezTo>
                  <a:cubicBezTo>
                    <a:pt x="99" y="927"/>
                    <a:pt x="99" y="927"/>
                    <a:pt x="99" y="926"/>
                  </a:cubicBezTo>
                  <a:cubicBezTo>
                    <a:pt x="100" y="926"/>
                    <a:pt x="98" y="926"/>
                    <a:pt x="99" y="926"/>
                  </a:cubicBezTo>
                  <a:cubicBezTo>
                    <a:pt x="101" y="926"/>
                    <a:pt x="101" y="928"/>
                    <a:pt x="103" y="928"/>
                  </a:cubicBezTo>
                  <a:cubicBezTo>
                    <a:pt x="103" y="928"/>
                    <a:pt x="104" y="928"/>
                    <a:pt x="104" y="927"/>
                  </a:cubicBezTo>
                  <a:cubicBezTo>
                    <a:pt x="105" y="926"/>
                    <a:pt x="106" y="924"/>
                    <a:pt x="107" y="923"/>
                  </a:cubicBezTo>
                  <a:cubicBezTo>
                    <a:pt x="108" y="922"/>
                    <a:pt x="113" y="921"/>
                    <a:pt x="114" y="920"/>
                  </a:cubicBezTo>
                  <a:cubicBezTo>
                    <a:pt x="114" y="919"/>
                    <a:pt x="113" y="918"/>
                    <a:pt x="114" y="917"/>
                  </a:cubicBezTo>
                  <a:cubicBezTo>
                    <a:pt x="114" y="917"/>
                    <a:pt x="115" y="918"/>
                    <a:pt x="115" y="919"/>
                  </a:cubicBezTo>
                  <a:cubicBezTo>
                    <a:pt x="117" y="919"/>
                    <a:pt x="118" y="918"/>
                    <a:pt x="120" y="920"/>
                  </a:cubicBezTo>
                  <a:cubicBezTo>
                    <a:pt x="120" y="921"/>
                    <a:pt x="116" y="927"/>
                    <a:pt x="116" y="927"/>
                  </a:cubicBezTo>
                  <a:cubicBezTo>
                    <a:pt x="114" y="928"/>
                    <a:pt x="112" y="929"/>
                    <a:pt x="109" y="930"/>
                  </a:cubicBezTo>
                  <a:cubicBezTo>
                    <a:pt x="109" y="930"/>
                    <a:pt x="109" y="931"/>
                    <a:pt x="110" y="931"/>
                  </a:cubicBezTo>
                  <a:cubicBezTo>
                    <a:pt x="110" y="933"/>
                    <a:pt x="111" y="940"/>
                    <a:pt x="107" y="938"/>
                  </a:cubicBezTo>
                  <a:cubicBezTo>
                    <a:pt x="105" y="938"/>
                    <a:pt x="110" y="936"/>
                    <a:pt x="110" y="935"/>
                  </a:cubicBezTo>
                  <a:cubicBezTo>
                    <a:pt x="110" y="935"/>
                    <a:pt x="108" y="930"/>
                    <a:pt x="108" y="930"/>
                  </a:cubicBezTo>
                  <a:cubicBezTo>
                    <a:pt x="103" y="929"/>
                    <a:pt x="108" y="935"/>
                    <a:pt x="103" y="936"/>
                  </a:cubicBezTo>
                  <a:cubicBezTo>
                    <a:pt x="101" y="936"/>
                    <a:pt x="106" y="933"/>
                    <a:pt x="103" y="931"/>
                  </a:cubicBezTo>
                  <a:cubicBezTo>
                    <a:pt x="101" y="929"/>
                    <a:pt x="94" y="934"/>
                    <a:pt x="100" y="938"/>
                  </a:cubicBezTo>
                  <a:cubicBezTo>
                    <a:pt x="102" y="939"/>
                    <a:pt x="107" y="943"/>
                    <a:pt x="108" y="942"/>
                  </a:cubicBezTo>
                  <a:cubicBezTo>
                    <a:pt x="109" y="942"/>
                    <a:pt x="109" y="941"/>
                    <a:pt x="109" y="941"/>
                  </a:cubicBezTo>
                  <a:cubicBezTo>
                    <a:pt x="110" y="941"/>
                    <a:pt x="109" y="942"/>
                    <a:pt x="109" y="942"/>
                  </a:cubicBezTo>
                  <a:cubicBezTo>
                    <a:pt x="110" y="943"/>
                    <a:pt x="111" y="943"/>
                    <a:pt x="111" y="943"/>
                  </a:cubicBezTo>
                  <a:cubicBezTo>
                    <a:pt x="114" y="944"/>
                    <a:pt x="117" y="944"/>
                    <a:pt x="121" y="946"/>
                  </a:cubicBezTo>
                  <a:cubicBezTo>
                    <a:pt x="121" y="946"/>
                    <a:pt x="122" y="945"/>
                    <a:pt x="123" y="945"/>
                  </a:cubicBezTo>
                  <a:cubicBezTo>
                    <a:pt x="129" y="943"/>
                    <a:pt x="124" y="937"/>
                    <a:pt x="124" y="933"/>
                  </a:cubicBezTo>
                  <a:cubicBezTo>
                    <a:pt x="124" y="929"/>
                    <a:pt x="126" y="926"/>
                    <a:pt x="126" y="923"/>
                  </a:cubicBezTo>
                  <a:cubicBezTo>
                    <a:pt x="126" y="919"/>
                    <a:pt x="125" y="924"/>
                    <a:pt x="124" y="921"/>
                  </a:cubicBezTo>
                  <a:cubicBezTo>
                    <a:pt x="124" y="920"/>
                    <a:pt x="126" y="918"/>
                    <a:pt x="126" y="918"/>
                  </a:cubicBezTo>
                  <a:cubicBezTo>
                    <a:pt x="126" y="918"/>
                    <a:pt x="125" y="918"/>
                    <a:pt x="125" y="918"/>
                  </a:cubicBezTo>
                  <a:cubicBezTo>
                    <a:pt x="125" y="918"/>
                    <a:pt x="124" y="917"/>
                    <a:pt x="124" y="917"/>
                  </a:cubicBezTo>
                  <a:cubicBezTo>
                    <a:pt x="124" y="916"/>
                    <a:pt x="125" y="917"/>
                    <a:pt x="125" y="917"/>
                  </a:cubicBezTo>
                  <a:cubicBezTo>
                    <a:pt x="127" y="916"/>
                    <a:pt x="128" y="916"/>
                    <a:pt x="130" y="915"/>
                  </a:cubicBezTo>
                  <a:cubicBezTo>
                    <a:pt x="130" y="914"/>
                    <a:pt x="130" y="916"/>
                    <a:pt x="130" y="916"/>
                  </a:cubicBezTo>
                  <a:cubicBezTo>
                    <a:pt x="131" y="916"/>
                    <a:pt x="132" y="914"/>
                    <a:pt x="133" y="914"/>
                  </a:cubicBezTo>
                  <a:cubicBezTo>
                    <a:pt x="134" y="914"/>
                    <a:pt x="135" y="915"/>
                    <a:pt x="135" y="914"/>
                  </a:cubicBezTo>
                  <a:cubicBezTo>
                    <a:pt x="136" y="914"/>
                    <a:pt x="136" y="913"/>
                    <a:pt x="136" y="913"/>
                  </a:cubicBezTo>
                  <a:cubicBezTo>
                    <a:pt x="136" y="912"/>
                    <a:pt x="141" y="910"/>
                    <a:pt x="142" y="910"/>
                  </a:cubicBezTo>
                  <a:cubicBezTo>
                    <a:pt x="142" y="910"/>
                    <a:pt x="142" y="911"/>
                    <a:pt x="143" y="911"/>
                  </a:cubicBezTo>
                  <a:cubicBezTo>
                    <a:pt x="144" y="911"/>
                    <a:pt x="144" y="911"/>
                    <a:pt x="145" y="911"/>
                  </a:cubicBezTo>
                  <a:cubicBezTo>
                    <a:pt x="149" y="910"/>
                    <a:pt x="146" y="902"/>
                    <a:pt x="152" y="903"/>
                  </a:cubicBezTo>
                  <a:cubicBezTo>
                    <a:pt x="154" y="903"/>
                    <a:pt x="163" y="906"/>
                    <a:pt x="167" y="906"/>
                  </a:cubicBezTo>
                  <a:cubicBezTo>
                    <a:pt x="164" y="904"/>
                    <a:pt x="152" y="901"/>
                    <a:pt x="150" y="901"/>
                  </a:cubicBezTo>
                  <a:cubicBezTo>
                    <a:pt x="145" y="902"/>
                    <a:pt x="141" y="899"/>
                    <a:pt x="137" y="8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44"/>
            <p:cNvSpPr>
              <a:spLocks/>
            </p:cNvSpPr>
            <p:nvPr/>
          </p:nvSpPr>
          <p:spPr bwMode="auto">
            <a:xfrm>
              <a:off x="5010151" y="1614488"/>
              <a:ext cx="14288" cy="7938"/>
            </a:xfrm>
            <a:custGeom>
              <a:avLst/>
              <a:gdLst/>
              <a:ahLst/>
              <a:cxnLst>
                <a:cxn ang="0">
                  <a:pos x="3" y="0"/>
                </a:cxn>
                <a:cxn ang="0">
                  <a:pos x="0" y="2"/>
                </a:cxn>
                <a:cxn ang="0">
                  <a:pos x="3" y="0"/>
                </a:cxn>
              </a:cxnLst>
              <a:rect l="0" t="0" r="r" b="b"/>
              <a:pathLst>
                <a:path w="7" h="4">
                  <a:moveTo>
                    <a:pt x="3" y="0"/>
                  </a:moveTo>
                  <a:cubicBezTo>
                    <a:pt x="7" y="3"/>
                    <a:pt x="0" y="4"/>
                    <a:pt x="0" y="2"/>
                  </a:cubicBezTo>
                  <a:cubicBezTo>
                    <a:pt x="0" y="1"/>
                    <a:pt x="3" y="0"/>
                    <a:pt x="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45"/>
            <p:cNvSpPr>
              <a:spLocks/>
            </p:cNvSpPr>
            <p:nvPr/>
          </p:nvSpPr>
          <p:spPr bwMode="auto">
            <a:xfrm>
              <a:off x="5308601" y="3079751"/>
              <a:ext cx="19050" cy="6350"/>
            </a:xfrm>
            <a:custGeom>
              <a:avLst/>
              <a:gdLst/>
              <a:ahLst/>
              <a:cxnLst>
                <a:cxn ang="0">
                  <a:pos x="2" y="3"/>
                </a:cxn>
                <a:cxn ang="0">
                  <a:pos x="9" y="2"/>
                </a:cxn>
                <a:cxn ang="0">
                  <a:pos x="2" y="3"/>
                </a:cxn>
              </a:cxnLst>
              <a:rect l="0" t="0" r="r" b="b"/>
              <a:pathLst>
                <a:path w="9" h="3">
                  <a:moveTo>
                    <a:pt x="2" y="3"/>
                  </a:moveTo>
                  <a:cubicBezTo>
                    <a:pt x="0" y="0"/>
                    <a:pt x="9" y="1"/>
                    <a:pt x="9" y="2"/>
                  </a:cubicBezTo>
                  <a:cubicBezTo>
                    <a:pt x="8" y="3"/>
                    <a:pt x="3" y="3"/>
                    <a:pt x="2"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Freeform 46"/>
            <p:cNvSpPr>
              <a:spLocks/>
            </p:cNvSpPr>
            <p:nvPr/>
          </p:nvSpPr>
          <p:spPr bwMode="auto">
            <a:xfrm>
              <a:off x="5018088" y="1706563"/>
              <a:ext cx="26988" cy="25400"/>
            </a:xfrm>
            <a:custGeom>
              <a:avLst/>
              <a:gdLst/>
              <a:ahLst/>
              <a:cxnLst>
                <a:cxn ang="0">
                  <a:pos x="10" y="0"/>
                </a:cxn>
                <a:cxn ang="0">
                  <a:pos x="3" y="4"/>
                </a:cxn>
                <a:cxn ang="0">
                  <a:pos x="5" y="1"/>
                </a:cxn>
                <a:cxn ang="0">
                  <a:pos x="8" y="2"/>
                </a:cxn>
                <a:cxn ang="0">
                  <a:pos x="8" y="1"/>
                </a:cxn>
                <a:cxn ang="0">
                  <a:pos x="10" y="0"/>
                </a:cxn>
              </a:cxnLst>
              <a:rect l="0" t="0" r="r" b="b"/>
              <a:pathLst>
                <a:path w="13" h="12">
                  <a:moveTo>
                    <a:pt x="10" y="0"/>
                  </a:moveTo>
                  <a:cubicBezTo>
                    <a:pt x="13" y="7"/>
                    <a:pt x="0" y="12"/>
                    <a:pt x="3" y="4"/>
                  </a:cubicBezTo>
                  <a:cubicBezTo>
                    <a:pt x="3" y="3"/>
                    <a:pt x="4" y="2"/>
                    <a:pt x="5" y="1"/>
                  </a:cubicBezTo>
                  <a:cubicBezTo>
                    <a:pt x="6" y="1"/>
                    <a:pt x="7" y="3"/>
                    <a:pt x="8" y="2"/>
                  </a:cubicBezTo>
                  <a:cubicBezTo>
                    <a:pt x="9" y="2"/>
                    <a:pt x="8" y="2"/>
                    <a:pt x="8" y="1"/>
                  </a:cubicBezTo>
                  <a:cubicBezTo>
                    <a:pt x="8" y="1"/>
                    <a:pt x="9" y="1"/>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47"/>
            <p:cNvSpPr>
              <a:spLocks/>
            </p:cNvSpPr>
            <p:nvPr/>
          </p:nvSpPr>
          <p:spPr bwMode="auto">
            <a:xfrm>
              <a:off x="5011738" y="1709738"/>
              <a:ext cx="14288" cy="26988"/>
            </a:xfrm>
            <a:custGeom>
              <a:avLst/>
              <a:gdLst/>
              <a:ahLst/>
              <a:cxnLst>
                <a:cxn ang="0">
                  <a:pos x="4" y="0"/>
                </a:cxn>
                <a:cxn ang="0">
                  <a:pos x="5" y="6"/>
                </a:cxn>
                <a:cxn ang="0">
                  <a:pos x="7" y="9"/>
                </a:cxn>
                <a:cxn ang="0">
                  <a:pos x="0" y="11"/>
                </a:cxn>
                <a:cxn ang="0">
                  <a:pos x="1" y="10"/>
                </a:cxn>
                <a:cxn ang="0">
                  <a:pos x="2" y="10"/>
                </a:cxn>
                <a:cxn ang="0">
                  <a:pos x="4" y="0"/>
                </a:cxn>
              </a:cxnLst>
              <a:rect l="0" t="0" r="r" b="b"/>
              <a:pathLst>
                <a:path w="7" h="13">
                  <a:moveTo>
                    <a:pt x="4" y="0"/>
                  </a:moveTo>
                  <a:cubicBezTo>
                    <a:pt x="5" y="2"/>
                    <a:pt x="4" y="5"/>
                    <a:pt x="5" y="6"/>
                  </a:cubicBezTo>
                  <a:cubicBezTo>
                    <a:pt x="7" y="9"/>
                    <a:pt x="7" y="9"/>
                    <a:pt x="7" y="9"/>
                  </a:cubicBezTo>
                  <a:cubicBezTo>
                    <a:pt x="7" y="12"/>
                    <a:pt x="0" y="13"/>
                    <a:pt x="0" y="11"/>
                  </a:cubicBezTo>
                  <a:cubicBezTo>
                    <a:pt x="0" y="11"/>
                    <a:pt x="0" y="10"/>
                    <a:pt x="1" y="10"/>
                  </a:cubicBezTo>
                  <a:cubicBezTo>
                    <a:pt x="1" y="9"/>
                    <a:pt x="2" y="10"/>
                    <a:pt x="2" y="10"/>
                  </a:cubicBezTo>
                  <a:cubicBezTo>
                    <a:pt x="3" y="6"/>
                    <a:pt x="2" y="3"/>
                    <a:pt x="4"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48"/>
            <p:cNvSpPr>
              <a:spLocks/>
            </p:cNvSpPr>
            <p:nvPr/>
          </p:nvSpPr>
          <p:spPr bwMode="auto">
            <a:xfrm>
              <a:off x="5019676" y="1725613"/>
              <a:ext cx="41275" cy="23813"/>
            </a:xfrm>
            <a:custGeom>
              <a:avLst/>
              <a:gdLst/>
              <a:ahLst/>
              <a:cxnLst>
                <a:cxn ang="0">
                  <a:pos x="13" y="0"/>
                </a:cxn>
                <a:cxn ang="0">
                  <a:pos x="19" y="3"/>
                </a:cxn>
                <a:cxn ang="0">
                  <a:pos x="10" y="10"/>
                </a:cxn>
                <a:cxn ang="0">
                  <a:pos x="9" y="8"/>
                </a:cxn>
                <a:cxn ang="0">
                  <a:pos x="0" y="6"/>
                </a:cxn>
                <a:cxn ang="0">
                  <a:pos x="0" y="3"/>
                </a:cxn>
                <a:cxn ang="0">
                  <a:pos x="7" y="3"/>
                </a:cxn>
                <a:cxn ang="0">
                  <a:pos x="13" y="0"/>
                </a:cxn>
              </a:cxnLst>
              <a:rect l="0" t="0" r="r" b="b"/>
              <a:pathLst>
                <a:path w="19" h="11">
                  <a:moveTo>
                    <a:pt x="13" y="0"/>
                  </a:moveTo>
                  <a:cubicBezTo>
                    <a:pt x="14" y="1"/>
                    <a:pt x="19" y="1"/>
                    <a:pt x="19" y="3"/>
                  </a:cubicBezTo>
                  <a:cubicBezTo>
                    <a:pt x="19" y="6"/>
                    <a:pt x="13" y="10"/>
                    <a:pt x="10" y="10"/>
                  </a:cubicBezTo>
                  <a:cubicBezTo>
                    <a:pt x="10" y="10"/>
                    <a:pt x="9" y="9"/>
                    <a:pt x="9" y="8"/>
                  </a:cubicBezTo>
                  <a:cubicBezTo>
                    <a:pt x="5" y="7"/>
                    <a:pt x="1" y="11"/>
                    <a:pt x="0" y="6"/>
                  </a:cubicBezTo>
                  <a:cubicBezTo>
                    <a:pt x="0" y="5"/>
                    <a:pt x="0" y="4"/>
                    <a:pt x="0" y="3"/>
                  </a:cubicBezTo>
                  <a:cubicBezTo>
                    <a:pt x="1" y="2"/>
                    <a:pt x="6" y="3"/>
                    <a:pt x="7" y="3"/>
                  </a:cubicBezTo>
                  <a:cubicBezTo>
                    <a:pt x="9" y="3"/>
                    <a:pt x="11" y="1"/>
                    <a:pt x="13"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49"/>
            <p:cNvSpPr>
              <a:spLocks/>
            </p:cNvSpPr>
            <p:nvPr/>
          </p:nvSpPr>
          <p:spPr bwMode="auto">
            <a:xfrm>
              <a:off x="4992688" y="1731963"/>
              <a:ext cx="38100" cy="22225"/>
            </a:xfrm>
            <a:custGeom>
              <a:avLst/>
              <a:gdLst/>
              <a:ahLst/>
              <a:cxnLst>
                <a:cxn ang="0">
                  <a:pos x="8" y="0"/>
                </a:cxn>
                <a:cxn ang="0">
                  <a:pos x="11" y="2"/>
                </a:cxn>
                <a:cxn ang="0">
                  <a:pos x="8" y="0"/>
                </a:cxn>
              </a:cxnLst>
              <a:rect l="0" t="0" r="r" b="b"/>
              <a:pathLst>
                <a:path w="18" h="10">
                  <a:moveTo>
                    <a:pt x="8" y="0"/>
                  </a:moveTo>
                  <a:cubicBezTo>
                    <a:pt x="11" y="2"/>
                    <a:pt x="11" y="2"/>
                    <a:pt x="11" y="2"/>
                  </a:cubicBezTo>
                  <a:cubicBezTo>
                    <a:pt x="18" y="10"/>
                    <a:pt x="0" y="6"/>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50"/>
            <p:cNvSpPr>
              <a:spLocks/>
            </p:cNvSpPr>
            <p:nvPr/>
          </p:nvSpPr>
          <p:spPr bwMode="auto">
            <a:xfrm>
              <a:off x="5045076" y="1738313"/>
              <a:ext cx="42863" cy="15875"/>
            </a:xfrm>
            <a:custGeom>
              <a:avLst/>
              <a:gdLst/>
              <a:ahLst/>
              <a:cxnLst>
                <a:cxn ang="0">
                  <a:pos x="14" y="1"/>
                </a:cxn>
                <a:cxn ang="0">
                  <a:pos x="3" y="6"/>
                </a:cxn>
                <a:cxn ang="0">
                  <a:pos x="14" y="1"/>
                </a:cxn>
              </a:cxnLst>
              <a:rect l="0" t="0" r="r" b="b"/>
              <a:pathLst>
                <a:path w="20" h="7">
                  <a:moveTo>
                    <a:pt x="14" y="1"/>
                  </a:moveTo>
                  <a:cubicBezTo>
                    <a:pt x="20" y="6"/>
                    <a:pt x="7" y="7"/>
                    <a:pt x="3" y="6"/>
                  </a:cubicBezTo>
                  <a:cubicBezTo>
                    <a:pt x="0" y="5"/>
                    <a:pt x="11" y="0"/>
                    <a:pt x="14"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8" name="Freeform 51"/>
            <p:cNvSpPr>
              <a:spLocks/>
            </p:cNvSpPr>
            <p:nvPr/>
          </p:nvSpPr>
          <p:spPr bwMode="auto">
            <a:xfrm>
              <a:off x="4978401" y="1744663"/>
              <a:ext cx="28575" cy="19050"/>
            </a:xfrm>
            <a:custGeom>
              <a:avLst/>
              <a:gdLst/>
              <a:ahLst/>
              <a:cxnLst>
                <a:cxn ang="0">
                  <a:pos x="12" y="0"/>
                </a:cxn>
                <a:cxn ang="0">
                  <a:pos x="11" y="5"/>
                </a:cxn>
                <a:cxn ang="0">
                  <a:pos x="6" y="9"/>
                </a:cxn>
                <a:cxn ang="0">
                  <a:pos x="8" y="1"/>
                </a:cxn>
                <a:cxn ang="0">
                  <a:pos x="12" y="0"/>
                </a:cxn>
              </a:cxnLst>
              <a:rect l="0" t="0" r="r" b="b"/>
              <a:pathLst>
                <a:path w="14" h="9">
                  <a:moveTo>
                    <a:pt x="12" y="0"/>
                  </a:moveTo>
                  <a:cubicBezTo>
                    <a:pt x="14" y="3"/>
                    <a:pt x="13" y="3"/>
                    <a:pt x="11" y="5"/>
                  </a:cubicBezTo>
                  <a:cubicBezTo>
                    <a:pt x="10" y="6"/>
                    <a:pt x="7" y="9"/>
                    <a:pt x="6" y="9"/>
                  </a:cubicBezTo>
                  <a:cubicBezTo>
                    <a:pt x="2" y="9"/>
                    <a:pt x="0" y="3"/>
                    <a:pt x="8" y="1"/>
                  </a:cubicBezTo>
                  <a:cubicBezTo>
                    <a:pt x="10" y="1"/>
                    <a:pt x="10" y="1"/>
                    <a:pt x="1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9" name="Freeform 52"/>
            <p:cNvSpPr>
              <a:spLocks/>
            </p:cNvSpPr>
            <p:nvPr/>
          </p:nvSpPr>
          <p:spPr bwMode="auto">
            <a:xfrm>
              <a:off x="4960938" y="1754188"/>
              <a:ext cx="17463" cy="19050"/>
            </a:xfrm>
            <a:custGeom>
              <a:avLst/>
              <a:gdLst/>
              <a:ahLst/>
              <a:cxnLst>
                <a:cxn ang="0">
                  <a:pos x="8" y="0"/>
                </a:cxn>
                <a:cxn ang="0">
                  <a:pos x="4" y="7"/>
                </a:cxn>
                <a:cxn ang="0">
                  <a:pos x="0" y="9"/>
                </a:cxn>
                <a:cxn ang="0">
                  <a:pos x="8" y="0"/>
                </a:cxn>
              </a:cxnLst>
              <a:rect l="0" t="0" r="r" b="b"/>
              <a:pathLst>
                <a:path w="8" h="9">
                  <a:moveTo>
                    <a:pt x="8" y="0"/>
                  </a:moveTo>
                  <a:cubicBezTo>
                    <a:pt x="7" y="3"/>
                    <a:pt x="7" y="5"/>
                    <a:pt x="4" y="7"/>
                  </a:cubicBezTo>
                  <a:cubicBezTo>
                    <a:pt x="0" y="9"/>
                    <a:pt x="0" y="9"/>
                    <a:pt x="0" y="9"/>
                  </a:cubicBezTo>
                  <a:cubicBezTo>
                    <a:pt x="0" y="8"/>
                    <a:pt x="6"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53"/>
            <p:cNvSpPr>
              <a:spLocks/>
            </p:cNvSpPr>
            <p:nvPr/>
          </p:nvSpPr>
          <p:spPr bwMode="auto">
            <a:xfrm>
              <a:off x="4978401" y="1776413"/>
              <a:ext cx="15875" cy="17463"/>
            </a:xfrm>
            <a:custGeom>
              <a:avLst/>
              <a:gdLst/>
              <a:ahLst/>
              <a:cxnLst>
                <a:cxn ang="0">
                  <a:pos x="8" y="0"/>
                </a:cxn>
                <a:cxn ang="0">
                  <a:pos x="4" y="6"/>
                </a:cxn>
                <a:cxn ang="0">
                  <a:pos x="0" y="8"/>
                </a:cxn>
                <a:cxn ang="0">
                  <a:pos x="0" y="7"/>
                </a:cxn>
                <a:cxn ang="0">
                  <a:pos x="8" y="0"/>
                </a:cxn>
              </a:cxnLst>
              <a:rect l="0" t="0" r="r" b="b"/>
              <a:pathLst>
                <a:path w="8" h="8">
                  <a:moveTo>
                    <a:pt x="8" y="0"/>
                  </a:moveTo>
                  <a:cubicBezTo>
                    <a:pt x="8" y="5"/>
                    <a:pt x="8" y="4"/>
                    <a:pt x="4" y="6"/>
                  </a:cubicBezTo>
                  <a:cubicBezTo>
                    <a:pt x="3" y="6"/>
                    <a:pt x="2" y="8"/>
                    <a:pt x="0" y="8"/>
                  </a:cubicBezTo>
                  <a:cubicBezTo>
                    <a:pt x="0" y="8"/>
                    <a:pt x="0" y="7"/>
                    <a:pt x="0" y="7"/>
                  </a:cubicBezTo>
                  <a:cubicBezTo>
                    <a:pt x="0" y="4"/>
                    <a:pt x="5" y="0"/>
                    <a:pt x="8"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Freeform 54"/>
            <p:cNvSpPr>
              <a:spLocks/>
            </p:cNvSpPr>
            <p:nvPr/>
          </p:nvSpPr>
          <p:spPr bwMode="auto">
            <a:xfrm>
              <a:off x="4994276" y="1751013"/>
              <a:ext cx="144463" cy="101600"/>
            </a:xfrm>
            <a:custGeom>
              <a:avLst/>
              <a:gdLst/>
              <a:ahLst/>
              <a:cxnLst>
                <a:cxn ang="0">
                  <a:pos x="64" y="15"/>
                </a:cxn>
                <a:cxn ang="0">
                  <a:pos x="62" y="17"/>
                </a:cxn>
                <a:cxn ang="0">
                  <a:pos x="59" y="24"/>
                </a:cxn>
                <a:cxn ang="0">
                  <a:pos x="53" y="29"/>
                </a:cxn>
                <a:cxn ang="0">
                  <a:pos x="50" y="32"/>
                </a:cxn>
                <a:cxn ang="0">
                  <a:pos x="50" y="35"/>
                </a:cxn>
                <a:cxn ang="0">
                  <a:pos x="52" y="35"/>
                </a:cxn>
                <a:cxn ang="0">
                  <a:pos x="48" y="39"/>
                </a:cxn>
                <a:cxn ang="0">
                  <a:pos x="45" y="37"/>
                </a:cxn>
                <a:cxn ang="0">
                  <a:pos x="45" y="40"/>
                </a:cxn>
                <a:cxn ang="0">
                  <a:pos x="45" y="41"/>
                </a:cxn>
                <a:cxn ang="0">
                  <a:pos x="39" y="39"/>
                </a:cxn>
                <a:cxn ang="0">
                  <a:pos x="36" y="40"/>
                </a:cxn>
                <a:cxn ang="0">
                  <a:pos x="33" y="44"/>
                </a:cxn>
                <a:cxn ang="0">
                  <a:pos x="29" y="42"/>
                </a:cxn>
                <a:cxn ang="0">
                  <a:pos x="29" y="46"/>
                </a:cxn>
                <a:cxn ang="0">
                  <a:pos x="21" y="42"/>
                </a:cxn>
                <a:cxn ang="0">
                  <a:pos x="16" y="43"/>
                </a:cxn>
                <a:cxn ang="0">
                  <a:pos x="15" y="41"/>
                </a:cxn>
                <a:cxn ang="0">
                  <a:pos x="15" y="37"/>
                </a:cxn>
                <a:cxn ang="0">
                  <a:pos x="14" y="42"/>
                </a:cxn>
                <a:cxn ang="0">
                  <a:pos x="12" y="45"/>
                </a:cxn>
                <a:cxn ang="0">
                  <a:pos x="7" y="46"/>
                </a:cxn>
                <a:cxn ang="0">
                  <a:pos x="0" y="33"/>
                </a:cxn>
                <a:cxn ang="0">
                  <a:pos x="1" y="27"/>
                </a:cxn>
                <a:cxn ang="0">
                  <a:pos x="6" y="28"/>
                </a:cxn>
                <a:cxn ang="0">
                  <a:pos x="8" y="25"/>
                </a:cxn>
                <a:cxn ang="0">
                  <a:pos x="7" y="26"/>
                </a:cxn>
                <a:cxn ang="0">
                  <a:pos x="2" y="19"/>
                </a:cxn>
                <a:cxn ang="0">
                  <a:pos x="1" y="15"/>
                </a:cxn>
                <a:cxn ang="0">
                  <a:pos x="13" y="0"/>
                </a:cxn>
                <a:cxn ang="0">
                  <a:pos x="29" y="2"/>
                </a:cxn>
                <a:cxn ang="0">
                  <a:pos x="38" y="3"/>
                </a:cxn>
                <a:cxn ang="0">
                  <a:pos x="39" y="3"/>
                </a:cxn>
                <a:cxn ang="0">
                  <a:pos x="58" y="4"/>
                </a:cxn>
              </a:cxnLst>
              <a:rect l="0" t="0" r="r" b="b"/>
              <a:pathLst>
                <a:path w="68" h="48">
                  <a:moveTo>
                    <a:pt x="66" y="4"/>
                  </a:moveTo>
                  <a:cubicBezTo>
                    <a:pt x="68" y="6"/>
                    <a:pt x="64" y="12"/>
                    <a:pt x="64" y="15"/>
                  </a:cubicBezTo>
                  <a:cubicBezTo>
                    <a:pt x="63" y="19"/>
                    <a:pt x="64" y="16"/>
                    <a:pt x="61" y="16"/>
                  </a:cubicBezTo>
                  <a:cubicBezTo>
                    <a:pt x="61" y="15"/>
                    <a:pt x="62" y="16"/>
                    <a:pt x="62" y="17"/>
                  </a:cubicBezTo>
                  <a:cubicBezTo>
                    <a:pt x="63" y="18"/>
                    <a:pt x="63" y="21"/>
                    <a:pt x="62" y="22"/>
                  </a:cubicBezTo>
                  <a:cubicBezTo>
                    <a:pt x="61" y="23"/>
                    <a:pt x="59" y="23"/>
                    <a:pt x="59" y="24"/>
                  </a:cubicBezTo>
                  <a:cubicBezTo>
                    <a:pt x="59" y="25"/>
                    <a:pt x="60" y="25"/>
                    <a:pt x="60" y="26"/>
                  </a:cubicBezTo>
                  <a:cubicBezTo>
                    <a:pt x="59" y="28"/>
                    <a:pt x="54" y="30"/>
                    <a:pt x="53" y="29"/>
                  </a:cubicBezTo>
                  <a:cubicBezTo>
                    <a:pt x="50" y="27"/>
                    <a:pt x="58" y="33"/>
                    <a:pt x="54" y="36"/>
                  </a:cubicBezTo>
                  <a:cubicBezTo>
                    <a:pt x="54" y="36"/>
                    <a:pt x="50" y="31"/>
                    <a:pt x="50" y="32"/>
                  </a:cubicBezTo>
                  <a:cubicBezTo>
                    <a:pt x="50" y="33"/>
                    <a:pt x="51" y="32"/>
                    <a:pt x="51" y="33"/>
                  </a:cubicBezTo>
                  <a:cubicBezTo>
                    <a:pt x="51" y="34"/>
                    <a:pt x="49" y="34"/>
                    <a:pt x="50" y="35"/>
                  </a:cubicBezTo>
                  <a:cubicBezTo>
                    <a:pt x="50" y="35"/>
                    <a:pt x="51" y="34"/>
                    <a:pt x="51" y="34"/>
                  </a:cubicBezTo>
                  <a:cubicBezTo>
                    <a:pt x="51" y="34"/>
                    <a:pt x="52" y="34"/>
                    <a:pt x="52" y="35"/>
                  </a:cubicBezTo>
                  <a:cubicBezTo>
                    <a:pt x="53" y="35"/>
                    <a:pt x="55" y="36"/>
                    <a:pt x="54" y="37"/>
                  </a:cubicBezTo>
                  <a:cubicBezTo>
                    <a:pt x="54" y="37"/>
                    <a:pt x="49" y="39"/>
                    <a:pt x="48" y="39"/>
                  </a:cubicBezTo>
                  <a:cubicBezTo>
                    <a:pt x="47" y="39"/>
                    <a:pt x="45" y="34"/>
                    <a:pt x="44" y="35"/>
                  </a:cubicBezTo>
                  <a:cubicBezTo>
                    <a:pt x="44" y="36"/>
                    <a:pt x="45" y="36"/>
                    <a:pt x="45" y="37"/>
                  </a:cubicBezTo>
                  <a:cubicBezTo>
                    <a:pt x="45" y="37"/>
                    <a:pt x="44" y="38"/>
                    <a:pt x="44" y="39"/>
                  </a:cubicBezTo>
                  <a:cubicBezTo>
                    <a:pt x="44" y="39"/>
                    <a:pt x="45" y="39"/>
                    <a:pt x="45" y="40"/>
                  </a:cubicBezTo>
                  <a:cubicBezTo>
                    <a:pt x="44" y="40"/>
                    <a:pt x="43" y="40"/>
                    <a:pt x="43" y="40"/>
                  </a:cubicBezTo>
                  <a:cubicBezTo>
                    <a:pt x="44" y="41"/>
                    <a:pt x="45" y="40"/>
                    <a:pt x="45" y="41"/>
                  </a:cubicBezTo>
                  <a:cubicBezTo>
                    <a:pt x="45" y="41"/>
                    <a:pt x="44" y="41"/>
                    <a:pt x="43" y="41"/>
                  </a:cubicBezTo>
                  <a:cubicBezTo>
                    <a:pt x="43" y="41"/>
                    <a:pt x="39" y="39"/>
                    <a:pt x="39" y="39"/>
                  </a:cubicBezTo>
                  <a:cubicBezTo>
                    <a:pt x="39" y="38"/>
                    <a:pt x="40" y="37"/>
                    <a:pt x="39" y="37"/>
                  </a:cubicBezTo>
                  <a:cubicBezTo>
                    <a:pt x="37" y="37"/>
                    <a:pt x="40" y="41"/>
                    <a:pt x="36" y="40"/>
                  </a:cubicBezTo>
                  <a:cubicBezTo>
                    <a:pt x="36" y="39"/>
                    <a:pt x="35" y="37"/>
                    <a:pt x="35" y="38"/>
                  </a:cubicBezTo>
                  <a:cubicBezTo>
                    <a:pt x="35" y="41"/>
                    <a:pt x="36" y="43"/>
                    <a:pt x="33" y="44"/>
                  </a:cubicBezTo>
                  <a:cubicBezTo>
                    <a:pt x="32" y="45"/>
                    <a:pt x="32" y="46"/>
                    <a:pt x="31" y="46"/>
                  </a:cubicBezTo>
                  <a:cubicBezTo>
                    <a:pt x="30" y="46"/>
                    <a:pt x="29" y="43"/>
                    <a:pt x="29" y="42"/>
                  </a:cubicBezTo>
                  <a:cubicBezTo>
                    <a:pt x="29" y="41"/>
                    <a:pt x="30" y="40"/>
                    <a:pt x="30" y="40"/>
                  </a:cubicBezTo>
                  <a:cubicBezTo>
                    <a:pt x="28" y="40"/>
                    <a:pt x="31" y="45"/>
                    <a:pt x="29" y="46"/>
                  </a:cubicBezTo>
                  <a:cubicBezTo>
                    <a:pt x="27" y="47"/>
                    <a:pt x="23" y="45"/>
                    <a:pt x="22" y="45"/>
                  </a:cubicBezTo>
                  <a:cubicBezTo>
                    <a:pt x="22" y="45"/>
                    <a:pt x="21" y="42"/>
                    <a:pt x="21" y="42"/>
                  </a:cubicBezTo>
                  <a:cubicBezTo>
                    <a:pt x="20" y="44"/>
                    <a:pt x="19" y="48"/>
                    <a:pt x="16" y="44"/>
                  </a:cubicBezTo>
                  <a:cubicBezTo>
                    <a:pt x="16" y="44"/>
                    <a:pt x="16" y="43"/>
                    <a:pt x="16" y="43"/>
                  </a:cubicBezTo>
                  <a:cubicBezTo>
                    <a:pt x="16" y="42"/>
                    <a:pt x="16" y="42"/>
                    <a:pt x="16" y="41"/>
                  </a:cubicBezTo>
                  <a:cubicBezTo>
                    <a:pt x="16" y="41"/>
                    <a:pt x="15" y="41"/>
                    <a:pt x="15" y="41"/>
                  </a:cubicBezTo>
                  <a:cubicBezTo>
                    <a:pt x="15" y="40"/>
                    <a:pt x="16" y="40"/>
                    <a:pt x="16" y="40"/>
                  </a:cubicBezTo>
                  <a:cubicBezTo>
                    <a:pt x="16" y="39"/>
                    <a:pt x="16" y="38"/>
                    <a:pt x="15" y="37"/>
                  </a:cubicBezTo>
                  <a:cubicBezTo>
                    <a:pt x="15" y="37"/>
                    <a:pt x="16" y="45"/>
                    <a:pt x="15" y="44"/>
                  </a:cubicBezTo>
                  <a:cubicBezTo>
                    <a:pt x="14" y="44"/>
                    <a:pt x="15" y="43"/>
                    <a:pt x="14" y="42"/>
                  </a:cubicBezTo>
                  <a:cubicBezTo>
                    <a:pt x="13" y="41"/>
                    <a:pt x="16" y="44"/>
                    <a:pt x="15" y="45"/>
                  </a:cubicBezTo>
                  <a:cubicBezTo>
                    <a:pt x="14" y="46"/>
                    <a:pt x="13" y="44"/>
                    <a:pt x="12" y="45"/>
                  </a:cubicBezTo>
                  <a:cubicBezTo>
                    <a:pt x="12" y="46"/>
                    <a:pt x="14" y="46"/>
                    <a:pt x="14" y="46"/>
                  </a:cubicBezTo>
                  <a:cubicBezTo>
                    <a:pt x="14" y="48"/>
                    <a:pt x="7" y="47"/>
                    <a:pt x="7" y="46"/>
                  </a:cubicBezTo>
                  <a:cubicBezTo>
                    <a:pt x="5" y="45"/>
                    <a:pt x="7" y="45"/>
                    <a:pt x="6" y="43"/>
                  </a:cubicBezTo>
                  <a:cubicBezTo>
                    <a:pt x="4" y="39"/>
                    <a:pt x="0" y="37"/>
                    <a:pt x="0" y="33"/>
                  </a:cubicBezTo>
                  <a:cubicBezTo>
                    <a:pt x="0" y="32"/>
                    <a:pt x="1" y="31"/>
                    <a:pt x="2" y="30"/>
                  </a:cubicBezTo>
                  <a:cubicBezTo>
                    <a:pt x="2" y="29"/>
                    <a:pt x="0" y="27"/>
                    <a:pt x="1" y="27"/>
                  </a:cubicBezTo>
                  <a:cubicBezTo>
                    <a:pt x="2" y="27"/>
                    <a:pt x="6" y="30"/>
                    <a:pt x="7" y="29"/>
                  </a:cubicBezTo>
                  <a:cubicBezTo>
                    <a:pt x="8" y="29"/>
                    <a:pt x="6" y="28"/>
                    <a:pt x="6" y="28"/>
                  </a:cubicBezTo>
                  <a:cubicBezTo>
                    <a:pt x="6" y="26"/>
                    <a:pt x="8" y="28"/>
                    <a:pt x="8" y="27"/>
                  </a:cubicBezTo>
                  <a:cubicBezTo>
                    <a:pt x="9" y="26"/>
                    <a:pt x="6" y="26"/>
                    <a:pt x="8" y="25"/>
                  </a:cubicBezTo>
                  <a:cubicBezTo>
                    <a:pt x="8" y="25"/>
                    <a:pt x="9" y="25"/>
                    <a:pt x="9" y="25"/>
                  </a:cubicBezTo>
                  <a:cubicBezTo>
                    <a:pt x="10" y="25"/>
                    <a:pt x="8" y="25"/>
                    <a:pt x="7" y="26"/>
                  </a:cubicBezTo>
                  <a:cubicBezTo>
                    <a:pt x="6" y="27"/>
                    <a:pt x="3" y="28"/>
                    <a:pt x="1" y="26"/>
                  </a:cubicBezTo>
                  <a:cubicBezTo>
                    <a:pt x="0" y="25"/>
                    <a:pt x="0" y="19"/>
                    <a:pt x="2" y="19"/>
                  </a:cubicBezTo>
                  <a:cubicBezTo>
                    <a:pt x="2" y="19"/>
                    <a:pt x="3" y="19"/>
                    <a:pt x="2" y="19"/>
                  </a:cubicBezTo>
                  <a:cubicBezTo>
                    <a:pt x="2" y="18"/>
                    <a:pt x="1" y="17"/>
                    <a:pt x="1" y="15"/>
                  </a:cubicBezTo>
                  <a:cubicBezTo>
                    <a:pt x="2" y="13"/>
                    <a:pt x="4" y="2"/>
                    <a:pt x="7" y="2"/>
                  </a:cubicBezTo>
                  <a:cubicBezTo>
                    <a:pt x="10" y="2"/>
                    <a:pt x="11" y="0"/>
                    <a:pt x="13" y="0"/>
                  </a:cubicBezTo>
                  <a:cubicBezTo>
                    <a:pt x="16" y="1"/>
                    <a:pt x="16" y="1"/>
                    <a:pt x="16" y="1"/>
                  </a:cubicBezTo>
                  <a:cubicBezTo>
                    <a:pt x="20" y="1"/>
                    <a:pt x="25" y="2"/>
                    <a:pt x="29" y="2"/>
                  </a:cubicBezTo>
                  <a:cubicBezTo>
                    <a:pt x="30" y="3"/>
                    <a:pt x="31" y="4"/>
                    <a:pt x="32" y="4"/>
                  </a:cubicBezTo>
                  <a:cubicBezTo>
                    <a:pt x="34" y="3"/>
                    <a:pt x="37" y="3"/>
                    <a:pt x="38" y="3"/>
                  </a:cubicBezTo>
                  <a:cubicBezTo>
                    <a:pt x="38" y="3"/>
                    <a:pt x="39" y="4"/>
                    <a:pt x="39" y="4"/>
                  </a:cubicBezTo>
                  <a:cubicBezTo>
                    <a:pt x="40" y="4"/>
                    <a:pt x="39" y="3"/>
                    <a:pt x="39" y="3"/>
                  </a:cubicBezTo>
                  <a:cubicBezTo>
                    <a:pt x="38" y="2"/>
                    <a:pt x="43" y="1"/>
                    <a:pt x="44" y="1"/>
                  </a:cubicBezTo>
                  <a:cubicBezTo>
                    <a:pt x="49" y="1"/>
                    <a:pt x="53" y="3"/>
                    <a:pt x="58" y="4"/>
                  </a:cubicBezTo>
                  <a:cubicBezTo>
                    <a:pt x="61" y="4"/>
                    <a:pt x="66" y="4"/>
                    <a:pt x="66" y="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Freeform 55"/>
            <p:cNvSpPr>
              <a:spLocks/>
            </p:cNvSpPr>
            <p:nvPr/>
          </p:nvSpPr>
          <p:spPr bwMode="auto">
            <a:xfrm>
              <a:off x="4927601" y="1770063"/>
              <a:ext cx="50800" cy="66675"/>
            </a:xfrm>
            <a:custGeom>
              <a:avLst/>
              <a:gdLst/>
              <a:ahLst/>
              <a:cxnLst>
                <a:cxn ang="0">
                  <a:pos x="9" y="16"/>
                </a:cxn>
                <a:cxn ang="0">
                  <a:pos x="18" y="2"/>
                </a:cxn>
                <a:cxn ang="0">
                  <a:pos x="19" y="4"/>
                </a:cxn>
                <a:cxn ang="0">
                  <a:pos x="18" y="2"/>
                </a:cxn>
                <a:cxn ang="0">
                  <a:pos x="23" y="7"/>
                </a:cxn>
                <a:cxn ang="0">
                  <a:pos x="10" y="24"/>
                </a:cxn>
                <a:cxn ang="0">
                  <a:pos x="1" y="27"/>
                </a:cxn>
                <a:cxn ang="0">
                  <a:pos x="9" y="16"/>
                </a:cxn>
              </a:cxnLst>
              <a:rect l="0" t="0" r="r" b="b"/>
              <a:pathLst>
                <a:path w="24" h="31">
                  <a:moveTo>
                    <a:pt x="9" y="16"/>
                  </a:moveTo>
                  <a:cubicBezTo>
                    <a:pt x="9" y="12"/>
                    <a:pt x="12" y="2"/>
                    <a:pt x="18" y="2"/>
                  </a:cubicBezTo>
                  <a:cubicBezTo>
                    <a:pt x="18" y="3"/>
                    <a:pt x="18" y="4"/>
                    <a:pt x="19" y="4"/>
                  </a:cubicBezTo>
                  <a:cubicBezTo>
                    <a:pt x="19" y="4"/>
                    <a:pt x="18" y="3"/>
                    <a:pt x="18" y="2"/>
                  </a:cubicBezTo>
                  <a:cubicBezTo>
                    <a:pt x="19" y="0"/>
                    <a:pt x="24" y="5"/>
                    <a:pt x="23" y="7"/>
                  </a:cubicBezTo>
                  <a:cubicBezTo>
                    <a:pt x="21" y="14"/>
                    <a:pt x="17" y="20"/>
                    <a:pt x="10" y="24"/>
                  </a:cubicBezTo>
                  <a:cubicBezTo>
                    <a:pt x="9" y="25"/>
                    <a:pt x="2" y="31"/>
                    <a:pt x="1" y="27"/>
                  </a:cubicBezTo>
                  <a:cubicBezTo>
                    <a:pt x="0" y="23"/>
                    <a:pt x="9" y="20"/>
                    <a:pt x="9" y="1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3" name="Freeform 56"/>
            <p:cNvSpPr>
              <a:spLocks/>
            </p:cNvSpPr>
            <p:nvPr/>
          </p:nvSpPr>
          <p:spPr bwMode="auto">
            <a:xfrm>
              <a:off x="5249863" y="3109913"/>
              <a:ext cx="15875" cy="20638"/>
            </a:xfrm>
            <a:custGeom>
              <a:avLst/>
              <a:gdLst/>
              <a:ahLst/>
              <a:cxnLst>
                <a:cxn ang="0">
                  <a:pos x="5" y="9"/>
                </a:cxn>
                <a:cxn ang="0">
                  <a:pos x="1" y="8"/>
                </a:cxn>
                <a:cxn ang="0">
                  <a:pos x="6" y="4"/>
                </a:cxn>
                <a:cxn ang="0">
                  <a:pos x="5" y="6"/>
                </a:cxn>
                <a:cxn ang="0">
                  <a:pos x="5" y="9"/>
                </a:cxn>
              </a:cxnLst>
              <a:rect l="0" t="0" r="r" b="b"/>
              <a:pathLst>
                <a:path w="8" h="10">
                  <a:moveTo>
                    <a:pt x="5" y="9"/>
                  </a:moveTo>
                  <a:cubicBezTo>
                    <a:pt x="4" y="6"/>
                    <a:pt x="2" y="10"/>
                    <a:pt x="1" y="8"/>
                  </a:cubicBezTo>
                  <a:cubicBezTo>
                    <a:pt x="0" y="6"/>
                    <a:pt x="6" y="0"/>
                    <a:pt x="6" y="4"/>
                  </a:cubicBezTo>
                  <a:cubicBezTo>
                    <a:pt x="6" y="5"/>
                    <a:pt x="5" y="5"/>
                    <a:pt x="5" y="6"/>
                  </a:cubicBezTo>
                  <a:cubicBezTo>
                    <a:pt x="4" y="8"/>
                    <a:pt x="8" y="8"/>
                    <a:pt x="5"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Freeform 57"/>
            <p:cNvSpPr>
              <a:spLocks/>
            </p:cNvSpPr>
            <p:nvPr/>
          </p:nvSpPr>
          <p:spPr bwMode="auto">
            <a:xfrm>
              <a:off x="5064126" y="3243263"/>
              <a:ext cx="17463" cy="19050"/>
            </a:xfrm>
            <a:custGeom>
              <a:avLst/>
              <a:gdLst/>
              <a:ahLst/>
              <a:cxnLst>
                <a:cxn ang="0">
                  <a:pos x="3" y="9"/>
                </a:cxn>
                <a:cxn ang="0">
                  <a:pos x="0" y="7"/>
                </a:cxn>
                <a:cxn ang="0">
                  <a:pos x="2" y="6"/>
                </a:cxn>
                <a:cxn ang="0">
                  <a:pos x="3" y="9"/>
                </a:cxn>
              </a:cxnLst>
              <a:rect l="0" t="0" r="r" b="b"/>
              <a:pathLst>
                <a:path w="8" h="9">
                  <a:moveTo>
                    <a:pt x="3" y="9"/>
                  </a:moveTo>
                  <a:cubicBezTo>
                    <a:pt x="2" y="8"/>
                    <a:pt x="1" y="8"/>
                    <a:pt x="0" y="7"/>
                  </a:cubicBezTo>
                  <a:cubicBezTo>
                    <a:pt x="0" y="6"/>
                    <a:pt x="1" y="6"/>
                    <a:pt x="2" y="6"/>
                  </a:cubicBezTo>
                  <a:cubicBezTo>
                    <a:pt x="8" y="0"/>
                    <a:pt x="6" y="5"/>
                    <a:pt x="3" y="9"/>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5" name="Freeform 58"/>
            <p:cNvSpPr>
              <a:spLocks/>
            </p:cNvSpPr>
            <p:nvPr/>
          </p:nvSpPr>
          <p:spPr bwMode="auto">
            <a:xfrm>
              <a:off x="5067301" y="3317876"/>
              <a:ext cx="12700" cy="25400"/>
            </a:xfrm>
            <a:custGeom>
              <a:avLst/>
              <a:gdLst/>
              <a:ahLst/>
              <a:cxnLst>
                <a:cxn ang="0">
                  <a:pos x="0" y="12"/>
                </a:cxn>
                <a:cxn ang="0">
                  <a:pos x="1" y="8"/>
                </a:cxn>
                <a:cxn ang="0">
                  <a:pos x="2" y="2"/>
                </a:cxn>
                <a:cxn ang="0">
                  <a:pos x="6" y="2"/>
                </a:cxn>
                <a:cxn ang="0">
                  <a:pos x="0" y="12"/>
                </a:cxn>
              </a:cxnLst>
              <a:rect l="0" t="0" r="r" b="b"/>
              <a:pathLst>
                <a:path w="6" h="12">
                  <a:moveTo>
                    <a:pt x="0" y="12"/>
                  </a:moveTo>
                  <a:cubicBezTo>
                    <a:pt x="0" y="10"/>
                    <a:pt x="0" y="9"/>
                    <a:pt x="1" y="8"/>
                  </a:cubicBezTo>
                  <a:cubicBezTo>
                    <a:pt x="1" y="6"/>
                    <a:pt x="1" y="3"/>
                    <a:pt x="2" y="2"/>
                  </a:cubicBezTo>
                  <a:cubicBezTo>
                    <a:pt x="3" y="0"/>
                    <a:pt x="5" y="0"/>
                    <a:pt x="6" y="2"/>
                  </a:cubicBezTo>
                  <a:cubicBezTo>
                    <a:pt x="6" y="4"/>
                    <a:pt x="2" y="11"/>
                    <a:pt x="0" y="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6" name="Freeform 59"/>
            <p:cNvSpPr>
              <a:spLocks/>
            </p:cNvSpPr>
            <p:nvPr/>
          </p:nvSpPr>
          <p:spPr bwMode="auto">
            <a:xfrm>
              <a:off x="5351463" y="1863726"/>
              <a:ext cx="3175" cy="1588"/>
            </a:xfrm>
            <a:custGeom>
              <a:avLst/>
              <a:gdLst/>
              <a:ahLst/>
              <a:cxnLst>
                <a:cxn ang="0">
                  <a:pos x="1" y="0"/>
                </a:cxn>
                <a:cxn ang="0">
                  <a:pos x="2" y="0"/>
                </a:cxn>
                <a:cxn ang="0">
                  <a:pos x="1" y="0"/>
                </a:cxn>
                <a:cxn ang="0">
                  <a:pos x="1" y="0"/>
                </a:cxn>
              </a:cxnLst>
              <a:rect l="0" t="0" r="r" b="b"/>
              <a:pathLst>
                <a:path w="2">
                  <a:moveTo>
                    <a:pt x="1" y="0"/>
                  </a:moveTo>
                  <a:cubicBezTo>
                    <a:pt x="1" y="0"/>
                    <a:pt x="1" y="0"/>
                    <a:pt x="2" y="0"/>
                  </a:cubicBezTo>
                  <a:cubicBezTo>
                    <a:pt x="1" y="0"/>
                    <a:pt x="1" y="0"/>
                    <a:pt x="1" y="0"/>
                  </a:cubicBezTo>
                  <a:cubicBezTo>
                    <a:pt x="0"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7" name="Freeform 60"/>
            <p:cNvSpPr>
              <a:spLocks/>
            </p:cNvSpPr>
            <p:nvPr/>
          </p:nvSpPr>
          <p:spPr bwMode="auto">
            <a:xfrm>
              <a:off x="5232401" y="1800226"/>
              <a:ext cx="1588" cy="1588"/>
            </a:xfrm>
            <a:custGeom>
              <a:avLst/>
              <a:gdLst/>
              <a:ahLst/>
              <a:cxnLst>
                <a:cxn ang="0">
                  <a:pos x="0" y="0"/>
                </a:cxn>
                <a:cxn ang="0">
                  <a:pos x="1" y="0"/>
                </a:cxn>
                <a:cxn ang="0">
                  <a:pos x="0" y="0"/>
                </a:cxn>
              </a:cxnLst>
              <a:rect l="0" t="0" r="r" b="b"/>
              <a:pathLst>
                <a:path w="1">
                  <a:moveTo>
                    <a:pt x="0" y="0"/>
                  </a:moveTo>
                  <a:cubicBezTo>
                    <a:pt x="1"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8" name="Freeform 61"/>
            <p:cNvSpPr>
              <a:spLocks/>
            </p:cNvSpPr>
            <p:nvPr/>
          </p:nvSpPr>
          <p:spPr bwMode="auto">
            <a:xfrm>
              <a:off x="5348288" y="1851026"/>
              <a:ext cx="3175" cy="1588"/>
            </a:xfrm>
            <a:custGeom>
              <a:avLst/>
              <a:gdLst/>
              <a:ahLst/>
              <a:cxnLst>
                <a:cxn ang="0">
                  <a:pos x="1" y="0"/>
                </a:cxn>
                <a:cxn ang="0">
                  <a:pos x="0" y="0"/>
                </a:cxn>
                <a:cxn ang="0">
                  <a:pos x="1" y="0"/>
                </a:cxn>
              </a:cxnLst>
              <a:rect l="0" t="0" r="r" b="b"/>
              <a:pathLst>
                <a:path w="1">
                  <a:moveTo>
                    <a:pt x="1" y="0"/>
                  </a:moveTo>
                  <a:cubicBezTo>
                    <a:pt x="1" y="0"/>
                    <a:pt x="0" y="0"/>
                    <a:pt x="0" y="0"/>
                  </a:cubicBezTo>
                  <a:cubicBezTo>
                    <a:pt x="0" y="0"/>
                    <a:pt x="0"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9" name="Freeform 62"/>
            <p:cNvSpPr>
              <a:spLocks/>
            </p:cNvSpPr>
            <p:nvPr/>
          </p:nvSpPr>
          <p:spPr bwMode="auto">
            <a:xfrm>
              <a:off x="5219701" y="1792288"/>
              <a:ext cx="3175" cy="1588"/>
            </a:xfrm>
            <a:custGeom>
              <a:avLst/>
              <a:gdLst/>
              <a:ahLst/>
              <a:cxnLst>
                <a:cxn ang="0">
                  <a:pos x="1" y="0"/>
                </a:cxn>
                <a:cxn ang="0">
                  <a:pos x="0" y="1"/>
                </a:cxn>
                <a:cxn ang="0">
                  <a:pos x="2" y="0"/>
                </a:cxn>
                <a:cxn ang="0">
                  <a:pos x="1" y="0"/>
                </a:cxn>
              </a:cxnLst>
              <a:rect l="0" t="0" r="r" b="b"/>
              <a:pathLst>
                <a:path w="2" h="1">
                  <a:moveTo>
                    <a:pt x="1" y="0"/>
                  </a:moveTo>
                  <a:cubicBezTo>
                    <a:pt x="0" y="0"/>
                    <a:pt x="0" y="1"/>
                    <a:pt x="0" y="1"/>
                  </a:cubicBezTo>
                  <a:cubicBezTo>
                    <a:pt x="1" y="1"/>
                    <a:pt x="1" y="0"/>
                    <a:pt x="2"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0" name="Freeform 63"/>
            <p:cNvSpPr>
              <a:spLocks/>
            </p:cNvSpPr>
            <p:nvPr/>
          </p:nvSpPr>
          <p:spPr bwMode="auto">
            <a:xfrm>
              <a:off x="5238751" y="1800226"/>
              <a:ext cx="1588" cy="1588"/>
            </a:xfrm>
            <a:custGeom>
              <a:avLst/>
              <a:gdLst/>
              <a:ahLst/>
              <a:cxnLst>
                <a:cxn ang="0">
                  <a:pos x="0" y="1"/>
                </a:cxn>
                <a:cxn ang="0">
                  <a:pos x="0" y="1"/>
                </a:cxn>
              </a:cxnLst>
              <a:rect l="0" t="0" r="r" b="b"/>
              <a:pathLst>
                <a:path w="1" h="1">
                  <a:moveTo>
                    <a:pt x="0" y="1"/>
                  </a:moveTo>
                  <a:cubicBezTo>
                    <a:pt x="1" y="0"/>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1" name="Freeform 64"/>
            <p:cNvSpPr>
              <a:spLocks/>
            </p:cNvSpPr>
            <p:nvPr/>
          </p:nvSpPr>
          <p:spPr bwMode="auto">
            <a:xfrm>
              <a:off x="5278438" y="1811338"/>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2" name="Freeform 65"/>
            <p:cNvSpPr>
              <a:spLocks/>
            </p:cNvSpPr>
            <p:nvPr/>
          </p:nvSpPr>
          <p:spPr bwMode="auto">
            <a:xfrm>
              <a:off x="5276851" y="1812926"/>
              <a:ext cx="1588" cy="1588"/>
            </a:xfrm>
            <a:custGeom>
              <a:avLst/>
              <a:gdLst/>
              <a:ahLst/>
              <a:cxnLst>
                <a:cxn ang="0">
                  <a:pos x="1" y="0"/>
                </a:cxn>
                <a:cxn ang="0">
                  <a:pos x="0" y="0"/>
                </a:cxn>
                <a:cxn ang="0">
                  <a:pos x="1" y="1"/>
                </a:cxn>
                <a:cxn ang="0">
                  <a:pos x="1" y="0"/>
                </a:cxn>
              </a:cxnLst>
              <a:rect l="0" t="0" r="r" b="b"/>
              <a:pathLst>
                <a:path w="1" h="1">
                  <a:moveTo>
                    <a:pt x="1" y="0"/>
                  </a:moveTo>
                  <a:cubicBezTo>
                    <a:pt x="0" y="0"/>
                    <a:pt x="0" y="0"/>
                    <a:pt x="0" y="0"/>
                  </a:cubicBezTo>
                  <a:cubicBezTo>
                    <a:pt x="0" y="1"/>
                    <a:pt x="0" y="1"/>
                    <a:pt x="1" y="1"/>
                  </a:cubicBezTo>
                  <a:cubicBezTo>
                    <a:pt x="1" y="1"/>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3" name="Freeform 66"/>
            <p:cNvSpPr>
              <a:spLocks/>
            </p:cNvSpPr>
            <p:nvPr/>
          </p:nvSpPr>
          <p:spPr bwMode="auto">
            <a:xfrm>
              <a:off x="5222876" y="1792288"/>
              <a:ext cx="20638" cy="7938"/>
            </a:xfrm>
            <a:custGeom>
              <a:avLst/>
              <a:gdLst/>
              <a:ahLst/>
              <a:cxnLst>
                <a:cxn ang="0">
                  <a:pos x="6" y="3"/>
                </a:cxn>
                <a:cxn ang="0">
                  <a:pos x="6" y="0"/>
                </a:cxn>
                <a:cxn ang="0">
                  <a:pos x="5" y="4"/>
                </a:cxn>
                <a:cxn ang="0">
                  <a:pos x="6" y="3"/>
                </a:cxn>
              </a:cxnLst>
              <a:rect l="0" t="0" r="r" b="b"/>
              <a:pathLst>
                <a:path w="9" h="4">
                  <a:moveTo>
                    <a:pt x="6" y="3"/>
                  </a:moveTo>
                  <a:cubicBezTo>
                    <a:pt x="7" y="3"/>
                    <a:pt x="7" y="0"/>
                    <a:pt x="6" y="0"/>
                  </a:cubicBezTo>
                  <a:cubicBezTo>
                    <a:pt x="0" y="0"/>
                    <a:pt x="9" y="3"/>
                    <a:pt x="5" y="4"/>
                  </a:cubicBezTo>
                  <a:cubicBezTo>
                    <a:pt x="6" y="4"/>
                    <a:pt x="6" y="4"/>
                    <a:pt x="6"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4" name="Freeform 67"/>
            <p:cNvSpPr>
              <a:spLocks/>
            </p:cNvSpPr>
            <p:nvPr/>
          </p:nvSpPr>
          <p:spPr bwMode="auto">
            <a:xfrm>
              <a:off x="5357813" y="1882776"/>
              <a:ext cx="1588" cy="1588"/>
            </a:xfrm>
            <a:custGeom>
              <a:avLst/>
              <a:gdLst/>
              <a:ahLst/>
              <a:cxnLst>
                <a:cxn ang="0">
                  <a:pos x="0" y="0"/>
                </a:cxn>
                <a:cxn ang="0">
                  <a:pos x="1" y="0"/>
                </a:cxn>
                <a:cxn ang="0">
                  <a:pos x="0" y="0"/>
                </a:cxn>
              </a:cxnLst>
              <a:rect l="0" t="0" r="r" b="b"/>
              <a:pathLst>
                <a:path w="1">
                  <a:moveTo>
                    <a:pt x="0" y="0"/>
                  </a:moveTo>
                  <a:cubicBezTo>
                    <a:pt x="0" y="0"/>
                    <a:pt x="1" y="0"/>
                    <a:pt x="1" y="0"/>
                  </a:cubicBezTo>
                  <a:cubicBezTo>
                    <a:pt x="1" y="0"/>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5" name="Freeform 68"/>
            <p:cNvSpPr>
              <a:spLocks/>
            </p:cNvSpPr>
            <p:nvPr/>
          </p:nvSpPr>
          <p:spPr bwMode="auto">
            <a:xfrm>
              <a:off x="5229226" y="1800226"/>
              <a:ext cx="4763" cy="1588"/>
            </a:xfrm>
            <a:custGeom>
              <a:avLst/>
              <a:gdLst/>
              <a:ahLst/>
              <a:cxnLst>
                <a:cxn ang="0">
                  <a:pos x="1" y="1"/>
                </a:cxn>
                <a:cxn ang="0">
                  <a:pos x="1" y="1"/>
                </a:cxn>
              </a:cxnLst>
              <a:rect l="0" t="0" r="r" b="b"/>
              <a:pathLst>
                <a:path w="2" h="1">
                  <a:moveTo>
                    <a:pt x="1" y="1"/>
                  </a:moveTo>
                  <a:cubicBezTo>
                    <a:pt x="2" y="0"/>
                    <a:pt x="0"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6" name="Freeform 69"/>
            <p:cNvSpPr>
              <a:spLocks/>
            </p:cNvSpPr>
            <p:nvPr/>
          </p:nvSpPr>
          <p:spPr bwMode="auto">
            <a:xfrm>
              <a:off x="5338763" y="1838326"/>
              <a:ext cx="1588" cy="1588"/>
            </a:xfrm>
            <a:custGeom>
              <a:avLst/>
              <a:gdLst/>
              <a:ahLst/>
              <a:cxnLst>
                <a:cxn ang="0">
                  <a:pos x="1" y="1"/>
                </a:cxn>
                <a:cxn ang="0">
                  <a:pos x="0" y="0"/>
                </a:cxn>
                <a:cxn ang="0">
                  <a:pos x="0" y="1"/>
                </a:cxn>
                <a:cxn ang="0">
                  <a:pos x="1" y="1"/>
                </a:cxn>
              </a:cxnLst>
              <a:rect l="0" t="0" r="r" b="b"/>
              <a:pathLst>
                <a:path w="1" h="1">
                  <a:moveTo>
                    <a:pt x="1" y="1"/>
                  </a:moveTo>
                  <a:cubicBezTo>
                    <a:pt x="1" y="1"/>
                    <a:pt x="1" y="1"/>
                    <a:pt x="0" y="0"/>
                  </a:cubicBezTo>
                  <a:cubicBezTo>
                    <a:pt x="0" y="0"/>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7" name="Freeform 70"/>
            <p:cNvSpPr>
              <a:spLocks/>
            </p:cNvSpPr>
            <p:nvPr/>
          </p:nvSpPr>
          <p:spPr bwMode="auto">
            <a:xfrm>
              <a:off x="5073651" y="3232151"/>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8" name="Freeform 71"/>
            <p:cNvSpPr>
              <a:spLocks/>
            </p:cNvSpPr>
            <p:nvPr/>
          </p:nvSpPr>
          <p:spPr bwMode="auto">
            <a:xfrm>
              <a:off x="5300663" y="1830388"/>
              <a:ext cx="1588" cy="1588"/>
            </a:xfrm>
            <a:custGeom>
              <a:avLst/>
              <a:gdLst/>
              <a:ahLst/>
              <a:cxnLst>
                <a:cxn ang="0">
                  <a:pos x="1" y="0"/>
                </a:cxn>
                <a:cxn ang="0">
                  <a:pos x="0" y="1"/>
                </a:cxn>
                <a:cxn ang="0">
                  <a:pos x="1" y="0"/>
                </a:cxn>
                <a:cxn ang="0">
                  <a:pos x="1" y="0"/>
                </a:cxn>
              </a:cxnLst>
              <a:rect l="0" t="0" r="r" b="b"/>
              <a:pathLst>
                <a:path w="1" h="1">
                  <a:moveTo>
                    <a:pt x="1" y="0"/>
                  </a:moveTo>
                  <a:cubicBezTo>
                    <a:pt x="1" y="0"/>
                    <a:pt x="0" y="0"/>
                    <a:pt x="0" y="1"/>
                  </a:cubicBezTo>
                  <a:cubicBezTo>
                    <a:pt x="0" y="1"/>
                    <a:pt x="1" y="1"/>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9" name="Freeform 72"/>
            <p:cNvSpPr>
              <a:spLocks/>
            </p:cNvSpPr>
            <p:nvPr/>
          </p:nvSpPr>
          <p:spPr bwMode="auto">
            <a:xfrm>
              <a:off x="5197476" y="1782763"/>
              <a:ext cx="4763" cy="3175"/>
            </a:xfrm>
            <a:custGeom>
              <a:avLst/>
              <a:gdLst/>
              <a:ahLst/>
              <a:cxnLst>
                <a:cxn ang="0">
                  <a:pos x="2" y="1"/>
                </a:cxn>
                <a:cxn ang="0">
                  <a:pos x="2" y="1"/>
                </a:cxn>
              </a:cxnLst>
              <a:rect l="0" t="0" r="r" b="b"/>
              <a:pathLst>
                <a:path w="2" h="1">
                  <a:moveTo>
                    <a:pt x="2" y="1"/>
                  </a:moveTo>
                  <a:cubicBezTo>
                    <a:pt x="0" y="0"/>
                    <a:pt x="1" y="1"/>
                    <a:pt x="2"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0" name="Freeform 73"/>
            <p:cNvSpPr>
              <a:spLocks/>
            </p:cNvSpPr>
            <p:nvPr/>
          </p:nvSpPr>
          <p:spPr bwMode="auto">
            <a:xfrm>
              <a:off x="5049838" y="1857376"/>
              <a:ext cx="1588" cy="4763"/>
            </a:xfrm>
            <a:custGeom>
              <a:avLst/>
              <a:gdLst/>
              <a:ahLst/>
              <a:cxnLst>
                <a:cxn ang="0">
                  <a:pos x="1" y="2"/>
                </a:cxn>
                <a:cxn ang="0">
                  <a:pos x="0" y="0"/>
                </a:cxn>
                <a:cxn ang="0">
                  <a:pos x="0" y="0"/>
                </a:cxn>
                <a:cxn ang="0">
                  <a:pos x="1" y="2"/>
                </a:cxn>
              </a:cxnLst>
              <a:rect l="0" t="0" r="r" b="b"/>
              <a:pathLst>
                <a:path w="1" h="2">
                  <a:moveTo>
                    <a:pt x="1" y="2"/>
                  </a:moveTo>
                  <a:cubicBezTo>
                    <a:pt x="1" y="1"/>
                    <a:pt x="1" y="0"/>
                    <a:pt x="0" y="0"/>
                  </a:cubicBezTo>
                  <a:cubicBezTo>
                    <a:pt x="0" y="0"/>
                    <a:pt x="0" y="0"/>
                    <a:pt x="0" y="0"/>
                  </a:cubicBezTo>
                  <a:cubicBezTo>
                    <a:pt x="0" y="0"/>
                    <a:pt x="0" y="1"/>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1" name="Freeform 74"/>
            <p:cNvSpPr>
              <a:spLocks/>
            </p:cNvSpPr>
            <p:nvPr/>
          </p:nvSpPr>
          <p:spPr bwMode="auto">
            <a:xfrm>
              <a:off x="5276851" y="1817688"/>
              <a:ext cx="6350" cy="3175"/>
            </a:xfrm>
            <a:custGeom>
              <a:avLst/>
              <a:gdLst/>
              <a:ahLst/>
              <a:cxnLst>
                <a:cxn ang="0">
                  <a:pos x="2" y="0"/>
                </a:cxn>
                <a:cxn ang="0">
                  <a:pos x="2" y="0"/>
                </a:cxn>
              </a:cxnLst>
              <a:rect l="0" t="0" r="r" b="b"/>
              <a:pathLst>
                <a:path w="3" h="2">
                  <a:moveTo>
                    <a:pt x="2" y="0"/>
                  </a:moveTo>
                  <a:cubicBezTo>
                    <a:pt x="0" y="2"/>
                    <a:pt x="3" y="1"/>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2" name="Freeform 75"/>
            <p:cNvSpPr>
              <a:spLocks/>
            </p:cNvSpPr>
            <p:nvPr/>
          </p:nvSpPr>
          <p:spPr bwMode="auto">
            <a:xfrm>
              <a:off x="5257801" y="1804988"/>
              <a:ext cx="1588" cy="7938"/>
            </a:xfrm>
            <a:custGeom>
              <a:avLst/>
              <a:gdLst/>
              <a:ahLst/>
              <a:cxnLst>
                <a:cxn ang="0">
                  <a:pos x="0" y="0"/>
                </a:cxn>
                <a:cxn ang="0">
                  <a:pos x="0" y="0"/>
                </a:cxn>
              </a:cxnLst>
              <a:rect l="0" t="0" r="r" b="b"/>
              <a:pathLst>
                <a:path w="1" h="4">
                  <a:moveTo>
                    <a:pt x="0" y="0"/>
                  </a:moveTo>
                  <a:cubicBezTo>
                    <a:pt x="0" y="4"/>
                    <a:pt x="1"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3" name="Freeform 76"/>
            <p:cNvSpPr>
              <a:spLocks/>
            </p:cNvSpPr>
            <p:nvPr/>
          </p:nvSpPr>
          <p:spPr bwMode="auto">
            <a:xfrm>
              <a:off x="5219701" y="1792288"/>
              <a:ext cx="3175" cy="6350"/>
            </a:xfrm>
            <a:custGeom>
              <a:avLst/>
              <a:gdLst/>
              <a:ahLst/>
              <a:cxnLst>
                <a:cxn ang="0">
                  <a:pos x="2" y="0"/>
                </a:cxn>
                <a:cxn ang="0">
                  <a:pos x="2" y="0"/>
                </a:cxn>
                <a:cxn ang="0">
                  <a:pos x="0" y="1"/>
                </a:cxn>
                <a:cxn ang="0">
                  <a:pos x="2" y="0"/>
                </a:cxn>
              </a:cxnLst>
              <a:rect l="0" t="0" r="r" b="b"/>
              <a:pathLst>
                <a:path w="2" h="3">
                  <a:moveTo>
                    <a:pt x="2" y="0"/>
                  </a:moveTo>
                  <a:cubicBezTo>
                    <a:pt x="2" y="0"/>
                    <a:pt x="2" y="0"/>
                    <a:pt x="2" y="0"/>
                  </a:cubicBezTo>
                  <a:cubicBezTo>
                    <a:pt x="1" y="0"/>
                    <a:pt x="1" y="1"/>
                    <a:pt x="0" y="1"/>
                  </a:cubicBezTo>
                  <a:cubicBezTo>
                    <a:pt x="0" y="3"/>
                    <a:pt x="2" y="0"/>
                    <a:pt x="2"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4" name="Freeform 77"/>
            <p:cNvSpPr>
              <a:spLocks/>
            </p:cNvSpPr>
            <p:nvPr/>
          </p:nvSpPr>
          <p:spPr bwMode="auto">
            <a:xfrm>
              <a:off x="5222876" y="1792288"/>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5" name="Freeform 78"/>
            <p:cNvSpPr>
              <a:spLocks/>
            </p:cNvSpPr>
            <p:nvPr/>
          </p:nvSpPr>
          <p:spPr bwMode="auto">
            <a:xfrm>
              <a:off x="3659188" y="1443038"/>
              <a:ext cx="2249488" cy="2225675"/>
            </a:xfrm>
            <a:custGeom>
              <a:avLst/>
              <a:gdLst/>
              <a:ahLst/>
              <a:cxnLst>
                <a:cxn ang="0">
                  <a:pos x="1008" y="284"/>
                </a:cxn>
                <a:cxn ang="0">
                  <a:pos x="910" y="220"/>
                </a:cxn>
                <a:cxn ang="0">
                  <a:pos x="863" y="221"/>
                </a:cxn>
                <a:cxn ang="0">
                  <a:pos x="823" y="211"/>
                </a:cxn>
                <a:cxn ang="0">
                  <a:pos x="811" y="220"/>
                </a:cxn>
                <a:cxn ang="0">
                  <a:pos x="805" y="215"/>
                </a:cxn>
                <a:cxn ang="0">
                  <a:pos x="798" y="208"/>
                </a:cxn>
                <a:cxn ang="0">
                  <a:pos x="802" y="198"/>
                </a:cxn>
                <a:cxn ang="0">
                  <a:pos x="790" y="188"/>
                </a:cxn>
                <a:cxn ang="0">
                  <a:pos x="779" y="179"/>
                </a:cxn>
                <a:cxn ang="0">
                  <a:pos x="773" y="180"/>
                </a:cxn>
                <a:cxn ang="0">
                  <a:pos x="763" y="174"/>
                </a:cxn>
                <a:cxn ang="0">
                  <a:pos x="752" y="170"/>
                </a:cxn>
                <a:cxn ang="0">
                  <a:pos x="739" y="165"/>
                </a:cxn>
                <a:cxn ang="0">
                  <a:pos x="730" y="164"/>
                </a:cxn>
                <a:cxn ang="0">
                  <a:pos x="719" y="160"/>
                </a:cxn>
                <a:cxn ang="0">
                  <a:pos x="688" y="183"/>
                </a:cxn>
                <a:cxn ang="0">
                  <a:pos x="657" y="196"/>
                </a:cxn>
                <a:cxn ang="0">
                  <a:pos x="639" y="197"/>
                </a:cxn>
                <a:cxn ang="0">
                  <a:pos x="613" y="179"/>
                </a:cxn>
                <a:cxn ang="0">
                  <a:pos x="627" y="139"/>
                </a:cxn>
                <a:cxn ang="0">
                  <a:pos x="631" y="75"/>
                </a:cxn>
                <a:cxn ang="0">
                  <a:pos x="582" y="74"/>
                </a:cxn>
                <a:cxn ang="0">
                  <a:pos x="512" y="73"/>
                </a:cxn>
                <a:cxn ang="0">
                  <a:pos x="425" y="101"/>
                </a:cxn>
                <a:cxn ang="0">
                  <a:pos x="383" y="46"/>
                </a:cxn>
                <a:cxn ang="0">
                  <a:pos x="344" y="20"/>
                </a:cxn>
                <a:cxn ang="0">
                  <a:pos x="267" y="31"/>
                </a:cxn>
                <a:cxn ang="0">
                  <a:pos x="238" y="117"/>
                </a:cxn>
                <a:cxn ang="0">
                  <a:pos x="126" y="96"/>
                </a:cxn>
                <a:cxn ang="0">
                  <a:pos x="105" y="127"/>
                </a:cxn>
                <a:cxn ang="0">
                  <a:pos x="93" y="257"/>
                </a:cxn>
                <a:cxn ang="0">
                  <a:pos x="49" y="271"/>
                </a:cxn>
                <a:cxn ang="0">
                  <a:pos x="18" y="375"/>
                </a:cxn>
                <a:cxn ang="0">
                  <a:pos x="93" y="443"/>
                </a:cxn>
                <a:cxn ang="0">
                  <a:pos x="223" y="409"/>
                </a:cxn>
                <a:cxn ang="0">
                  <a:pos x="254" y="474"/>
                </a:cxn>
                <a:cxn ang="0">
                  <a:pos x="330" y="511"/>
                </a:cxn>
                <a:cxn ang="0">
                  <a:pos x="419" y="586"/>
                </a:cxn>
                <a:cxn ang="0">
                  <a:pos x="428" y="688"/>
                </a:cxn>
                <a:cxn ang="0">
                  <a:pos x="434" y="730"/>
                </a:cxn>
                <a:cxn ang="0">
                  <a:pos x="497" y="791"/>
                </a:cxn>
                <a:cxn ang="0">
                  <a:pos x="535" y="845"/>
                </a:cxn>
                <a:cxn ang="0">
                  <a:pos x="486" y="910"/>
                </a:cxn>
                <a:cxn ang="0">
                  <a:pos x="462" y="959"/>
                </a:cxn>
                <a:cxn ang="0">
                  <a:pos x="535" y="1034"/>
                </a:cxn>
                <a:cxn ang="0">
                  <a:pos x="567" y="1001"/>
                </a:cxn>
                <a:cxn ang="0">
                  <a:pos x="597" y="963"/>
                </a:cxn>
                <a:cxn ang="0">
                  <a:pos x="605" y="974"/>
                </a:cxn>
                <a:cxn ang="0">
                  <a:pos x="572" y="1004"/>
                </a:cxn>
                <a:cxn ang="0">
                  <a:pos x="664" y="882"/>
                </a:cxn>
                <a:cxn ang="0">
                  <a:pos x="667" y="845"/>
                </a:cxn>
                <a:cxn ang="0">
                  <a:pos x="670" y="835"/>
                </a:cxn>
                <a:cxn ang="0">
                  <a:pos x="709" y="807"/>
                </a:cxn>
                <a:cxn ang="0">
                  <a:pos x="760" y="784"/>
                </a:cxn>
                <a:cxn ang="0">
                  <a:pos x="781" y="768"/>
                </a:cxn>
                <a:cxn ang="0">
                  <a:pos x="818" y="771"/>
                </a:cxn>
                <a:cxn ang="0">
                  <a:pos x="892" y="700"/>
                </a:cxn>
                <a:cxn ang="0">
                  <a:pos x="936" y="534"/>
                </a:cxn>
                <a:cxn ang="0">
                  <a:pos x="935" y="518"/>
                </a:cxn>
                <a:cxn ang="0">
                  <a:pos x="953" y="494"/>
                </a:cxn>
                <a:cxn ang="0">
                  <a:pos x="990" y="449"/>
                </a:cxn>
                <a:cxn ang="0">
                  <a:pos x="1055" y="369"/>
                </a:cxn>
              </a:cxnLst>
              <a:rect l="0" t="0" r="r" b="b"/>
              <a:pathLst>
                <a:path w="1061" h="1051">
                  <a:moveTo>
                    <a:pt x="1057" y="357"/>
                  </a:moveTo>
                  <a:cubicBezTo>
                    <a:pt x="1057" y="358"/>
                    <a:pt x="1058" y="356"/>
                    <a:pt x="1058" y="356"/>
                  </a:cubicBezTo>
                  <a:cubicBezTo>
                    <a:pt x="1059" y="354"/>
                    <a:pt x="1057" y="353"/>
                    <a:pt x="1056" y="353"/>
                  </a:cubicBezTo>
                  <a:cubicBezTo>
                    <a:pt x="1056" y="354"/>
                    <a:pt x="1055" y="354"/>
                    <a:pt x="1055" y="354"/>
                  </a:cubicBezTo>
                  <a:cubicBezTo>
                    <a:pt x="1055" y="352"/>
                    <a:pt x="1058" y="353"/>
                    <a:pt x="1058" y="353"/>
                  </a:cubicBezTo>
                  <a:cubicBezTo>
                    <a:pt x="1059" y="352"/>
                    <a:pt x="1059" y="338"/>
                    <a:pt x="1058" y="338"/>
                  </a:cubicBezTo>
                  <a:cubicBezTo>
                    <a:pt x="1058" y="337"/>
                    <a:pt x="1058" y="338"/>
                    <a:pt x="1058" y="339"/>
                  </a:cubicBezTo>
                  <a:cubicBezTo>
                    <a:pt x="1058" y="340"/>
                    <a:pt x="1058" y="342"/>
                    <a:pt x="1056" y="342"/>
                  </a:cubicBezTo>
                  <a:cubicBezTo>
                    <a:pt x="1055" y="342"/>
                    <a:pt x="1056" y="341"/>
                    <a:pt x="1056" y="340"/>
                  </a:cubicBezTo>
                  <a:cubicBezTo>
                    <a:pt x="1057" y="340"/>
                    <a:pt x="1058" y="336"/>
                    <a:pt x="1058" y="336"/>
                  </a:cubicBezTo>
                  <a:cubicBezTo>
                    <a:pt x="1053" y="331"/>
                    <a:pt x="1057" y="327"/>
                    <a:pt x="1055" y="321"/>
                  </a:cubicBezTo>
                  <a:cubicBezTo>
                    <a:pt x="1054" y="320"/>
                    <a:pt x="1054" y="318"/>
                    <a:pt x="1054" y="317"/>
                  </a:cubicBezTo>
                  <a:cubicBezTo>
                    <a:pt x="1053" y="315"/>
                    <a:pt x="1050" y="317"/>
                    <a:pt x="1051" y="316"/>
                  </a:cubicBezTo>
                  <a:cubicBezTo>
                    <a:pt x="1051" y="316"/>
                    <a:pt x="1052" y="316"/>
                    <a:pt x="1052" y="315"/>
                  </a:cubicBezTo>
                  <a:cubicBezTo>
                    <a:pt x="1053" y="309"/>
                    <a:pt x="1048" y="296"/>
                    <a:pt x="1046" y="290"/>
                  </a:cubicBezTo>
                  <a:cubicBezTo>
                    <a:pt x="1044" y="285"/>
                    <a:pt x="1034" y="283"/>
                    <a:pt x="1030" y="283"/>
                  </a:cubicBezTo>
                  <a:cubicBezTo>
                    <a:pt x="1028" y="283"/>
                    <a:pt x="1026" y="285"/>
                    <a:pt x="1023" y="285"/>
                  </a:cubicBezTo>
                  <a:cubicBezTo>
                    <a:pt x="1020" y="285"/>
                    <a:pt x="1012" y="286"/>
                    <a:pt x="1008" y="284"/>
                  </a:cubicBezTo>
                  <a:cubicBezTo>
                    <a:pt x="1007" y="282"/>
                    <a:pt x="1007" y="282"/>
                    <a:pt x="1005" y="280"/>
                  </a:cubicBezTo>
                  <a:cubicBezTo>
                    <a:pt x="1003" y="279"/>
                    <a:pt x="1000" y="281"/>
                    <a:pt x="998" y="280"/>
                  </a:cubicBezTo>
                  <a:cubicBezTo>
                    <a:pt x="995" y="279"/>
                    <a:pt x="996" y="275"/>
                    <a:pt x="994" y="273"/>
                  </a:cubicBezTo>
                  <a:cubicBezTo>
                    <a:pt x="991" y="272"/>
                    <a:pt x="989" y="272"/>
                    <a:pt x="987" y="271"/>
                  </a:cubicBezTo>
                  <a:cubicBezTo>
                    <a:pt x="983" y="269"/>
                    <a:pt x="984" y="266"/>
                    <a:pt x="982" y="265"/>
                  </a:cubicBezTo>
                  <a:cubicBezTo>
                    <a:pt x="982" y="264"/>
                    <a:pt x="981" y="265"/>
                    <a:pt x="980" y="264"/>
                  </a:cubicBezTo>
                  <a:cubicBezTo>
                    <a:pt x="978" y="264"/>
                    <a:pt x="976" y="261"/>
                    <a:pt x="975" y="260"/>
                  </a:cubicBezTo>
                  <a:cubicBezTo>
                    <a:pt x="972" y="257"/>
                    <a:pt x="971" y="254"/>
                    <a:pt x="968" y="252"/>
                  </a:cubicBezTo>
                  <a:cubicBezTo>
                    <a:pt x="966" y="251"/>
                    <a:pt x="965" y="247"/>
                    <a:pt x="964" y="245"/>
                  </a:cubicBezTo>
                  <a:cubicBezTo>
                    <a:pt x="963" y="244"/>
                    <a:pt x="960" y="245"/>
                    <a:pt x="959" y="245"/>
                  </a:cubicBezTo>
                  <a:cubicBezTo>
                    <a:pt x="957" y="244"/>
                    <a:pt x="955" y="242"/>
                    <a:pt x="954" y="241"/>
                  </a:cubicBezTo>
                  <a:cubicBezTo>
                    <a:pt x="952" y="240"/>
                    <a:pt x="952" y="239"/>
                    <a:pt x="951" y="237"/>
                  </a:cubicBezTo>
                  <a:cubicBezTo>
                    <a:pt x="949" y="235"/>
                    <a:pt x="950" y="238"/>
                    <a:pt x="947" y="237"/>
                  </a:cubicBezTo>
                  <a:cubicBezTo>
                    <a:pt x="946" y="236"/>
                    <a:pt x="944" y="234"/>
                    <a:pt x="943" y="232"/>
                  </a:cubicBezTo>
                  <a:cubicBezTo>
                    <a:pt x="940" y="231"/>
                    <a:pt x="933" y="227"/>
                    <a:pt x="930" y="227"/>
                  </a:cubicBezTo>
                  <a:cubicBezTo>
                    <a:pt x="930" y="227"/>
                    <a:pt x="925" y="222"/>
                    <a:pt x="923" y="222"/>
                  </a:cubicBezTo>
                  <a:cubicBezTo>
                    <a:pt x="922" y="221"/>
                    <a:pt x="920" y="222"/>
                    <a:pt x="919" y="222"/>
                  </a:cubicBezTo>
                  <a:cubicBezTo>
                    <a:pt x="916" y="221"/>
                    <a:pt x="913" y="220"/>
                    <a:pt x="910" y="220"/>
                  </a:cubicBezTo>
                  <a:cubicBezTo>
                    <a:pt x="909" y="220"/>
                    <a:pt x="901" y="223"/>
                    <a:pt x="901" y="222"/>
                  </a:cubicBezTo>
                  <a:cubicBezTo>
                    <a:pt x="900" y="222"/>
                    <a:pt x="900" y="222"/>
                    <a:pt x="900" y="222"/>
                  </a:cubicBezTo>
                  <a:cubicBezTo>
                    <a:pt x="898" y="222"/>
                    <a:pt x="895" y="223"/>
                    <a:pt x="894" y="223"/>
                  </a:cubicBezTo>
                  <a:cubicBezTo>
                    <a:pt x="892" y="223"/>
                    <a:pt x="891" y="222"/>
                    <a:pt x="889" y="222"/>
                  </a:cubicBezTo>
                  <a:cubicBezTo>
                    <a:pt x="886" y="223"/>
                    <a:pt x="889" y="224"/>
                    <a:pt x="890" y="225"/>
                  </a:cubicBezTo>
                  <a:cubicBezTo>
                    <a:pt x="890" y="225"/>
                    <a:pt x="890" y="226"/>
                    <a:pt x="890" y="226"/>
                  </a:cubicBezTo>
                  <a:cubicBezTo>
                    <a:pt x="888" y="226"/>
                    <a:pt x="887" y="222"/>
                    <a:pt x="885" y="223"/>
                  </a:cubicBezTo>
                  <a:cubicBezTo>
                    <a:pt x="884" y="223"/>
                    <a:pt x="885" y="224"/>
                    <a:pt x="884" y="224"/>
                  </a:cubicBezTo>
                  <a:cubicBezTo>
                    <a:pt x="884" y="225"/>
                    <a:pt x="884" y="223"/>
                    <a:pt x="884" y="223"/>
                  </a:cubicBezTo>
                  <a:cubicBezTo>
                    <a:pt x="884" y="222"/>
                    <a:pt x="883" y="223"/>
                    <a:pt x="882" y="223"/>
                  </a:cubicBezTo>
                  <a:cubicBezTo>
                    <a:pt x="880" y="223"/>
                    <a:pt x="874" y="219"/>
                    <a:pt x="874" y="218"/>
                  </a:cubicBezTo>
                  <a:cubicBezTo>
                    <a:pt x="873" y="218"/>
                    <a:pt x="873" y="218"/>
                    <a:pt x="872" y="218"/>
                  </a:cubicBezTo>
                  <a:cubicBezTo>
                    <a:pt x="872" y="219"/>
                    <a:pt x="871" y="219"/>
                    <a:pt x="870" y="219"/>
                  </a:cubicBezTo>
                  <a:cubicBezTo>
                    <a:pt x="870" y="219"/>
                    <a:pt x="869" y="218"/>
                    <a:pt x="869" y="218"/>
                  </a:cubicBezTo>
                  <a:cubicBezTo>
                    <a:pt x="869" y="219"/>
                    <a:pt x="873" y="220"/>
                    <a:pt x="870" y="221"/>
                  </a:cubicBezTo>
                  <a:cubicBezTo>
                    <a:pt x="870" y="222"/>
                    <a:pt x="870" y="221"/>
                    <a:pt x="869" y="220"/>
                  </a:cubicBezTo>
                  <a:cubicBezTo>
                    <a:pt x="867" y="220"/>
                    <a:pt x="865" y="220"/>
                    <a:pt x="864" y="220"/>
                  </a:cubicBezTo>
                  <a:cubicBezTo>
                    <a:pt x="863" y="220"/>
                    <a:pt x="863" y="221"/>
                    <a:pt x="863" y="221"/>
                  </a:cubicBezTo>
                  <a:cubicBezTo>
                    <a:pt x="862" y="221"/>
                    <a:pt x="862" y="219"/>
                    <a:pt x="862" y="219"/>
                  </a:cubicBezTo>
                  <a:cubicBezTo>
                    <a:pt x="861" y="218"/>
                    <a:pt x="860" y="219"/>
                    <a:pt x="860" y="219"/>
                  </a:cubicBezTo>
                  <a:cubicBezTo>
                    <a:pt x="858" y="219"/>
                    <a:pt x="855" y="218"/>
                    <a:pt x="856" y="217"/>
                  </a:cubicBezTo>
                  <a:cubicBezTo>
                    <a:pt x="856" y="217"/>
                    <a:pt x="856" y="216"/>
                    <a:pt x="856" y="216"/>
                  </a:cubicBezTo>
                  <a:cubicBezTo>
                    <a:pt x="856" y="216"/>
                    <a:pt x="855" y="217"/>
                    <a:pt x="855" y="217"/>
                  </a:cubicBezTo>
                  <a:cubicBezTo>
                    <a:pt x="853" y="217"/>
                    <a:pt x="851" y="214"/>
                    <a:pt x="850" y="214"/>
                  </a:cubicBezTo>
                  <a:cubicBezTo>
                    <a:pt x="850" y="213"/>
                    <a:pt x="849" y="214"/>
                    <a:pt x="849" y="214"/>
                  </a:cubicBezTo>
                  <a:cubicBezTo>
                    <a:pt x="848" y="214"/>
                    <a:pt x="848" y="214"/>
                    <a:pt x="848" y="214"/>
                  </a:cubicBezTo>
                  <a:cubicBezTo>
                    <a:pt x="843" y="211"/>
                    <a:pt x="835" y="206"/>
                    <a:pt x="830" y="208"/>
                  </a:cubicBezTo>
                  <a:cubicBezTo>
                    <a:pt x="829" y="208"/>
                    <a:pt x="829" y="209"/>
                    <a:pt x="830" y="209"/>
                  </a:cubicBezTo>
                  <a:cubicBezTo>
                    <a:pt x="830" y="210"/>
                    <a:pt x="832" y="211"/>
                    <a:pt x="830" y="213"/>
                  </a:cubicBezTo>
                  <a:cubicBezTo>
                    <a:pt x="830" y="213"/>
                    <a:pt x="829" y="213"/>
                    <a:pt x="828" y="211"/>
                  </a:cubicBezTo>
                  <a:cubicBezTo>
                    <a:pt x="828" y="211"/>
                    <a:pt x="828" y="209"/>
                    <a:pt x="828" y="210"/>
                  </a:cubicBezTo>
                  <a:cubicBezTo>
                    <a:pt x="827" y="211"/>
                    <a:pt x="828" y="214"/>
                    <a:pt x="826" y="213"/>
                  </a:cubicBezTo>
                  <a:cubicBezTo>
                    <a:pt x="825" y="212"/>
                    <a:pt x="824" y="210"/>
                    <a:pt x="824" y="213"/>
                  </a:cubicBezTo>
                  <a:cubicBezTo>
                    <a:pt x="824" y="213"/>
                    <a:pt x="828" y="213"/>
                    <a:pt x="823" y="213"/>
                  </a:cubicBezTo>
                  <a:cubicBezTo>
                    <a:pt x="823" y="213"/>
                    <a:pt x="823" y="213"/>
                    <a:pt x="823" y="213"/>
                  </a:cubicBezTo>
                  <a:cubicBezTo>
                    <a:pt x="823" y="212"/>
                    <a:pt x="823" y="211"/>
                    <a:pt x="823" y="211"/>
                  </a:cubicBezTo>
                  <a:cubicBezTo>
                    <a:pt x="822" y="211"/>
                    <a:pt x="822" y="213"/>
                    <a:pt x="822" y="213"/>
                  </a:cubicBezTo>
                  <a:cubicBezTo>
                    <a:pt x="821" y="214"/>
                    <a:pt x="819" y="212"/>
                    <a:pt x="818" y="213"/>
                  </a:cubicBezTo>
                  <a:cubicBezTo>
                    <a:pt x="818" y="214"/>
                    <a:pt x="819" y="215"/>
                    <a:pt x="819" y="215"/>
                  </a:cubicBezTo>
                  <a:cubicBezTo>
                    <a:pt x="818" y="215"/>
                    <a:pt x="818" y="212"/>
                    <a:pt x="817" y="213"/>
                  </a:cubicBezTo>
                  <a:cubicBezTo>
                    <a:pt x="816" y="213"/>
                    <a:pt x="816" y="214"/>
                    <a:pt x="816" y="214"/>
                  </a:cubicBezTo>
                  <a:cubicBezTo>
                    <a:pt x="816" y="215"/>
                    <a:pt x="817" y="215"/>
                    <a:pt x="816" y="215"/>
                  </a:cubicBezTo>
                  <a:cubicBezTo>
                    <a:pt x="816" y="216"/>
                    <a:pt x="815" y="215"/>
                    <a:pt x="815" y="215"/>
                  </a:cubicBezTo>
                  <a:cubicBezTo>
                    <a:pt x="814" y="216"/>
                    <a:pt x="813" y="218"/>
                    <a:pt x="813" y="219"/>
                  </a:cubicBezTo>
                  <a:cubicBezTo>
                    <a:pt x="813" y="219"/>
                    <a:pt x="813" y="219"/>
                    <a:pt x="813" y="219"/>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20"/>
                    <a:pt x="813" y="220"/>
                  </a:cubicBezTo>
                  <a:cubicBezTo>
                    <a:pt x="813" y="220"/>
                    <a:pt x="813" y="219"/>
                    <a:pt x="813" y="219"/>
                  </a:cubicBezTo>
                  <a:cubicBezTo>
                    <a:pt x="813" y="219"/>
                    <a:pt x="813" y="219"/>
                    <a:pt x="813" y="218"/>
                  </a:cubicBezTo>
                  <a:cubicBezTo>
                    <a:pt x="812" y="218"/>
                    <a:pt x="812" y="219"/>
                    <a:pt x="811" y="220"/>
                  </a:cubicBezTo>
                  <a:cubicBezTo>
                    <a:pt x="811" y="221"/>
                    <a:pt x="811" y="221"/>
                    <a:pt x="810" y="222"/>
                  </a:cubicBezTo>
                  <a:cubicBezTo>
                    <a:pt x="808" y="222"/>
                    <a:pt x="812" y="220"/>
                    <a:pt x="810" y="219"/>
                  </a:cubicBezTo>
                  <a:cubicBezTo>
                    <a:pt x="808" y="218"/>
                    <a:pt x="809" y="220"/>
                    <a:pt x="807" y="221"/>
                  </a:cubicBezTo>
                  <a:cubicBezTo>
                    <a:pt x="806" y="221"/>
                    <a:pt x="807" y="219"/>
                    <a:pt x="806" y="219"/>
                  </a:cubicBezTo>
                  <a:cubicBezTo>
                    <a:pt x="806" y="219"/>
                    <a:pt x="807" y="221"/>
                    <a:pt x="806" y="221"/>
                  </a:cubicBezTo>
                  <a:cubicBezTo>
                    <a:pt x="806" y="221"/>
                    <a:pt x="806" y="220"/>
                    <a:pt x="806" y="219"/>
                  </a:cubicBezTo>
                  <a:cubicBezTo>
                    <a:pt x="806" y="218"/>
                    <a:pt x="808" y="218"/>
                    <a:pt x="809" y="218"/>
                  </a:cubicBezTo>
                  <a:cubicBezTo>
                    <a:pt x="810" y="217"/>
                    <a:pt x="809" y="216"/>
                    <a:pt x="809" y="216"/>
                  </a:cubicBezTo>
                  <a:cubicBezTo>
                    <a:pt x="810" y="216"/>
                    <a:pt x="810" y="217"/>
                    <a:pt x="810" y="217"/>
                  </a:cubicBezTo>
                  <a:cubicBezTo>
                    <a:pt x="811" y="217"/>
                    <a:pt x="814" y="212"/>
                    <a:pt x="814" y="212"/>
                  </a:cubicBezTo>
                  <a:cubicBezTo>
                    <a:pt x="814" y="210"/>
                    <a:pt x="814" y="212"/>
                    <a:pt x="813" y="211"/>
                  </a:cubicBezTo>
                  <a:cubicBezTo>
                    <a:pt x="813" y="210"/>
                    <a:pt x="812" y="210"/>
                    <a:pt x="812" y="210"/>
                  </a:cubicBezTo>
                  <a:cubicBezTo>
                    <a:pt x="813" y="210"/>
                    <a:pt x="814" y="210"/>
                    <a:pt x="814" y="210"/>
                  </a:cubicBezTo>
                  <a:cubicBezTo>
                    <a:pt x="815" y="210"/>
                    <a:pt x="814" y="209"/>
                    <a:pt x="813" y="209"/>
                  </a:cubicBezTo>
                  <a:cubicBezTo>
                    <a:pt x="812" y="209"/>
                    <a:pt x="808" y="211"/>
                    <a:pt x="807" y="211"/>
                  </a:cubicBezTo>
                  <a:cubicBezTo>
                    <a:pt x="807" y="212"/>
                    <a:pt x="808" y="214"/>
                    <a:pt x="807" y="214"/>
                  </a:cubicBezTo>
                  <a:cubicBezTo>
                    <a:pt x="807" y="214"/>
                    <a:pt x="807" y="213"/>
                    <a:pt x="807" y="212"/>
                  </a:cubicBezTo>
                  <a:cubicBezTo>
                    <a:pt x="804" y="212"/>
                    <a:pt x="805" y="214"/>
                    <a:pt x="805" y="215"/>
                  </a:cubicBezTo>
                  <a:cubicBezTo>
                    <a:pt x="805" y="215"/>
                    <a:pt x="804" y="224"/>
                    <a:pt x="803" y="225"/>
                  </a:cubicBezTo>
                  <a:cubicBezTo>
                    <a:pt x="800" y="227"/>
                    <a:pt x="798" y="229"/>
                    <a:pt x="795" y="231"/>
                  </a:cubicBezTo>
                  <a:cubicBezTo>
                    <a:pt x="794" y="231"/>
                    <a:pt x="795" y="235"/>
                    <a:pt x="794" y="233"/>
                  </a:cubicBezTo>
                  <a:cubicBezTo>
                    <a:pt x="792" y="232"/>
                    <a:pt x="798" y="229"/>
                    <a:pt x="798" y="227"/>
                  </a:cubicBezTo>
                  <a:cubicBezTo>
                    <a:pt x="799" y="225"/>
                    <a:pt x="796" y="226"/>
                    <a:pt x="797" y="223"/>
                  </a:cubicBezTo>
                  <a:cubicBezTo>
                    <a:pt x="797" y="221"/>
                    <a:pt x="797" y="218"/>
                    <a:pt x="798" y="217"/>
                  </a:cubicBezTo>
                  <a:cubicBezTo>
                    <a:pt x="801" y="213"/>
                    <a:pt x="801" y="213"/>
                    <a:pt x="801" y="213"/>
                  </a:cubicBezTo>
                  <a:cubicBezTo>
                    <a:pt x="801" y="212"/>
                    <a:pt x="798" y="215"/>
                    <a:pt x="797" y="214"/>
                  </a:cubicBezTo>
                  <a:cubicBezTo>
                    <a:pt x="796" y="213"/>
                    <a:pt x="800" y="214"/>
                    <a:pt x="801" y="211"/>
                  </a:cubicBezTo>
                  <a:cubicBezTo>
                    <a:pt x="802" y="210"/>
                    <a:pt x="802" y="209"/>
                    <a:pt x="802" y="208"/>
                  </a:cubicBezTo>
                  <a:cubicBezTo>
                    <a:pt x="802" y="208"/>
                    <a:pt x="801" y="208"/>
                    <a:pt x="801" y="208"/>
                  </a:cubicBezTo>
                  <a:cubicBezTo>
                    <a:pt x="801" y="209"/>
                    <a:pt x="800" y="209"/>
                    <a:pt x="800" y="208"/>
                  </a:cubicBezTo>
                  <a:cubicBezTo>
                    <a:pt x="800" y="208"/>
                    <a:pt x="801" y="208"/>
                    <a:pt x="801" y="208"/>
                  </a:cubicBezTo>
                  <a:cubicBezTo>
                    <a:pt x="802" y="208"/>
                    <a:pt x="802" y="208"/>
                    <a:pt x="802" y="208"/>
                  </a:cubicBezTo>
                  <a:cubicBezTo>
                    <a:pt x="803" y="209"/>
                    <a:pt x="805" y="209"/>
                    <a:pt x="805" y="208"/>
                  </a:cubicBezTo>
                  <a:cubicBezTo>
                    <a:pt x="806" y="208"/>
                    <a:pt x="805" y="204"/>
                    <a:pt x="804" y="203"/>
                  </a:cubicBezTo>
                  <a:cubicBezTo>
                    <a:pt x="802" y="200"/>
                    <a:pt x="800" y="203"/>
                    <a:pt x="799" y="205"/>
                  </a:cubicBezTo>
                  <a:cubicBezTo>
                    <a:pt x="797" y="206"/>
                    <a:pt x="798" y="207"/>
                    <a:pt x="798" y="208"/>
                  </a:cubicBezTo>
                  <a:cubicBezTo>
                    <a:pt x="798" y="209"/>
                    <a:pt x="798" y="210"/>
                    <a:pt x="798" y="210"/>
                  </a:cubicBezTo>
                  <a:cubicBezTo>
                    <a:pt x="797" y="209"/>
                    <a:pt x="798" y="208"/>
                    <a:pt x="797" y="208"/>
                  </a:cubicBezTo>
                  <a:cubicBezTo>
                    <a:pt x="797" y="208"/>
                    <a:pt x="796" y="209"/>
                    <a:pt x="796" y="209"/>
                  </a:cubicBezTo>
                  <a:cubicBezTo>
                    <a:pt x="795" y="209"/>
                    <a:pt x="797" y="207"/>
                    <a:pt x="797" y="206"/>
                  </a:cubicBezTo>
                  <a:cubicBezTo>
                    <a:pt x="797" y="205"/>
                    <a:pt x="797" y="206"/>
                    <a:pt x="796" y="206"/>
                  </a:cubicBezTo>
                  <a:cubicBezTo>
                    <a:pt x="796" y="206"/>
                    <a:pt x="796" y="205"/>
                    <a:pt x="795" y="205"/>
                  </a:cubicBezTo>
                  <a:cubicBezTo>
                    <a:pt x="795" y="205"/>
                    <a:pt x="794" y="207"/>
                    <a:pt x="793" y="206"/>
                  </a:cubicBezTo>
                  <a:cubicBezTo>
                    <a:pt x="793" y="205"/>
                    <a:pt x="794" y="205"/>
                    <a:pt x="795" y="205"/>
                  </a:cubicBezTo>
                  <a:cubicBezTo>
                    <a:pt x="797" y="204"/>
                    <a:pt x="796" y="205"/>
                    <a:pt x="799" y="203"/>
                  </a:cubicBezTo>
                  <a:cubicBezTo>
                    <a:pt x="799" y="203"/>
                    <a:pt x="800" y="203"/>
                    <a:pt x="799" y="202"/>
                  </a:cubicBezTo>
                  <a:cubicBezTo>
                    <a:pt x="799" y="202"/>
                    <a:pt x="798" y="203"/>
                    <a:pt x="798" y="202"/>
                  </a:cubicBezTo>
                  <a:cubicBezTo>
                    <a:pt x="798" y="201"/>
                    <a:pt x="799" y="202"/>
                    <a:pt x="799" y="201"/>
                  </a:cubicBezTo>
                  <a:cubicBezTo>
                    <a:pt x="800" y="201"/>
                    <a:pt x="801" y="200"/>
                    <a:pt x="802" y="199"/>
                  </a:cubicBezTo>
                  <a:cubicBezTo>
                    <a:pt x="802" y="199"/>
                    <a:pt x="801" y="199"/>
                    <a:pt x="800" y="199"/>
                  </a:cubicBezTo>
                  <a:cubicBezTo>
                    <a:pt x="799" y="199"/>
                    <a:pt x="799" y="199"/>
                    <a:pt x="799" y="199"/>
                  </a:cubicBezTo>
                  <a:cubicBezTo>
                    <a:pt x="799" y="199"/>
                    <a:pt x="798" y="199"/>
                    <a:pt x="799" y="199"/>
                  </a:cubicBezTo>
                  <a:cubicBezTo>
                    <a:pt x="799" y="199"/>
                    <a:pt x="799" y="199"/>
                    <a:pt x="800" y="199"/>
                  </a:cubicBezTo>
                  <a:cubicBezTo>
                    <a:pt x="800" y="199"/>
                    <a:pt x="802" y="199"/>
                    <a:pt x="802" y="198"/>
                  </a:cubicBezTo>
                  <a:cubicBezTo>
                    <a:pt x="802" y="194"/>
                    <a:pt x="799" y="195"/>
                    <a:pt x="799" y="195"/>
                  </a:cubicBezTo>
                  <a:cubicBezTo>
                    <a:pt x="799" y="194"/>
                    <a:pt x="802" y="193"/>
                    <a:pt x="801" y="193"/>
                  </a:cubicBezTo>
                  <a:cubicBezTo>
                    <a:pt x="800" y="193"/>
                    <a:pt x="800" y="193"/>
                    <a:pt x="799" y="194"/>
                  </a:cubicBezTo>
                  <a:cubicBezTo>
                    <a:pt x="799" y="194"/>
                    <a:pt x="798" y="194"/>
                    <a:pt x="798" y="193"/>
                  </a:cubicBezTo>
                  <a:cubicBezTo>
                    <a:pt x="797" y="193"/>
                    <a:pt x="797" y="193"/>
                    <a:pt x="797" y="193"/>
                  </a:cubicBezTo>
                  <a:cubicBezTo>
                    <a:pt x="797" y="193"/>
                    <a:pt x="798" y="193"/>
                    <a:pt x="798" y="193"/>
                  </a:cubicBezTo>
                  <a:cubicBezTo>
                    <a:pt x="798" y="193"/>
                    <a:pt x="798" y="193"/>
                    <a:pt x="798" y="193"/>
                  </a:cubicBezTo>
                  <a:cubicBezTo>
                    <a:pt x="799" y="193"/>
                    <a:pt x="800" y="190"/>
                    <a:pt x="798" y="190"/>
                  </a:cubicBezTo>
                  <a:cubicBezTo>
                    <a:pt x="797" y="190"/>
                    <a:pt x="798" y="191"/>
                    <a:pt x="798" y="191"/>
                  </a:cubicBezTo>
                  <a:cubicBezTo>
                    <a:pt x="797" y="192"/>
                    <a:pt x="794" y="193"/>
                    <a:pt x="793" y="193"/>
                  </a:cubicBezTo>
                  <a:cubicBezTo>
                    <a:pt x="793" y="192"/>
                    <a:pt x="795" y="190"/>
                    <a:pt x="794" y="187"/>
                  </a:cubicBezTo>
                  <a:cubicBezTo>
                    <a:pt x="793" y="187"/>
                    <a:pt x="793" y="186"/>
                    <a:pt x="793" y="186"/>
                  </a:cubicBezTo>
                  <a:cubicBezTo>
                    <a:pt x="792" y="186"/>
                    <a:pt x="792" y="187"/>
                    <a:pt x="792" y="187"/>
                  </a:cubicBezTo>
                  <a:cubicBezTo>
                    <a:pt x="793" y="188"/>
                    <a:pt x="793" y="188"/>
                    <a:pt x="793" y="188"/>
                  </a:cubicBezTo>
                  <a:cubicBezTo>
                    <a:pt x="793" y="188"/>
                    <a:pt x="792" y="188"/>
                    <a:pt x="792" y="188"/>
                  </a:cubicBezTo>
                  <a:cubicBezTo>
                    <a:pt x="792" y="188"/>
                    <a:pt x="792" y="187"/>
                    <a:pt x="792" y="187"/>
                  </a:cubicBezTo>
                  <a:cubicBezTo>
                    <a:pt x="792" y="187"/>
                    <a:pt x="791" y="186"/>
                    <a:pt x="791" y="187"/>
                  </a:cubicBezTo>
                  <a:cubicBezTo>
                    <a:pt x="790" y="188"/>
                    <a:pt x="792" y="188"/>
                    <a:pt x="790" y="188"/>
                  </a:cubicBezTo>
                  <a:cubicBezTo>
                    <a:pt x="789" y="188"/>
                    <a:pt x="793" y="183"/>
                    <a:pt x="792" y="182"/>
                  </a:cubicBezTo>
                  <a:cubicBezTo>
                    <a:pt x="792" y="182"/>
                    <a:pt x="792" y="182"/>
                    <a:pt x="791" y="183"/>
                  </a:cubicBezTo>
                  <a:cubicBezTo>
                    <a:pt x="790" y="184"/>
                    <a:pt x="790" y="186"/>
                    <a:pt x="789" y="187"/>
                  </a:cubicBezTo>
                  <a:cubicBezTo>
                    <a:pt x="789" y="187"/>
                    <a:pt x="788" y="187"/>
                    <a:pt x="788" y="187"/>
                  </a:cubicBezTo>
                  <a:cubicBezTo>
                    <a:pt x="788" y="186"/>
                    <a:pt x="789" y="186"/>
                    <a:pt x="789" y="185"/>
                  </a:cubicBezTo>
                  <a:cubicBezTo>
                    <a:pt x="789" y="185"/>
                    <a:pt x="787" y="184"/>
                    <a:pt x="787" y="184"/>
                  </a:cubicBezTo>
                  <a:cubicBezTo>
                    <a:pt x="787" y="183"/>
                    <a:pt x="787" y="182"/>
                    <a:pt x="786" y="182"/>
                  </a:cubicBezTo>
                  <a:cubicBezTo>
                    <a:pt x="786" y="182"/>
                    <a:pt x="787" y="183"/>
                    <a:pt x="786" y="184"/>
                  </a:cubicBezTo>
                  <a:cubicBezTo>
                    <a:pt x="786" y="184"/>
                    <a:pt x="786" y="184"/>
                    <a:pt x="786" y="184"/>
                  </a:cubicBezTo>
                  <a:cubicBezTo>
                    <a:pt x="785" y="184"/>
                    <a:pt x="785" y="185"/>
                    <a:pt x="785" y="185"/>
                  </a:cubicBezTo>
                  <a:cubicBezTo>
                    <a:pt x="784" y="185"/>
                    <a:pt x="784" y="183"/>
                    <a:pt x="784" y="184"/>
                  </a:cubicBezTo>
                  <a:cubicBezTo>
                    <a:pt x="783" y="184"/>
                    <a:pt x="784" y="185"/>
                    <a:pt x="783" y="185"/>
                  </a:cubicBezTo>
                  <a:cubicBezTo>
                    <a:pt x="779" y="190"/>
                    <a:pt x="783" y="184"/>
                    <a:pt x="782" y="189"/>
                  </a:cubicBezTo>
                  <a:cubicBezTo>
                    <a:pt x="782" y="190"/>
                    <a:pt x="779" y="191"/>
                    <a:pt x="779" y="190"/>
                  </a:cubicBezTo>
                  <a:cubicBezTo>
                    <a:pt x="777" y="189"/>
                    <a:pt x="780" y="187"/>
                    <a:pt x="779" y="186"/>
                  </a:cubicBezTo>
                  <a:cubicBezTo>
                    <a:pt x="779" y="185"/>
                    <a:pt x="778" y="186"/>
                    <a:pt x="778" y="186"/>
                  </a:cubicBezTo>
                  <a:cubicBezTo>
                    <a:pt x="777" y="186"/>
                    <a:pt x="777" y="184"/>
                    <a:pt x="778" y="184"/>
                  </a:cubicBezTo>
                  <a:cubicBezTo>
                    <a:pt x="779" y="182"/>
                    <a:pt x="782" y="181"/>
                    <a:pt x="779" y="179"/>
                  </a:cubicBezTo>
                  <a:cubicBezTo>
                    <a:pt x="778" y="178"/>
                    <a:pt x="778" y="181"/>
                    <a:pt x="778" y="182"/>
                  </a:cubicBezTo>
                  <a:cubicBezTo>
                    <a:pt x="777" y="184"/>
                    <a:pt x="776" y="181"/>
                    <a:pt x="776" y="183"/>
                  </a:cubicBezTo>
                  <a:cubicBezTo>
                    <a:pt x="776" y="184"/>
                    <a:pt x="776" y="185"/>
                    <a:pt x="776" y="185"/>
                  </a:cubicBezTo>
                  <a:cubicBezTo>
                    <a:pt x="776" y="186"/>
                    <a:pt x="776" y="184"/>
                    <a:pt x="776" y="184"/>
                  </a:cubicBezTo>
                  <a:cubicBezTo>
                    <a:pt x="775" y="184"/>
                    <a:pt x="775" y="185"/>
                    <a:pt x="774" y="184"/>
                  </a:cubicBezTo>
                  <a:cubicBezTo>
                    <a:pt x="774" y="184"/>
                    <a:pt x="775" y="184"/>
                    <a:pt x="775" y="183"/>
                  </a:cubicBezTo>
                  <a:cubicBezTo>
                    <a:pt x="775" y="184"/>
                    <a:pt x="774" y="184"/>
                    <a:pt x="774" y="184"/>
                  </a:cubicBezTo>
                  <a:cubicBezTo>
                    <a:pt x="774" y="184"/>
                    <a:pt x="774" y="184"/>
                    <a:pt x="774" y="184"/>
                  </a:cubicBezTo>
                  <a:cubicBezTo>
                    <a:pt x="774" y="184"/>
                    <a:pt x="774" y="184"/>
                    <a:pt x="774" y="184"/>
                  </a:cubicBezTo>
                  <a:cubicBezTo>
                    <a:pt x="774" y="183"/>
                    <a:pt x="775" y="183"/>
                    <a:pt x="775" y="183"/>
                  </a:cubicBezTo>
                  <a:cubicBezTo>
                    <a:pt x="775" y="183"/>
                    <a:pt x="775" y="183"/>
                    <a:pt x="775" y="183"/>
                  </a:cubicBezTo>
                  <a:cubicBezTo>
                    <a:pt x="775" y="183"/>
                    <a:pt x="775" y="183"/>
                    <a:pt x="775" y="183"/>
                  </a:cubicBezTo>
                  <a:cubicBezTo>
                    <a:pt x="776" y="182"/>
                    <a:pt x="775" y="181"/>
                    <a:pt x="776" y="180"/>
                  </a:cubicBezTo>
                  <a:cubicBezTo>
                    <a:pt x="776" y="180"/>
                    <a:pt x="778" y="179"/>
                    <a:pt x="777" y="179"/>
                  </a:cubicBezTo>
                  <a:cubicBezTo>
                    <a:pt x="776" y="178"/>
                    <a:pt x="775" y="180"/>
                    <a:pt x="775" y="181"/>
                  </a:cubicBezTo>
                  <a:cubicBezTo>
                    <a:pt x="774" y="181"/>
                    <a:pt x="774" y="182"/>
                    <a:pt x="774" y="182"/>
                  </a:cubicBezTo>
                  <a:cubicBezTo>
                    <a:pt x="774" y="181"/>
                    <a:pt x="774" y="180"/>
                    <a:pt x="774" y="179"/>
                  </a:cubicBezTo>
                  <a:cubicBezTo>
                    <a:pt x="774" y="179"/>
                    <a:pt x="774" y="180"/>
                    <a:pt x="773" y="180"/>
                  </a:cubicBezTo>
                  <a:cubicBezTo>
                    <a:pt x="773" y="180"/>
                    <a:pt x="773" y="180"/>
                    <a:pt x="773" y="179"/>
                  </a:cubicBezTo>
                  <a:cubicBezTo>
                    <a:pt x="773" y="179"/>
                    <a:pt x="774" y="178"/>
                    <a:pt x="774" y="178"/>
                  </a:cubicBezTo>
                  <a:cubicBezTo>
                    <a:pt x="773" y="178"/>
                    <a:pt x="773" y="179"/>
                    <a:pt x="772" y="179"/>
                  </a:cubicBezTo>
                  <a:cubicBezTo>
                    <a:pt x="772" y="180"/>
                    <a:pt x="772" y="178"/>
                    <a:pt x="772" y="178"/>
                  </a:cubicBezTo>
                  <a:cubicBezTo>
                    <a:pt x="772" y="178"/>
                    <a:pt x="771" y="183"/>
                    <a:pt x="769" y="180"/>
                  </a:cubicBezTo>
                  <a:cubicBezTo>
                    <a:pt x="768" y="179"/>
                    <a:pt x="770" y="176"/>
                    <a:pt x="769" y="174"/>
                  </a:cubicBezTo>
                  <a:cubicBezTo>
                    <a:pt x="769" y="174"/>
                    <a:pt x="769" y="175"/>
                    <a:pt x="768" y="175"/>
                  </a:cubicBezTo>
                  <a:cubicBezTo>
                    <a:pt x="768" y="177"/>
                    <a:pt x="767" y="179"/>
                    <a:pt x="766" y="179"/>
                  </a:cubicBezTo>
                  <a:cubicBezTo>
                    <a:pt x="766" y="180"/>
                    <a:pt x="766" y="176"/>
                    <a:pt x="766" y="176"/>
                  </a:cubicBezTo>
                  <a:cubicBezTo>
                    <a:pt x="765" y="176"/>
                    <a:pt x="765" y="177"/>
                    <a:pt x="765" y="177"/>
                  </a:cubicBezTo>
                  <a:cubicBezTo>
                    <a:pt x="766" y="178"/>
                    <a:pt x="763" y="179"/>
                    <a:pt x="765" y="177"/>
                  </a:cubicBezTo>
                  <a:cubicBezTo>
                    <a:pt x="765" y="177"/>
                    <a:pt x="765" y="177"/>
                    <a:pt x="765" y="177"/>
                  </a:cubicBezTo>
                  <a:cubicBezTo>
                    <a:pt x="764" y="176"/>
                    <a:pt x="764" y="178"/>
                    <a:pt x="764" y="178"/>
                  </a:cubicBezTo>
                  <a:cubicBezTo>
                    <a:pt x="764" y="177"/>
                    <a:pt x="765" y="176"/>
                    <a:pt x="765" y="176"/>
                  </a:cubicBezTo>
                  <a:cubicBezTo>
                    <a:pt x="765" y="173"/>
                    <a:pt x="764" y="177"/>
                    <a:pt x="764" y="176"/>
                  </a:cubicBezTo>
                  <a:cubicBezTo>
                    <a:pt x="764" y="177"/>
                    <a:pt x="763" y="177"/>
                    <a:pt x="763" y="177"/>
                  </a:cubicBezTo>
                  <a:cubicBezTo>
                    <a:pt x="762" y="177"/>
                    <a:pt x="762" y="176"/>
                    <a:pt x="761" y="176"/>
                  </a:cubicBezTo>
                  <a:cubicBezTo>
                    <a:pt x="760" y="174"/>
                    <a:pt x="762" y="175"/>
                    <a:pt x="763" y="174"/>
                  </a:cubicBezTo>
                  <a:cubicBezTo>
                    <a:pt x="763" y="174"/>
                    <a:pt x="762" y="174"/>
                    <a:pt x="762" y="173"/>
                  </a:cubicBezTo>
                  <a:cubicBezTo>
                    <a:pt x="762" y="173"/>
                    <a:pt x="762" y="173"/>
                    <a:pt x="762" y="173"/>
                  </a:cubicBezTo>
                  <a:cubicBezTo>
                    <a:pt x="760" y="173"/>
                    <a:pt x="760" y="177"/>
                    <a:pt x="760" y="176"/>
                  </a:cubicBezTo>
                  <a:cubicBezTo>
                    <a:pt x="760" y="176"/>
                    <a:pt x="760" y="175"/>
                    <a:pt x="760" y="175"/>
                  </a:cubicBezTo>
                  <a:cubicBezTo>
                    <a:pt x="759" y="175"/>
                    <a:pt x="759" y="176"/>
                    <a:pt x="758" y="176"/>
                  </a:cubicBezTo>
                  <a:cubicBezTo>
                    <a:pt x="758" y="174"/>
                    <a:pt x="762" y="174"/>
                    <a:pt x="758" y="172"/>
                  </a:cubicBezTo>
                  <a:cubicBezTo>
                    <a:pt x="757" y="172"/>
                    <a:pt x="758" y="175"/>
                    <a:pt x="758" y="175"/>
                  </a:cubicBezTo>
                  <a:cubicBezTo>
                    <a:pt x="757" y="176"/>
                    <a:pt x="758" y="174"/>
                    <a:pt x="757" y="173"/>
                  </a:cubicBezTo>
                  <a:cubicBezTo>
                    <a:pt x="756" y="173"/>
                    <a:pt x="755" y="175"/>
                    <a:pt x="754" y="175"/>
                  </a:cubicBezTo>
                  <a:cubicBezTo>
                    <a:pt x="754" y="176"/>
                    <a:pt x="754" y="175"/>
                    <a:pt x="755" y="174"/>
                  </a:cubicBezTo>
                  <a:cubicBezTo>
                    <a:pt x="755" y="173"/>
                    <a:pt x="755" y="172"/>
                    <a:pt x="755" y="171"/>
                  </a:cubicBezTo>
                  <a:cubicBezTo>
                    <a:pt x="756" y="170"/>
                    <a:pt x="758" y="168"/>
                    <a:pt x="757" y="168"/>
                  </a:cubicBezTo>
                  <a:cubicBezTo>
                    <a:pt x="755" y="167"/>
                    <a:pt x="753" y="170"/>
                    <a:pt x="754" y="171"/>
                  </a:cubicBezTo>
                  <a:cubicBezTo>
                    <a:pt x="755" y="172"/>
                    <a:pt x="754" y="175"/>
                    <a:pt x="754" y="171"/>
                  </a:cubicBezTo>
                  <a:cubicBezTo>
                    <a:pt x="753" y="171"/>
                    <a:pt x="753" y="174"/>
                    <a:pt x="753" y="173"/>
                  </a:cubicBezTo>
                  <a:cubicBezTo>
                    <a:pt x="752" y="173"/>
                    <a:pt x="753" y="172"/>
                    <a:pt x="753" y="172"/>
                  </a:cubicBezTo>
                  <a:cubicBezTo>
                    <a:pt x="752" y="169"/>
                    <a:pt x="751" y="174"/>
                    <a:pt x="751" y="172"/>
                  </a:cubicBezTo>
                  <a:cubicBezTo>
                    <a:pt x="751" y="171"/>
                    <a:pt x="752" y="170"/>
                    <a:pt x="752" y="170"/>
                  </a:cubicBezTo>
                  <a:cubicBezTo>
                    <a:pt x="751" y="169"/>
                    <a:pt x="751" y="171"/>
                    <a:pt x="750" y="171"/>
                  </a:cubicBezTo>
                  <a:cubicBezTo>
                    <a:pt x="750" y="171"/>
                    <a:pt x="749" y="171"/>
                    <a:pt x="749" y="171"/>
                  </a:cubicBezTo>
                  <a:cubicBezTo>
                    <a:pt x="747" y="171"/>
                    <a:pt x="748" y="172"/>
                    <a:pt x="747" y="171"/>
                  </a:cubicBezTo>
                  <a:cubicBezTo>
                    <a:pt x="746" y="170"/>
                    <a:pt x="746" y="170"/>
                    <a:pt x="746" y="170"/>
                  </a:cubicBezTo>
                  <a:cubicBezTo>
                    <a:pt x="745" y="170"/>
                    <a:pt x="744" y="172"/>
                    <a:pt x="744" y="171"/>
                  </a:cubicBezTo>
                  <a:cubicBezTo>
                    <a:pt x="744" y="170"/>
                    <a:pt x="745" y="170"/>
                    <a:pt x="745" y="170"/>
                  </a:cubicBezTo>
                  <a:cubicBezTo>
                    <a:pt x="745" y="170"/>
                    <a:pt x="745" y="170"/>
                    <a:pt x="744" y="170"/>
                  </a:cubicBezTo>
                  <a:cubicBezTo>
                    <a:pt x="743" y="170"/>
                    <a:pt x="742" y="170"/>
                    <a:pt x="742" y="170"/>
                  </a:cubicBezTo>
                  <a:cubicBezTo>
                    <a:pt x="742" y="170"/>
                    <a:pt x="741" y="170"/>
                    <a:pt x="741" y="171"/>
                  </a:cubicBezTo>
                  <a:cubicBezTo>
                    <a:pt x="740" y="171"/>
                    <a:pt x="742" y="169"/>
                    <a:pt x="742" y="169"/>
                  </a:cubicBezTo>
                  <a:cubicBezTo>
                    <a:pt x="742" y="169"/>
                    <a:pt x="742" y="169"/>
                    <a:pt x="742" y="169"/>
                  </a:cubicBezTo>
                  <a:cubicBezTo>
                    <a:pt x="742" y="169"/>
                    <a:pt x="742" y="169"/>
                    <a:pt x="741" y="169"/>
                  </a:cubicBezTo>
                  <a:cubicBezTo>
                    <a:pt x="741" y="169"/>
                    <a:pt x="742" y="168"/>
                    <a:pt x="742" y="167"/>
                  </a:cubicBezTo>
                  <a:cubicBezTo>
                    <a:pt x="742" y="167"/>
                    <a:pt x="741" y="166"/>
                    <a:pt x="740" y="166"/>
                  </a:cubicBezTo>
                  <a:cubicBezTo>
                    <a:pt x="740" y="166"/>
                    <a:pt x="740" y="166"/>
                    <a:pt x="740" y="167"/>
                  </a:cubicBezTo>
                  <a:cubicBezTo>
                    <a:pt x="740" y="167"/>
                    <a:pt x="740" y="168"/>
                    <a:pt x="740" y="168"/>
                  </a:cubicBezTo>
                  <a:cubicBezTo>
                    <a:pt x="739" y="168"/>
                    <a:pt x="740" y="166"/>
                    <a:pt x="739" y="165"/>
                  </a:cubicBezTo>
                  <a:cubicBezTo>
                    <a:pt x="739" y="165"/>
                    <a:pt x="739" y="165"/>
                    <a:pt x="739" y="165"/>
                  </a:cubicBezTo>
                  <a:cubicBezTo>
                    <a:pt x="739" y="164"/>
                    <a:pt x="739" y="164"/>
                    <a:pt x="739" y="164"/>
                  </a:cubicBezTo>
                  <a:cubicBezTo>
                    <a:pt x="740" y="163"/>
                    <a:pt x="739" y="162"/>
                    <a:pt x="739" y="163"/>
                  </a:cubicBezTo>
                  <a:cubicBezTo>
                    <a:pt x="738" y="163"/>
                    <a:pt x="738" y="164"/>
                    <a:pt x="738" y="164"/>
                  </a:cubicBezTo>
                  <a:cubicBezTo>
                    <a:pt x="738" y="165"/>
                    <a:pt x="738" y="165"/>
                    <a:pt x="738" y="165"/>
                  </a:cubicBezTo>
                  <a:cubicBezTo>
                    <a:pt x="738" y="165"/>
                    <a:pt x="738" y="165"/>
                    <a:pt x="738" y="165"/>
                  </a:cubicBezTo>
                  <a:cubicBezTo>
                    <a:pt x="738" y="165"/>
                    <a:pt x="736" y="168"/>
                    <a:pt x="736" y="166"/>
                  </a:cubicBezTo>
                  <a:cubicBezTo>
                    <a:pt x="736" y="166"/>
                    <a:pt x="736" y="166"/>
                    <a:pt x="735" y="167"/>
                  </a:cubicBezTo>
                  <a:cubicBezTo>
                    <a:pt x="735" y="167"/>
                    <a:pt x="736" y="168"/>
                    <a:pt x="735" y="168"/>
                  </a:cubicBezTo>
                  <a:cubicBezTo>
                    <a:pt x="735" y="168"/>
                    <a:pt x="735" y="167"/>
                    <a:pt x="735" y="167"/>
                  </a:cubicBezTo>
                  <a:cubicBezTo>
                    <a:pt x="735" y="166"/>
                    <a:pt x="736" y="166"/>
                    <a:pt x="736" y="166"/>
                  </a:cubicBezTo>
                  <a:cubicBezTo>
                    <a:pt x="736" y="165"/>
                    <a:pt x="736" y="165"/>
                    <a:pt x="735" y="164"/>
                  </a:cubicBezTo>
                  <a:cubicBezTo>
                    <a:pt x="735" y="164"/>
                    <a:pt x="735" y="164"/>
                    <a:pt x="735" y="164"/>
                  </a:cubicBezTo>
                  <a:cubicBezTo>
                    <a:pt x="735" y="164"/>
                    <a:pt x="736" y="163"/>
                    <a:pt x="735" y="162"/>
                  </a:cubicBezTo>
                  <a:cubicBezTo>
                    <a:pt x="735" y="162"/>
                    <a:pt x="735" y="163"/>
                    <a:pt x="735" y="163"/>
                  </a:cubicBezTo>
                  <a:cubicBezTo>
                    <a:pt x="734" y="164"/>
                    <a:pt x="734" y="166"/>
                    <a:pt x="733" y="167"/>
                  </a:cubicBezTo>
                  <a:cubicBezTo>
                    <a:pt x="732" y="167"/>
                    <a:pt x="732" y="162"/>
                    <a:pt x="732" y="161"/>
                  </a:cubicBezTo>
                  <a:cubicBezTo>
                    <a:pt x="732" y="161"/>
                    <a:pt x="731" y="163"/>
                    <a:pt x="730" y="165"/>
                  </a:cubicBezTo>
                  <a:cubicBezTo>
                    <a:pt x="730" y="165"/>
                    <a:pt x="730" y="164"/>
                    <a:pt x="730" y="164"/>
                  </a:cubicBezTo>
                  <a:cubicBezTo>
                    <a:pt x="730" y="164"/>
                    <a:pt x="729" y="164"/>
                    <a:pt x="729" y="164"/>
                  </a:cubicBezTo>
                  <a:cubicBezTo>
                    <a:pt x="729" y="164"/>
                    <a:pt x="731" y="163"/>
                    <a:pt x="730" y="163"/>
                  </a:cubicBezTo>
                  <a:cubicBezTo>
                    <a:pt x="729" y="162"/>
                    <a:pt x="728" y="162"/>
                    <a:pt x="728" y="162"/>
                  </a:cubicBezTo>
                  <a:cubicBezTo>
                    <a:pt x="727" y="162"/>
                    <a:pt x="726" y="161"/>
                    <a:pt x="728" y="162"/>
                  </a:cubicBezTo>
                  <a:cubicBezTo>
                    <a:pt x="728" y="162"/>
                    <a:pt x="729" y="162"/>
                    <a:pt x="729" y="161"/>
                  </a:cubicBezTo>
                  <a:cubicBezTo>
                    <a:pt x="729" y="161"/>
                    <a:pt x="728" y="160"/>
                    <a:pt x="728" y="161"/>
                  </a:cubicBezTo>
                  <a:cubicBezTo>
                    <a:pt x="728" y="162"/>
                    <a:pt x="727" y="162"/>
                    <a:pt x="726" y="161"/>
                  </a:cubicBezTo>
                  <a:cubicBezTo>
                    <a:pt x="726" y="160"/>
                    <a:pt x="727" y="160"/>
                    <a:pt x="726" y="159"/>
                  </a:cubicBezTo>
                  <a:cubicBezTo>
                    <a:pt x="725" y="159"/>
                    <a:pt x="725" y="162"/>
                    <a:pt x="724" y="162"/>
                  </a:cubicBezTo>
                  <a:cubicBezTo>
                    <a:pt x="721" y="162"/>
                    <a:pt x="726" y="157"/>
                    <a:pt x="721" y="159"/>
                  </a:cubicBezTo>
                  <a:cubicBezTo>
                    <a:pt x="721" y="159"/>
                    <a:pt x="721" y="160"/>
                    <a:pt x="721" y="160"/>
                  </a:cubicBezTo>
                  <a:cubicBezTo>
                    <a:pt x="721" y="160"/>
                    <a:pt x="721" y="161"/>
                    <a:pt x="721" y="161"/>
                  </a:cubicBezTo>
                  <a:cubicBezTo>
                    <a:pt x="721" y="162"/>
                    <a:pt x="721" y="163"/>
                    <a:pt x="721" y="163"/>
                  </a:cubicBezTo>
                  <a:cubicBezTo>
                    <a:pt x="722" y="164"/>
                    <a:pt x="727" y="163"/>
                    <a:pt x="723" y="165"/>
                  </a:cubicBezTo>
                  <a:cubicBezTo>
                    <a:pt x="723" y="165"/>
                    <a:pt x="723" y="164"/>
                    <a:pt x="723" y="164"/>
                  </a:cubicBezTo>
                  <a:cubicBezTo>
                    <a:pt x="722" y="164"/>
                    <a:pt x="721" y="164"/>
                    <a:pt x="720" y="164"/>
                  </a:cubicBezTo>
                  <a:cubicBezTo>
                    <a:pt x="720" y="164"/>
                    <a:pt x="721" y="163"/>
                    <a:pt x="721" y="163"/>
                  </a:cubicBezTo>
                  <a:cubicBezTo>
                    <a:pt x="721" y="162"/>
                    <a:pt x="720" y="160"/>
                    <a:pt x="719" y="160"/>
                  </a:cubicBezTo>
                  <a:cubicBezTo>
                    <a:pt x="718" y="160"/>
                    <a:pt x="716" y="165"/>
                    <a:pt x="714" y="164"/>
                  </a:cubicBezTo>
                  <a:cubicBezTo>
                    <a:pt x="713" y="163"/>
                    <a:pt x="717" y="161"/>
                    <a:pt x="714" y="160"/>
                  </a:cubicBezTo>
                  <a:cubicBezTo>
                    <a:pt x="714" y="160"/>
                    <a:pt x="709" y="163"/>
                    <a:pt x="708" y="163"/>
                  </a:cubicBezTo>
                  <a:cubicBezTo>
                    <a:pt x="708" y="164"/>
                    <a:pt x="708" y="164"/>
                    <a:pt x="708" y="164"/>
                  </a:cubicBezTo>
                  <a:cubicBezTo>
                    <a:pt x="707" y="164"/>
                    <a:pt x="707" y="161"/>
                    <a:pt x="706" y="161"/>
                  </a:cubicBezTo>
                  <a:cubicBezTo>
                    <a:pt x="702" y="160"/>
                    <a:pt x="703" y="170"/>
                    <a:pt x="702" y="171"/>
                  </a:cubicBezTo>
                  <a:cubicBezTo>
                    <a:pt x="701" y="172"/>
                    <a:pt x="699" y="171"/>
                    <a:pt x="699" y="172"/>
                  </a:cubicBezTo>
                  <a:cubicBezTo>
                    <a:pt x="697" y="176"/>
                    <a:pt x="701" y="172"/>
                    <a:pt x="701" y="173"/>
                  </a:cubicBezTo>
                  <a:cubicBezTo>
                    <a:pt x="701" y="174"/>
                    <a:pt x="699" y="175"/>
                    <a:pt x="699" y="175"/>
                  </a:cubicBezTo>
                  <a:cubicBezTo>
                    <a:pt x="698" y="179"/>
                    <a:pt x="698" y="179"/>
                    <a:pt x="698" y="179"/>
                  </a:cubicBezTo>
                  <a:cubicBezTo>
                    <a:pt x="696" y="180"/>
                    <a:pt x="695" y="176"/>
                    <a:pt x="694" y="179"/>
                  </a:cubicBezTo>
                  <a:cubicBezTo>
                    <a:pt x="693" y="180"/>
                    <a:pt x="694" y="180"/>
                    <a:pt x="693" y="181"/>
                  </a:cubicBezTo>
                  <a:cubicBezTo>
                    <a:pt x="693" y="182"/>
                    <a:pt x="693" y="183"/>
                    <a:pt x="693" y="183"/>
                  </a:cubicBezTo>
                  <a:cubicBezTo>
                    <a:pt x="694" y="184"/>
                    <a:pt x="695" y="183"/>
                    <a:pt x="695" y="183"/>
                  </a:cubicBezTo>
                  <a:cubicBezTo>
                    <a:pt x="696" y="183"/>
                    <a:pt x="697" y="182"/>
                    <a:pt x="698" y="183"/>
                  </a:cubicBezTo>
                  <a:cubicBezTo>
                    <a:pt x="699" y="184"/>
                    <a:pt x="693" y="183"/>
                    <a:pt x="694" y="184"/>
                  </a:cubicBezTo>
                  <a:cubicBezTo>
                    <a:pt x="694" y="185"/>
                    <a:pt x="696" y="188"/>
                    <a:pt x="695" y="188"/>
                  </a:cubicBezTo>
                  <a:cubicBezTo>
                    <a:pt x="693" y="190"/>
                    <a:pt x="692" y="183"/>
                    <a:pt x="688" y="183"/>
                  </a:cubicBezTo>
                  <a:cubicBezTo>
                    <a:pt x="687" y="183"/>
                    <a:pt x="683" y="190"/>
                    <a:pt x="681" y="192"/>
                  </a:cubicBezTo>
                  <a:cubicBezTo>
                    <a:pt x="679" y="194"/>
                    <a:pt x="676" y="193"/>
                    <a:pt x="675" y="195"/>
                  </a:cubicBezTo>
                  <a:cubicBezTo>
                    <a:pt x="672" y="197"/>
                    <a:pt x="669" y="205"/>
                    <a:pt x="668" y="208"/>
                  </a:cubicBezTo>
                  <a:cubicBezTo>
                    <a:pt x="668" y="208"/>
                    <a:pt x="668" y="211"/>
                    <a:pt x="668" y="211"/>
                  </a:cubicBezTo>
                  <a:cubicBezTo>
                    <a:pt x="667" y="213"/>
                    <a:pt x="663" y="218"/>
                    <a:pt x="661" y="216"/>
                  </a:cubicBezTo>
                  <a:cubicBezTo>
                    <a:pt x="660" y="216"/>
                    <a:pt x="665" y="213"/>
                    <a:pt x="665" y="211"/>
                  </a:cubicBezTo>
                  <a:cubicBezTo>
                    <a:pt x="665" y="207"/>
                    <a:pt x="667" y="201"/>
                    <a:pt x="669" y="198"/>
                  </a:cubicBezTo>
                  <a:cubicBezTo>
                    <a:pt x="672" y="193"/>
                    <a:pt x="667" y="195"/>
                    <a:pt x="667" y="193"/>
                  </a:cubicBezTo>
                  <a:cubicBezTo>
                    <a:pt x="667" y="193"/>
                    <a:pt x="668" y="192"/>
                    <a:pt x="668" y="192"/>
                  </a:cubicBezTo>
                  <a:cubicBezTo>
                    <a:pt x="668" y="191"/>
                    <a:pt x="667" y="193"/>
                    <a:pt x="667" y="193"/>
                  </a:cubicBezTo>
                  <a:cubicBezTo>
                    <a:pt x="666" y="192"/>
                    <a:pt x="667" y="190"/>
                    <a:pt x="666" y="193"/>
                  </a:cubicBezTo>
                  <a:cubicBezTo>
                    <a:pt x="665" y="193"/>
                    <a:pt x="665" y="194"/>
                    <a:pt x="665" y="194"/>
                  </a:cubicBezTo>
                  <a:cubicBezTo>
                    <a:pt x="664" y="194"/>
                    <a:pt x="663" y="193"/>
                    <a:pt x="662" y="194"/>
                  </a:cubicBezTo>
                  <a:cubicBezTo>
                    <a:pt x="661" y="195"/>
                    <a:pt x="663" y="196"/>
                    <a:pt x="664" y="197"/>
                  </a:cubicBezTo>
                  <a:cubicBezTo>
                    <a:pt x="664" y="197"/>
                    <a:pt x="664" y="198"/>
                    <a:pt x="664" y="198"/>
                  </a:cubicBezTo>
                  <a:cubicBezTo>
                    <a:pt x="663" y="197"/>
                    <a:pt x="663" y="195"/>
                    <a:pt x="661" y="195"/>
                  </a:cubicBezTo>
                  <a:cubicBezTo>
                    <a:pt x="661" y="195"/>
                    <a:pt x="658" y="195"/>
                    <a:pt x="657" y="195"/>
                  </a:cubicBezTo>
                  <a:cubicBezTo>
                    <a:pt x="657" y="195"/>
                    <a:pt x="657" y="196"/>
                    <a:pt x="657" y="196"/>
                  </a:cubicBezTo>
                  <a:cubicBezTo>
                    <a:pt x="656" y="196"/>
                    <a:pt x="657" y="194"/>
                    <a:pt x="656" y="195"/>
                  </a:cubicBezTo>
                  <a:cubicBezTo>
                    <a:pt x="656" y="195"/>
                    <a:pt x="656" y="195"/>
                    <a:pt x="656" y="196"/>
                  </a:cubicBezTo>
                  <a:cubicBezTo>
                    <a:pt x="656" y="196"/>
                    <a:pt x="656" y="196"/>
                    <a:pt x="656" y="196"/>
                  </a:cubicBezTo>
                  <a:cubicBezTo>
                    <a:pt x="657" y="196"/>
                    <a:pt x="657" y="197"/>
                    <a:pt x="657" y="198"/>
                  </a:cubicBezTo>
                  <a:cubicBezTo>
                    <a:pt x="657" y="198"/>
                    <a:pt x="657" y="199"/>
                    <a:pt x="657" y="199"/>
                  </a:cubicBezTo>
                  <a:cubicBezTo>
                    <a:pt x="657" y="200"/>
                    <a:pt x="658" y="201"/>
                    <a:pt x="657" y="200"/>
                  </a:cubicBezTo>
                  <a:cubicBezTo>
                    <a:pt x="657" y="200"/>
                    <a:pt x="657" y="199"/>
                    <a:pt x="656" y="199"/>
                  </a:cubicBezTo>
                  <a:cubicBezTo>
                    <a:pt x="656" y="199"/>
                    <a:pt x="656" y="200"/>
                    <a:pt x="656" y="200"/>
                  </a:cubicBezTo>
                  <a:cubicBezTo>
                    <a:pt x="656" y="199"/>
                    <a:pt x="656" y="199"/>
                    <a:pt x="657" y="198"/>
                  </a:cubicBezTo>
                  <a:cubicBezTo>
                    <a:pt x="656" y="197"/>
                    <a:pt x="656" y="196"/>
                    <a:pt x="656" y="196"/>
                  </a:cubicBezTo>
                  <a:cubicBezTo>
                    <a:pt x="656" y="196"/>
                    <a:pt x="655" y="197"/>
                    <a:pt x="655" y="197"/>
                  </a:cubicBezTo>
                  <a:cubicBezTo>
                    <a:pt x="655" y="196"/>
                    <a:pt x="656" y="195"/>
                    <a:pt x="656" y="194"/>
                  </a:cubicBezTo>
                  <a:cubicBezTo>
                    <a:pt x="655" y="192"/>
                    <a:pt x="650" y="192"/>
                    <a:pt x="648" y="194"/>
                  </a:cubicBezTo>
                  <a:cubicBezTo>
                    <a:pt x="648" y="194"/>
                    <a:pt x="648" y="195"/>
                    <a:pt x="648" y="195"/>
                  </a:cubicBezTo>
                  <a:cubicBezTo>
                    <a:pt x="647" y="195"/>
                    <a:pt x="646" y="195"/>
                    <a:pt x="646" y="195"/>
                  </a:cubicBezTo>
                  <a:cubicBezTo>
                    <a:pt x="643" y="195"/>
                    <a:pt x="643" y="199"/>
                    <a:pt x="641" y="200"/>
                  </a:cubicBezTo>
                  <a:cubicBezTo>
                    <a:pt x="640" y="200"/>
                    <a:pt x="642" y="196"/>
                    <a:pt x="640" y="196"/>
                  </a:cubicBezTo>
                  <a:cubicBezTo>
                    <a:pt x="640" y="196"/>
                    <a:pt x="640" y="197"/>
                    <a:pt x="639" y="197"/>
                  </a:cubicBezTo>
                  <a:cubicBezTo>
                    <a:pt x="639" y="197"/>
                    <a:pt x="640" y="196"/>
                    <a:pt x="640" y="196"/>
                  </a:cubicBezTo>
                  <a:cubicBezTo>
                    <a:pt x="639" y="195"/>
                    <a:pt x="639" y="196"/>
                    <a:pt x="638" y="196"/>
                  </a:cubicBezTo>
                  <a:cubicBezTo>
                    <a:pt x="637" y="195"/>
                    <a:pt x="637" y="194"/>
                    <a:pt x="636" y="193"/>
                  </a:cubicBezTo>
                  <a:cubicBezTo>
                    <a:pt x="635" y="192"/>
                    <a:pt x="634" y="192"/>
                    <a:pt x="633" y="192"/>
                  </a:cubicBezTo>
                  <a:cubicBezTo>
                    <a:pt x="633" y="191"/>
                    <a:pt x="632" y="191"/>
                    <a:pt x="632" y="191"/>
                  </a:cubicBezTo>
                  <a:cubicBezTo>
                    <a:pt x="633" y="191"/>
                    <a:pt x="634" y="192"/>
                    <a:pt x="634" y="192"/>
                  </a:cubicBezTo>
                  <a:cubicBezTo>
                    <a:pt x="637" y="191"/>
                    <a:pt x="632" y="186"/>
                    <a:pt x="632" y="185"/>
                  </a:cubicBezTo>
                  <a:cubicBezTo>
                    <a:pt x="630" y="182"/>
                    <a:pt x="631" y="180"/>
                    <a:pt x="630" y="177"/>
                  </a:cubicBezTo>
                  <a:cubicBezTo>
                    <a:pt x="630" y="175"/>
                    <a:pt x="627" y="174"/>
                    <a:pt x="627" y="174"/>
                  </a:cubicBezTo>
                  <a:cubicBezTo>
                    <a:pt x="627" y="173"/>
                    <a:pt x="628" y="174"/>
                    <a:pt x="628" y="174"/>
                  </a:cubicBezTo>
                  <a:cubicBezTo>
                    <a:pt x="629" y="173"/>
                    <a:pt x="631" y="170"/>
                    <a:pt x="630" y="168"/>
                  </a:cubicBezTo>
                  <a:cubicBezTo>
                    <a:pt x="630" y="168"/>
                    <a:pt x="630" y="168"/>
                    <a:pt x="629" y="168"/>
                  </a:cubicBezTo>
                  <a:cubicBezTo>
                    <a:pt x="625" y="166"/>
                    <a:pt x="626" y="170"/>
                    <a:pt x="624" y="171"/>
                  </a:cubicBezTo>
                  <a:cubicBezTo>
                    <a:pt x="623" y="172"/>
                    <a:pt x="621" y="172"/>
                    <a:pt x="620" y="173"/>
                  </a:cubicBezTo>
                  <a:cubicBezTo>
                    <a:pt x="619" y="174"/>
                    <a:pt x="618" y="177"/>
                    <a:pt x="616" y="177"/>
                  </a:cubicBezTo>
                  <a:cubicBezTo>
                    <a:pt x="616" y="178"/>
                    <a:pt x="616" y="177"/>
                    <a:pt x="616" y="177"/>
                  </a:cubicBezTo>
                  <a:cubicBezTo>
                    <a:pt x="616" y="176"/>
                    <a:pt x="615" y="177"/>
                    <a:pt x="614" y="177"/>
                  </a:cubicBezTo>
                  <a:cubicBezTo>
                    <a:pt x="614" y="177"/>
                    <a:pt x="614" y="179"/>
                    <a:pt x="613" y="179"/>
                  </a:cubicBezTo>
                  <a:cubicBezTo>
                    <a:pt x="611" y="181"/>
                    <a:pt x="609" y="180"/>
                    <a:pt x="607" y="181"/>
                  </a:cubicBezTo>
                  <a:cubicBezTo>
                    <a:pt x="604" y="183"/>
                    <a:pt x="601" y="186"/>
                    <a:pt x="597" y="187"/>
                  </a:cubicBezTo>
                  <a:cubicBezTo>
                    <a:pt x="595" y="188"/>
                    <a:pt x="591" y="189"/>
                    <a:pt x="591" y="189"/>
                  </a:cubicBezTo>
                  <a:cubicBezTo>
                    <a:pt x="591" y="189"/>
                    <a:pt x="592" y="185"/>
                    <a:pt x="591" y="184"/>
                  </a:cubicBezTo>
                  <a:cubicBezTo>
                    <a:pt x="591" y="184"/>
                    <a:pt x="580" y="187"/>
                    <a:pt x="580" y="186"/>
                  </a:cubicBezTo>
                  <a:cubicBezTo>
                    <a:pt x="579" y="185"/>
                    <a:pt x="584" y="184"/>
                    <a:pt x="585" y="184"/>
                  </a:cubicBezTo>
                  <a:cubicBezTo>
                    <a:pt x="587" y="182"/>
                    <a:pt x="589" y="181"/>
                    <a:pt x="592" y="180"/>
                  </a:cubicBezTo>
                  <a:cubicBezTo>
                    <a:pt x="595" y="178"/>
                    <a:pt x="596" y="184"/>
                    <a:pt x="600" y="179"/>
                  </a:cubicBezTo>
                  <a:cubicBezTo>
                    <a:pt x="601" y="178"/>
                    <a:pt x="599" y="176"/>
                    <a:pt x="600" y="175"/>
                  </a:cubicBezTo>
                  <a:cubicBezTo>
                    <a:pt x="611" y="168"/>
                    <a:pt x="602" y="168"/>
                    <a:pt x="606" y="163"/>
                  </a:cubicBezTo>
                  <a:cubicBezTo>
                    <a:pt x="606" y="163"/>
                    <a:pt x="609" y="160"/>
                    <a:pt x="609" y="160"/>
                  </a:cubicBezTo>
                  <a:cubicBezTo>
                    <a:pt x="610" y="159"/>
                    <a:pt x="610" y="159"/>
                    <a:pt x="610" y="158"/>
                  </a:cubicBezTo>
                  <a:cubicBezTo>
                    <a:pt x="610" y="158"/>
                    <a:pt x="609" y="158"/>
                    <a:pt x="609" y="157"/>
                  </a:cubicBezTo>
                  <a:cubicBezTo>
                    <a:pt x="613" y="156"/>
                    <a:pt x="612" y="157"/>
                    <a:pt x="614" y="154"/>
                  </a:cubicBezTo>
                  <a:cubicBezTo>
                    <a:pt x="616" y="152"/>
                    <a:pt x="619" y="146"/>
                    <a:pt x="616" y="145"/>
                  </a:cubicBezTo>
                  <a:cubicBezTo>
                    <a:pt x="617" y="145"/>
                    <a:pt x="617" y="145"/>
                    <a:pt x="618" y="145"/>
                  </a:cubicBezTo>
                  <a:cubicBezTo>
                    <a:pt x="618" y="145"/>
                    <a:pt x="622" y="144"/>
                    <a:pt x="623" y="144"/>
                  </a:cubicBezTo>
                  <a:cubicBezTo>
                    <a:pt x="624" y="143"/>
                    <a:pt x="625" y="140"/>
                    <a:pt x="627" y="139"/>
                  </a:cubicBezTo>
                  <a:cubicBezTo>
                    <a:pt x="628" y="138"/>
                    <a:pt x="630" y="139"/>
                    <a:pt x="632" y="138"/>
                  </a:cubicBezTo>
                  <a:cubicBezTo>
                    <a:pt x="636" y="134"/>
                    <a:pt x="637" y="129"/>
                    <a:pt x="640" y="125"/>
                  </a:cubicBezTo>
                  <a:cubicBezTo>
                    <a:pt x="643" y="121"/>
                    <a:pt x="647" y="119"/>
                    <a:pt x="650" y="116"/>
                  </a:cubicBezTo>
                  <a:cubicBezTo>
                    <a:pt x="651" y="115"/>
                    <a:pt x="651" y="114"/>
                    <a:pt x="652" y="113"/>
                  </a:cubicBezTo>
                  <a:cubicBezTo>
                    <a:pt x="652" y="113"/>
                    <a:pt x="652" y="114"/>
                    <a:pt x="652" y="114"/>
                  </a:cubicBezTo>
                  <a:cubicBezTo>
                    <a:pt x="653" y="114"/>
                    <a:pt x="654" y="113"/>
                    <a:pt x="654" y="113"/>
                  </a:cubicBezTo>
                  <a:cubicBezTo>
                    <a:pt x="655" y="112"/>
                    <a:pt x="656" y="105"/>
                    <a:pt x="656" y="104"/>
                  </a:cubicBezTo>
                  <a:cubicBezTo>
                    <a:pt x="654" y="91"/>
                    <a:pt x="640" y="96"/>
                    <a:pt x="638" y="92"/>
                  </a:cubicBezTo>
                  <a:cubicBezTo>
                    <a:pt x="637" y="91"/>
                    <a:pt x="637" y="85"/>
                    <a:pt x="635" y="85"/>
                  </a:cubicBezTo>
                  <a:cubicBezTo>
                    <a:pt x="634" y="85"/>
                    <a:pt x="634" y="85"/>
                    <a:pt x="633" y="85"/>
                  </a:cubicBezTo>
                  <a:cubicBezTo>
                    <a:pt x="633" y="85"/>
                    <a:pt x="633" y="85"/>
                    <a:pt x="633" y="85"/>
                  </a:cubicBezTo>
                  <a:cubicBezTo>
                    <a:pt x="632" y="86"/>
                    <a:pt x="631" y="87"/>
                    <a:pt x="631" y="87"/>
                  </a:cubicBezTo>
                  <a:cubicBezTo>
                    <a:pt x="631" y="83"/>
                    <a:pt x="632" y="85"/>
                    <a:pt x="633" y="85"/>
                  </a:cubicBezTo>
                  <a:cubicBezTo>
                    <a:pt x="633" y="85"/>
                    <a:pt x="633" y="85"/>
                    <a:pt x="633" y="85"/>
                  </a:cubicBezTo>
                  <a:cubicBezTo>
                    <a:pt x="634" y="84"/>
                    <a:pt x="634" y="84"/>
                    <a:pt x="634" y="84"/>
                  </a:cubicBezTo>
                  <a:cubicBezTo>
                    <a:pt x="635" y="82"/>
                    <a:pt x="632" y="80"/>
                    <a:pt x="632" y="78"/>
                  </a:cubicBezTo>
                  <a:cubicBezTo>
                    <a:pt x="632" y="78"/>
                    <a:pt x="632" y="77"/>
                    <a:pt x="632" y="76"/>
                  </a:cubicBezTo>
                  <a:cubicBezTo>
                    <a:pt x="632" y="76"/>
                    <a:pt x="632" y="75"/>
                    <a:pt x="631" y="75"/>
                  </a:cubicBezTo>
                  <a:cubicBezTo>
                    <a:pt x="631" y="74"/>
                    <a:pt x="630" y="75"/>
                    <a:pt x="630" y="75"/>
                  </a:cubicBezTo>
                  <a:cubicBezTo>
                    <a:pt x="629" y="74"/>
                    <a:pt x="630" y="70"/>
                    <a:pt x="629" y="68"/>
                  </a:cubicBezTo>
                  <a:cubicBezTo>
                    <a:pt x="629" y="68"/>
                    <a:pt x="629" y="67"/>
                    <a:pt x="628" y="67"/>
                  </a:cubicBezTo>
                  <a:cubicBezTo>
                    <a:pt x="628" y="67"/>
                    <a:pt x="627" y="67"/>
                    <a:pt x="627" y="66"/>
                  </a:cubicBezTo>
                  <a:cubicBezTo>
                    <a:pt x="626" y="62"/>
                    <a:pt x="624" y="56"/>
                    <a:pt x="623" y="51"/>
                  </a:cubicBezTo>
                  <a:cubicBezTo>
                    <a:pt x="623" y="49"/>
                    <a:pt x="623" y="46"/>
                    <a:pt x="623" y="43"/>
                  </a:cubicBezTo>
                  <a:cubicBezTo>
                    <a:pt x="623" y="42"/>
                    <a:pt x="623" y="41"/>
                    <a:pt x="623" y="41"/>
                  </a:cubicBezTo>
                  <a:cubicBezTo>
                    <a:pt x="622" y="40"/>
                    <a:pt x="621" y="40"/>
                    <a:pt x="621" y="39"/>
                  </a:cubicBezTo>
                  <a:cubicBezTo>
                    <a:pt x="620" y="38"/>
                    <a:pt x="621" y="35"/>
                    <a:pt x="620" y="34"/>
                  </a:cubicBezTo>
                  <a:cubicBezTo>
                    <a:pt x="620" y="32"/>
                    <a:pt x="612" y="23"/>
                    <a:pt x="610" y="23"/>
                  </a:cubicBezTo>
                  <a:cubicBezTo>
                    <a:pt x="608" y="22"/>
                    <a:pt x="611" y="31"/>
                    <a:pt x="612" y="32"/>
                  </a:cubicBezTo>
                  <a:cubicBezTo>
                    <a:pt x="612" y="32"/>
                    <a:pt x="614" y="36"/>
                    <a:pt x="613" y="36"/>
                  </a:cubicBezTo>
                  <a:cubicBezTo>
                    <a:pt x="611" y="35"/>
                    <a:pt x="611" y="29"/>
                    <a:pt x="610" y="29"/>
                  </a:cubicBezTo>
                  <a:cubicBezTo>
                    <a:pt x="607" y="28"/>
                    <a:pt x="608" y="34"/>
                    <a:pt x="606" y="33"/>
                  </a:cubicBezTo>
                  <a:cubicBezTo>
                    <a:pt x="605" y="35"/>
                    <a:pt x="588" y="56"/>
                    <a:pt x="588" y="57"/>
                  </a:cubicBezTo>
                  <a:cubicBezTo>
                    <a:pt x="588" y="58"/>
                    <a:pt x="589" y="58"/>
                    <a:pt x="589" y="59"/>
                  </a:cubicBezTo>
                  <a:cubicBezTo>
                    <a:pt x="588" y="61"/>
                    <a:pt x="586" y="63"/>
                    <a:pt x="585" y="65"/>
                  </a:cubicBezTo>
                  <a:cubicBezTo>
                    <a:pt x="584" y="68"/>
                    <a:pt x="584" y="72"/>
                    <a:pt x="582" y="74"/>
                  </a:cubicBezTo>
                  <a:cubicBezTo>
                    <a:pt x="581" y="76"/>
                    <a:pt x="575" y="82"/>
                    <a:pt x="573" y="83"/>
                  </a:cubicBezTo>
                  <a:cubicBezTo>
                    <a:pt x="572" y="83"/>
                    <a:pt x="569" y="82"/>
                    <a:pt x="567" y="82"/>
                  </a:cubicBezTo>
                  <a:cubicBezTo>
                    <a:pt x="563" y="83"/>
                    <a:pt x="563" y="83"/>
                    <a:pt x="563" y="83"/>
                  </a:cubicBezTo>
                  <a:cubicBezTo>
                    <a:pt x="563" y="82"/>
                    <a:pt x="565" y="82"/>
                    <a:pt x="565" y="82"/>
                  </a:cubicBezTo>
                  <a:cubicBezTo>
                    <a:pt x="561" y="79"/>
                    <a:pt x="561" y="79"/>
                    <a:pt x="561" y="79"/>
                  </a:cubicBezTo>
                  <a:cubicBezTo>
                    <a:pt x="560" y="79"/>
                    <a:pt x="559" y="81"/>
                    <a:pt x="558" y="82"/>
                  </a:cubicBezTo>
                  <a:cubicBezTo>
                    <a:pt x="555" y="83"/>
                    <a:pt x="552" y="79"/>
                    <a:pt x="550" y="78"/>
                  </a:cubicBezTo>
                  <a:cubicBezTo>
                    <a:pt x="549" y="78"/>
                    <a:pt x="543" y="84"/>
                    <a:pt x="541" y="85"/>
                  </a:cubicBezTo>
                  <a:cubicBezTo>
                    <a:pt x="538" y="86"/>
                    <a:pt x="540" y="84"/>
                    <a:pt x="538" y="84"/>
                  </a:cubicBezTo>
                  <a:cubicBezTo>
                    <a:pt x="536" y="83"/>
                    <a:pt x="533" y="84"/>
                    <a:pt x="530" y="82"/>
                  </a:cubicBezTo>
                  <a:cubicBezTo>
                    <a:pt x="528" y="80"/>
                    <a:pt x="528" y="80"/>
                    <a:pt x="528" y="80"/>
                  </a:cubicBezTo>
                  <a:cubicBezTo>
                    <a:pt x="528" y="79"/>
                    <a:pt x="527" y="80"/>
                    <a:pt x="526" y="80"/>
                  </a:cubicBezTo>
                  <a:cubicBezTo>
                    <a:pt x="526" y="80"/>
                    <a:pt x="525" y="80"/>
                    <a:pt x="525" y="80"/>
                  </a:cubicBezTo>
                  <a:cubicBezTo>
                    <a:pt x="523" y="79"/>
                    <a:pt x="525" y="77"/>
                    <a:pt x="525" y="76"/>
                  </a:cubicBezTo>
                  <a:cubicBezTo>
                    <a:pt x="522" y="74"/>
                    <a:pt x="522" y="78"/>
                    <a:pt x="520" y="77"/>
                  </a:cubicBezTo>
                  <a:cubicBezTo>
                    <a:pt x="518" y="76"/>
                    <a:pt x="518" y="73"/>
                    <a:pt x="517" y="73"/>
                  </a:cubicBezTo>
                  <a:cubicBezTo>
                    <a:pt x="516" y="71"/>
                    <a:pt x="514" y="74"/>
                    <a:pt x="513" y="74"/>
                  </a:cubicBezTo>
                  <a:cubicBezTo>
                    <a:pt x="512" y="74"/>
                    <a:pt x="512" y="73"/>
                    <a:pt x="512" y="73"/>
                  </a:cubicBezTo>
                  <a:cubicBezTo>
                    <a:pt x="508" y="73"/>
                    <a:pt x="503" y="79"/>
                    <a:pt x="496" y="78"/>
                  </a:cubicBezTo>
                  <a:cubicBezTo>
                    <a:pt x="494" y="77"/>
                    <a:pt x="492" y="74"/>
                    <a:pt x="490" y="74"/>
                  </a:cubicBezTo>
                  <a:cubicBezTo>
                    <a:pt x="489" y="74"/>
                    <a:pt x="489" y="78"/>
                    <a:pt x="488" y="79"/>
                  </a:cubicBezTo>
                  <a:cubicBezTo>
                    <a:pt x="487" y="79"/>
                    <a:pt x="486" y="79"/>
                    <a:pt x="486" y="79"/>
                  </a:cubicBezTo>
                  <a:cubicBezTo>
                    <a:pt x="482" y="81"/>
                    <a:pt x="491" y="85"/>
                    <a:pt x="491" y="87"/>
                  </a:cubicBezTo>
                  <a:cubicBezTo>
                    <a:pt x="492" y="88"/>
                    <a:pt x="492" y="92"/>
                    <a:pt x="490" y="92"/>
                  </a:cubicBezTo>
                  <a:cubicBezTo>
                    <a:pt x="486" y="94"/>
                    <a:pt x="480" y="89"/>
                    <a:pt x="476" y="90"/>
                  </a:cubicBezTo>
                  <a:cubicBezTo>
                    <a:pt x="475" y="90"/>
                    <a:pt x="475" y="91"/>
                    <a:pt x="474" y="91"/>
                  </a:cubicBezTo>
                  <a:cubicBezTo>
                    <a:pt x="473" y="91"/>
                    <a:pt x="472" y="90"/>
                    <a:pt x="471" y="90"/>
                  </a:cubicBezTo>
                  <a:cubicBezTo>
                    <a:pt x="469" y="90"/>
                    <a:pt x="465" y="91"/>
                    <a:pt x="462" y="91"/>
                  </a:cubicBezTo>
                  <a:cubicBezTo>
                    <a:pt x="458" y="90"/>
                    <a:pt x="461" y="90"/>
                    <a:pt x="460" y="88"/>
                  </a:cubicBezTo>
                  <a:cubicBezTo>
                    <a:pt x="459" y="87"/>
                    <a:pt x="456" y="90"/>
                    <a:pt x="455" y="90"/>
                  </a:cubicBezTo>
                  <a:cubicBezTo>
                    <a:pt x="454" y="90"/>
                    <a:pt x="454" y="89"/>
                    <a:pt x="453" y="89"/>
                  </a:cubicBezTo>
                  <a:cubicBezTo>
                    <a:pt x="450" y="89"/>
                    <a:pt x="449" y="96"/>
                    <a:pt x="446" y="97"/>
                  </a:cubicBezTo>
                  <a:cubicBezTo>
                    <a:pt x="443" y="97"/>
                    <a:pt x="437" y="95"/>
                    <a:pt x="435" y="98"/>
                  </a:cubicBezTo>
                  <a:cubicBezTo>
                    <a:pt x="434" y="98"/>
                    <a:pt x="435" y="101"/>
                    <a:pt x="434" y="102"/>
                  </a:cubicBezTo>
                  <a:cubicBezTo>
                    <a:pt x="431" y="102"/>
                    <a:pt x="428" y="99"/>
                    <a:pt x="425" y="99"/>
                  </a:cubicBezTo>
                  <a:cubicBezTo>
                    <a:pt x="425" y="99"/>
                    <a:pt x="425" y="100"/>
                    <a:pt x="425" y="101"/>
                  </a:cubicBezTo>
                  <a:cubicBezTo>
                    <a:pt x="424" y="101"/>
                    <a:pt x="421" y="102"/>
                    <a:pt x="420" y="103"/>
                  </a:cubicBezTo>
                  <a:cubicBezTo>
                    <a:pt x="420" y="105"/>
                    <a:pt x="423" y="107"/>
                    <a:pt x="420" y="108"/>
                  </a:cubicBezTo>
                  <a:cubicBezTo>
                    <a:pt x="419" y="109"/>
                    <a:pt x="416" y="107"/>
                    <a:pt x="415" y="108"/>
                  </a:cubicBezTo>
                  <a:cubicBezTo>
                    <a:pt x="411" y="110"/>
                    <a:pt x="418" y="109"/>
                    <a:pt x="412" y="111"/>
                  </a:cubicBezTo>
                  <a:cubicBezTo>
                    <a:pt x="410" y="111"/>
                    <a:pt x="410" y="109"/>
                    <a:pt x="409" y="107"/>
                  </a:cubicBezTo>
                  <a:cubicBezTo>
                    <a:pt x="406" y="106"/>
                    <a:pt x="403" y="107"/>
                    <a:pt x="400" y="105"/>
                  </a:cubicBezTo>
                  <a:cubicBezTo>
                    <a:pt x="397" y="103"/>
                    <a:pt x="395" y="98"/>
                    <a:pt x="392" y="96"/>
                  </a:cubicBezTo>
                  <a:cubicBezTo>
                    <a:pt x="391" y="96"/>
                    <a:pt x="388" y="96"/>
                    <a:pt x="388" y="95"/>
                  </a:cubicBezTo>
                  <a:cubicBezTo>
                    <a:pt x="389" y="93"/>
                    <a:pt x="389" y="93"/>
                    <a:pt x="389" y="93"/>
                  </a:cubicBezTo>
                  <a:cubicBezTo>
                    <a:pt x="386" y="92"/>
                    <a:pt x="386" y="92"/>
                    <a:pt x="386" y="92"/>
                  </a:cubicBezTo>
                  <a:cubicBezTo>
                    <a:pt x="386" y="91"/>
                    <a:pt x="386" y="91"/>
                    <a:pt x="386" y="90"/>
                  </a:cubicBezTo>
                  <a:cubicBezTo>
                    <a:pt x="386" y="88"/>
                    <a:pt x="387" y="85"/>
                    <a:pt x="387" y="83"/>
                  </a:cubicBezTo>
                  <a:cubicBezTo>
                    <a:pt x="387" y="82"/>
                    <a:pt x="387" y="81"/>
                    <a:pt x="387" y="81"/>
                  </a:cubicBezTo>
                  <a:cubicBezTo>
                    <a:pt x="386" y="80"/>
                    <a:pt x="384" y="80"/>
                    <a:pt x="384" y="79"/>
                  </a:cubicBezTo>
                  <a:cubicBezTo>
                    <a:pt x="384" y="79"/>
                    <a:pt x="382" y="75"/>
                    <a:pt x="382" y="75"/>
                  </a:cubicBezTo>
                  <a:cubicBezTo>
                    <a:pt x="379" y="67"/>
                    <a:pt x="381" y="61"/>
                    <a:pt x="383" y="54"/>
                  </a:cubicBezTo>
                  <a:cubicBezTo>
                    <a:pt x="383" y="52"/>
                    <a:pt x="385" y="50"/>
                    <a:pt x="384" y="49"/>
                  </a:cubicBezTo>
                  <a:cubicBezTo>
                    <a:pt x="383" y="46"/>
                    <a:pt x="383" y="46"/>
                    <a:pt x="383" y="46"/>
                  </a:cubicBezTo>
                  <a:cubicBezTo>
                    <a:pt x="383" y="45"/>
                    <a:pt x="392" y="37"/>
                    <a:pt x="393" y="35"/>
                  </a:cubicBezTo>
                  <a:cubicBezTo>
                    <a:pt x="393" y="34"/>
                    <a:pt x="391" y="34"/>
                    <a:pt x="390" y="34"/>
                  </a:cubicBezTo>
                  <a:cubicBezTo>
                    <a:pt x="390" y="33"/>
                    <a:pt x="390" y="31"/>
                    <a:pt x="389" y="30"/>
                  </a:cubicBezTo>
                  <a:cubicBezTo>
                    <a:pt x="389" y="30"/>
                    <a:pt x="388" y="30"/>
                    <a:pt x="388" y="29"/>
                  </a:cubicBezTo>
                  <a:cubicBezTo>
                    <a:pt x="384" y="27"/>
                    <a:pt x="391" y="24"/>
                    <a:pt x="386" y="22"/>
                  </a:cubicBezTo>
                  <a:cubicBezTo>
                    <a:pt x="383" y="21"/>
                    <a:pt x="378" y="22"/>
                    <a:pt x="375" y="20"/>
                  </a:cubicBezTo>
                  <a:cubicBezTo>
                    <a:pt x="374" y="19"/>
                    <a:pt x="378" y="16"/>
                    <a:pt x="379" y="15"/>
                  </a:cubicBezTo>
                  <a:cubicBezTo>
                    <a:pt x="380" y="13"/>
                    <a:pt x="380" y="9"/>
                    <a:pt x="380" y="6"/>
                  </a:cubicBezTo>
                  <a:cubicBezTo>
                    <a:pt x="380" y="6"/>
                    <a:pt x="381" y="5"/>
                    <a:pt x="380" y="4"/>
                  </a:cubicBezTo>
                  <a:cubicBezTo>
                    <a:pt x="380" y="4"/>
                    <a:pt x="374" y="0"/>
                    <a:pt x="374" y="0"/>
                  </a:cubicBezTo>
                  <a:cubicBezTo>
                    <a:pt x="372" y="0"/>
                    <a:pt x="370" y="2"/>
                    <a:pt x="368" y="2"/>
                  </a:cubicBezTo>
                  <a:cubicBezTo>
                    <a:pt x="365" y="2"/>
                    <a:pt x="363" y="1"/>
                    <a:pt x="360" y="1"/>
                  </a:cubicBezTo>
                  <a:cubicBezTo>
                    <a:pt x="363" y="5"/>
                    <a:pt x="364" y="8"/>
                    <a:pt x="362" y="11"/>
                  </a:cubicBezTo>
                  <a:cubicBezTo>
                    <a:pt x="361" y="13"/>
                    <a:pt x="357" y="13"/>
                    <a:pt x="355" y="15"/>
                  </a:cubicBezTo>
                  <a:cubicBezTo>
                    <a:pt x="354" y="16"/>
                    <a:pt x="355" y="19"/>
                    <a:pt x="353" y="20"/>
                  </a:cubicBezTo>
                  <a:cubicBezTo>
                    <a:pt x="352" y="20"/>
                    <a:pt x="351" y="20"/>
                    <a:pt x="351" y="20"/>
                  </a:cubicBezTo>
                  <a:cubicBezTo>
                    <a:pt x="349" y="20"/>
                    <a:pt x="347" y="20"/>
                    <a:pt x="345" y="20"/>
                  </a:cubicBezTo>
                  <a:cubicBezTo>
                    <a:pt x="344" y="20"/>
                    <a:pt x="344" y="20"/>
                    <a:pt x="344" y="20"/>
                  </a:cubicBezTo>
                  <a:cubicBezTo>
                    <a:pt x="343" y="21"/>
                    <a:pt x="345" y="21"/>
                    <a:pt x="344" y="22"/>
                  </a:cubicBezTo>
                  <a:cubicBezTo>
                    <a:pt x="344" y="24"/>
                    <a:pt x="340" y="22"/>
                    <a:pt x="338" y="23"/>
                  </a:cubicBezTo>
                  <a:cubicBezTo>
                    <a:pt x="338" y="24"/>
                    <a:pt x="339" y="26"/>
                    <a:pt x="337" y="27"/>
                  </a:cubicBezTo>
                  <a:cubicBezTo>
                    <a:pt x="337" y="27"/>
                    <a:pt x="336" y="27"/>
                    <a:pt x="335" y="27"/>
                  </a:cubicBezTo>
                  <a:cubicBezTo>
                    <a:pt x="335" y="27"/>
                    <a:pt x="334" y="27"/>
                    <a:pt x="333" y="27"/>
                  </a:cubicBezTo>
                  <a:cubicBezTo>
                    <a:pt x="333" y="27"/>
                    <a:pt x="332" y="27"/>
                    <a:pt x="332" y="27"/>
                  </a:cubicBezTo>
                  <a:cubicBezTo>
                    <a:pt x="330" y="28"/>
                    <a:pt x="329" y="30"/>
                    <a:pt x="328" y="30"/>
                  </a:cubicBezTo>
                  <a:cubicBezTo>
                    <a:pt x="327" y="30"/>
                    <a:pt x="326" y="30"/>
                    <a:pt x="326" y="30"/>
                  </a:cubicBezTo>
                  <a:cubicBezTo>
                    <a:pt x="325" y="30"/>
                    <a:pt x="324" y="30"/>
                    <a:pt x="323" y="30"/>
                  </a:cubicBezTo>
                  <a:cubicBezTo>
                    <a:pt x="323" y="30"/>
                    <a:pt x="322" y="31"/>
                    <a:pt x="322" y="31"/>
                  </a:cubicBezTo>
                  <a:cubicBezTo>
                    <a:pt x="318" y="33"/>
                    <a:pt x="314" y="27"/>
                    <a:pt x="310" y="30"/>
                  </a:cubicBezTo>
                  <a:cubicBezTo>
                    <a:pt x="305" y="35"/>
                    <a:pt x="307" y="32"/>
                    <a:pt x="305" y="33"/>
                  </a:cubicBezTo>
                  <a:cubicBezTo>
                    <a:pt x="301" y="36"/>
                    <a:pt x="309" y="46"/>
                    <a:pt x="301" y="46"/>
                  </a:cubicBezTo>
                  <a:cubicBezTo>
                    <a:pt x="296" y="46"/>
                    <a:pt x="293" y="38"/>
                    <a:pt x="289" y="35"/>
                  </a:cubicBezTo>
                  <a:cubicBezTo>
                    <a:pt x="285" y="33"/>
                    <a:pt x="287" y="39"/>
                    <a:pt x="284" y="38"/>
                  </a:cubicBezTo>
                  <a:cubicBezTo>
                    <a:pt x="281" y="37"/>
                    <a:pt x="280" y="34"/>
                    <a:pt x="274" y="35"/>
                  </a:cubicBezTo>
                  <a:cubicBezTo>
                    <a:pt x="273" y="35"/>
                    <a:pt x="271" y="39"/>
                    <a:pt x="269" y="37"/>
                  </a:cubicBezTo>
                  <a:cubicBezTo>
                    <a:pt x="268" y="36"/>
                    <a:pt x="268" y="32"/>
                    <a:pt x="267" y="31"/>
                  </a:cubicBezTo>
                  <a:cubicBezTo>
                    <a:pt x="264" y="28"/>
                    <a:pt x="258" y="32"/>
                    <a:pt x="254" y="31"/>
                  </a:cubicBezTo>
                  <a:cubicBezTo>
                    <a:pt x="253" y="30"/>
                    <a:pt x="253" y="27"/>
                    <a:pt x="249" y="26"/>
                  </a:cubicBezTo>
                  <a:cubicBezTo>
                    <a:pt x="249" y="26"/>
                    <a:pt x="249" y="26"/>
                    <a:pt x="248" y="26"/>
                  </a:cubicBezTo>
                  <a:cubicBezTo>
                    <a:pt x="246" y="32"/>
                    <a:pt x="262" y="41"/>
                    <a:pt x="265" y="44"/>
                  </a:cubicBezTo>
                  <a:cubicBezTo>
                    <a:pt x="266" y="45"/>
                    <a:pt x="263" y="55"/>
                    <a:pt x="264" y="58"/>
                  </a:cubicBezTo>
                  <a:cubicBezTo>
                    <a:pt x="265" y="61"/>
                    <a:pt x="269" y="64"/>
                    <a:pt x="270" y="67"/>
                  </a:cubicBezTo>
                  <a:cubicBezTo>
                    <a:pt x="270" y="68"/>
                    <a:pt x="269" y="75"/>
                    <a:pt x="269" y="76"/>
                  </a:cubicBezTo>
                  <a:cubicBezTo>
                    <a:pt x="274" y="78"/>
                    <a:pt x="289" y="72"/>
                    <a:pt x="288" y="81"/>
                  </a:cubicBezTo>
                  <a:cubicBezTo>
                    <a:pt x="287" y="87"/>
                    <a:pt x="270" y="89"/>
                    <a:pt x="269" y="91"/>
                  </a:cubicBezTo>
                  <a:cubicBezTo>
                    <a:pt x="268" y="93"/>
                    <a:pt x="269" y="96"/>
                    <a:pt x="268" y="98"/>
                  </a:cubicBezTo>
                  <a:cubicBezTo>
                    <a:pt x="268" y="100"/>
                    <a:pt x="265" y="101"/>
                    <a:pt x="263" y="102"/>
                  </a:cubicBezTo>
                  <a:cubicBezTo>
                    <a:pt x="263" y="103"/>
                    <a:pt x="261" y="107"/>
                    <a:pt x="260" y="106"/>
                  </a:cubicBezTo>
                  <a:cubicBezTo>
                    <a:pt x="259" y="105"/>
                    <a:pt x="261" y="101"/>
                    <a:pt x="260" y="102"/>
                  </a:cubicBezTo>
                  <a:cubicBezTo>
                    <a:pt x="256" y="102"/>
                    <a:pt x="254" y="107"/>
                    <a:pt x="251" y="108"/>
                  </a:cubicBezTo>
                  <a:cubicBezTo>
                    <a:pt x="248" y="110"/>
                    <a:pt x="251" y="108"/>
                    <a:pt x="248" y="108"/>
                  </a:cubicBezTo>
                  <a:cubicBezTo>
                    <a:pt x="246" y="108"/>
                    <a:pt x="244" y="112"/>
                    <a:pt x="242" y="112"/>
                  </a:cubicBezTo>
                  <a:cubicBezTo>
                    <a:pt x="242" y="112"/>
                    <a:pt x="241" y="111"/>
                    <a:pt x="240" y="112"/>
                  </a:cubicBezTo>
                  <a:cubicBezTo>
                    <a:pt x="238" y="112"/>
                    <a:pt x="239" y="116"/>
                    <a:pt x="238" y="117"/>
                  </a:cubicBezTo>
                  <a:cubicBezTo>
                    <a:pt x="237" y="119"/>
                    <a:pt x="236" y="117"/>
                    <a:pt x="235" y="117"/>
                  </a:cubicBezTo>
                  <a:cubicBezTo>
                    <a:pt x="231" y="119"/>
                    <a:pt x="232" y="125"/>
                    <a:pt x="229" y="125"/>
                  </a:cubicBezTo>
                  <a:cubicBezTo>
                    <a:pt x="224" y="126"/>
                    <a:pt x="231" y="119"/>
                    <a:pt x="227" y="117"/>
                  </a:cubicBezTo>
                  <a:cubicBezTo>
                    <a:pt x="222" y="113"/>
                    <a:pt x="217" y="122"/>
                    <a:pt x="212" y="123"/>
                  </a:cubicBezTo>
                  <a:cubicBezTo>
                    <a:pt x="211" y="123"/>
                    <a:pt x="208" y="123"/>
                    <a:pt x="207" y="122"/>
                  </a:cubicBezTo>
                  <a:cubicBezTo>
                    <a:pt x="205" y="121"/>
                    <a:pt x="193" y="112"/>
                    <a:pt x="192" y="110"/>
                  </a:cubicBezTo>
                  <a:cubicBezTo>
                    <a:pt x="191" y="110"/>
                    <a:pt x="187" y="112"/>
                    <a:pt x="186" y="110"/>
                  </a:cubicBezTo>
                  <a:cubicBezTo>
                    <a:pt x="185" y="109"/>
                    <a:pt x="186" y="109"/>
                    <a:pt x="186" y="108"/>
                  </a:cubicBezTo>
                  <a:cubicBezTo>
                    <a:pt x="186" y="105"/>
                    <a:pt x="186" y="103"/>
                    <a:pt x="186" y="101"/>
                  </a:cubicBezTo>
                  <a:cubicBezTo>
                    <a:pt x="186" y="100"/>
                    <a:pt x="187" y="99"/>
                    <a:pt x="186" y="98"/>
                  </a:cubicBezTo>
                  <a:cubicBezTo>
                    <a:pt x="186" y="96"/>
                    <a:pt x="179" y="84"/>
                    <a:pt x="177" y="84"/>
                  </a:cubicBezTo>
                  <a:cubicBezTo>
                    <a:pt x="173" y="84"/>
                    <a:pt x="169" y="95"/>
                    <a:pt x="162" y="95"/>
                  </a:cubicBezTo>
                  <a:cubicBezTo>
                    <a:pt x="159" y="95"/>
                    <a:pt x="159" y="87"/>
                    <a:pt x="156" y="88"/>
                  </a:cubicBezTo>
                  <a:cubicBezTo>
                    <a:pt x="155" y="88"/>
                    <a:pt x="153" y="93"/>
                    <a:pt x="153" y="93"/>
                  </a:cubicBezTo>
                  <a:cubicBezTo>
                    <a:pt x="154" y="94"/>
                    <a:pt x="157" y="95"/>
                    <a:pt x="157" y="96"/>
                  </a:cubicBezTo>
                  <a:cubicBezTo>
                    <a:pt x="157" y="96"/>
                    <a:pt x="150" y="96"/>
                    <a:pt x="147" y="96"/>
                  </a:cubicBezTo>
                  <a:cubicBezTo>
                    <a:pt x="142" y="96"/>
                    <a:pt x="136" y="96"/>
                    <a:pt x="130" y="96"/>
                  </a:cubicBezTo>
                  <a:cubicBezTo>
                    <a:pt x="129" y="96"/>
                    <a:pt x="127" y="96"/>
                    <a:pt x="126" y="96"/>
                  </a:cubicBezTo>
                  <a:cubicBezTo>
                    <a:pt x="125" y="96"/>
                    <a:pt x="124" y="96"/>
                    <a:pt x="123" y="96"/>
                  </a:cubicBezTo>
                  <a:cubicBezTo>
                    <a:pt x="118" y="95"/>
                    <a:pt x="124" y="94"/>
                    <a:pt x="119" y="95"/>
                  </a:cubicBezTo>
                  <a:cubicBezTo>
                    <a:pt x="118" y="95"/>
                    <a:pt x="111" y="95"/>
                    <a:pt x="111" y="96"/>
                  </a:cubicBezTo>
                  <a:cubicBezTo>
                    <a:pt x="110" y="97"/>
                    <a:pt x="111" y="97"/>
                    <a:pt x="111" y="98"/>
                  </a:cubicBezTo>
                  <a:cubicBezTo>
                    <a:pt x="111" y="100"/>
                    <a:pt x="111" y="101"/>
                    <a:pt x="111" y="103"/>
                  </a:cubicBezTo>
                  <a:cubicBezTo>
                    <a:pt x="110" y="105"/>
                    <a:pt x="110" y="107"/>
                    <a:pt x="110" y="109"/>
                  </a:cubicBezTo>
                  <a:cubicBezTo>
                    <a:pt x="110" y="114"/>
                    <a:pt x="110" y="114"/>
                    <a:pt x="110" y="114"/>
                  </a:cubicBezTo>
                  <a:cubicBezTo>
                    <a:pt x="111" y="114"/>
                    <a:pt x="112" y="114"/>
                    <a:pt x="112" y="114"/>
                  </a:cubicBezTo>
                  <a:cubicBezTo>
                    <a:pt x="113" y="113"/>
                    <a:pt x="113" y="113"/>
                    <a:pt x="114" y="113"/>
                  </a:cubicBezTo>
                  <a:cubicBezTo>
                    <a:pt x="117" y="114"/>
                    <a:pt x="123" y="114"/>
                    <a:pt x="126" y="115"/>
                  </a:cubicBezTo>
                  <a:cubicBezTo>
                    <a:pt x="128" y="115"/>
                    <a:pt x="128" y="117"/>
                    <a:pt x="128" y="118"/>
                  </a:cubicBezTo>
                  <a:cubicBezTo>
                    <a:pt x="130" y="122"/>
                    <a:pt x="127" y="121"/>
                    <a:pt x="129" y="124"/>
                  </a:cubicBezTo>
                  <a:cubicBezTo>
                    <a:pt x="130" y="124"/>
                    <a:pt x="131" y="125"/>
                    <a:pt x="130" y="126"/>
                  </a:cubicBezTo>
                  <a:cubicBezTo>
                    <a:pt x="126" y="127"/>
                    <a:pt x="124" y="124"/>
                    <a:pt x="121" y="123"/>
                  </a:cubicBezTo>
                  <a:cubicBezTo>
                    <a:pt x="119" y="122"/>
                    <a:pt x="119" y="125"/>
                    <a:pt x="117" y="125"/>
                  </a:cubicBezTo>
                  <a:cubicBezTo>
                    <a:pt x="116" y="125"/>
                    <a:pt x="116" y="124"/>
                    <a:pt x="115" y="124"/>
                  </a:cubicBezTo>
                  <a:cubicBezTo>
                    <a:pt x="112" y="124"/>
                    <a:pt x="110" y="127"/>
                    <a:pt x="107" y="127"/>
                  </a:cubicBezTo>
                  <a:cubicBezTo>
                    <a:pt x="106" y="127"/>
                    <a:pt x="105" y="127"/>
                    <a:pt x="105" y="127"/>
                  </a:cubicBezTo>
                  <a:cubicBezTo>
                    <a:pt x="105" y="128"/>
                    <a:pt x="105" y="128"/>
                    <a:pt x="105" y="129"/>
                  </a:cubicBezTo>
                  <a:cubicBezTo>
                    <a:pt x="105" y="131"/>
                    <a:pt x="105" y="132"/>
                    <a:pt x="105" y="134"/>
                  </a:cubicBezTo>
                  <a:cubicBezTo>
                    <a:pt x="105" y="137"/>
                    <a:pt x="105" y="140"/>
                    <a:pt x="105" y="143"/>
                  </a:cubicBezTo>
                  <a:cubicBezTo>
                    <a:pt x="105" y="147"/>
                    <a:pt x="105" y="147"/>
                    <a:pt x="105" y="147"/>
                  </a:cubicBezTo>
                  <a:cubicBezTo>
                    <a:pt x="105" y="148"/>
                    <a:pt x="107" y="151"/>
                    <a:pt x="108" y="152"/>
                  </a:cubicBezTo>
                  <a:cubicBezTo>
                    <a:pt x="110" y="154"/>
                    <a:pt x="115" y="154"/>
                    <a:pt x="117" y="157"/>
                  </a:cubicBezTo>
                  <a:cubicBezTo>
                    <a:pt x="119" y="159"/>
                    <a:pt x="117" y="160"/>
                    <a:pt x="117" y="163"/>
                  </a:cubicBezTo>
                  <a:cubicBezTo>
                    <a:pt x="117" y="167"/>
                    <a:pt x="122" y="171"/>
                    <a:pt x="123" y="175"/>
                  </a:cubicBezTo>
                  <a:cubicBezTo>
                    <a:pt x="124" y="179"/>
                    <a:pt x="121" y="187"/>
                    <a:pt x="120" y="192"/>
                  </a:cubicBezTo>
                  <a:cubicBezTo>
                    <a:pt x="117" y="206"/>
                    <a:pt x="115" y="221"/>
                    <a:pt x="112" y="235"/>
                  </a:cubicBezTo>
                  <a:cubicBezTo>
                    <a:pt x="112" y="239"/>
                    <a:pt x="111" y="253"/>
                    <a:pt x="109" y="256"/>
                  </a:cubicBezTo>
                  <a:cubicBezTo>
                    <a:pt x="108" y="256"/>
                    <a:pt x="108" y="256"/>
                    <a:pt x="108" y="256"/>
                  </a:cubicBezTo>
                  <a:cubicBezTo>
                    <a:pt x="108" y="258"/>
                    <a:pt x="108" y="258"/>
                    <a:pt x="108" y="258"/>
                  </a:cubicBezTo>
                  <a:cubicBezTo>
                    <a:pt x="108" y="259"/>
                    <a:pt x="107" y="262"/>
                    <a:pt x="106" y="262"/>
                  </a:cubicBezTo>
                  <a:cubicBezTo>
                    <a:pt x="105" y="261"/>
                    <a:pt x="105" y="259"/>
                    <a:pt x="104" y="259"/>
                  </a:cubicBezTo>
                  <a:cubicBezTo>
                    <a:pt x="102" y="258"/>
                    <a:pt x="103" y="262"/>
                    <a:pt x="102" y="261"/>
                  </a:cubicBezTo>
                  <a:cubicBezTo>
                    <a:pt x="98" y="260"/>
                    <a:pt x="99" y="256"/>
                    <a:pt x="98" y="256"/>
                  </a:cubicBezTo>
                  <a:cubicBezTo>
                    <a:pt x="96" y="255"/>
                    <a:pt x="95" y="257"/>
                    <a:pt x="93" y="257"/>
                  </a:cubicBezTo>
                  <a:cubicBezTo>
                    <a:pt x="93" y="257"/>
                    <a:pt x="93" y="256"/>
                    <a:pt x="92" y="256"/>
                  </a:cubicBezTo>
                  <a:cubicBezTo>
                    <a:pt x="91" y="256"/>
                    <a:pt x="92" y="257"/>
                    <a:pt x="91" y="257"/>
                  </a:cubicBezTo>
                  <a:cubicBezTo>
                    <a:pt x="90" y="257"/>
                    <a:pt x="91" y="256"/>
                    <a:pt x="90" y="255"/>
                  </a:cubicBezTo>
                  <a:cubicBezTo>
                    <a:pt x="89" y="255"/>
                    <a:pt x="88" y="257"/>
                    <a:pt x="88" y="257"/>
                  </a:cubicBezTo>
                  <a:cubicBezTo>
                    <a:pt x="85" y="258"/>
                    <a:pt x="87" y="255"/>
                    <a:pt x="84" y="257"/>
                  </a:cubicBezTo>
                  <a:cubicBezTo>
                    <a:pt x="83" y="258"/>
                    <a:pt x="83" y="263"/>
                    <a:pt x="81" y="263"/>
                  </a:cubicBezTo>
                  <a:cubicBezTo>
                    <a:pt x="80" y="263"/>
                    <a:pt x="80" y="261"/>
                    <a:pt x="80" y="261"/>
                  </a:cubicBezTo>
                  <a:cubicBezTo>
                    <a:pt x="78" y="261"/>
                    <a:pt x="77" y="263"/>
                    <a:pt x="76" y="263"/>
                  </a:cubicBezTo>
                  <a:cubicBezTo>
                    <a:pt x="76" y="263"/>
                    <a:pt x="76" y="262"/>
                    <a:pt x="75" y="262"/>
                  </a:cubicBezTo>
                  <a:cubicBezTo>
                    <a:pt x="75" y="262"/>
                    <a:pt x="75" y="263"/>
                    <a:pt x="74" y="264"/>
                  </a:cubicBezTo>
                  <a:cubicBezTo>
                    <a:pt x="74" y="264"/>
                    <a:pt x="74" y="263"/>
                    <a:pt x="73" y="263"/>
                  </a:cubicBezTo>
                  <a:cubicBezTo>
                    <a:pt x="73" y="263"/>
                    <a:pt x="72" y="262"/>
                    <a:pt x="72" y="263"/>
                  </a:cubicBezTo>
                  <a:cubicBezTo>
                    <a:pt x="72" y="263"/>
                    <a:pt x="72" y="264"/>
                    <a:pt x="72" y="264"/>
                  </a:cubicBezTo>
                  <a:cubicBezTo>
                    <a:pt x="71" y="264"/>
                    <a:pt x="71" y="264"/>
                    <a:pt x="70" y="264"/>
                  </a:cubicBezTo>
                  <a:cubicBezTo>
                    <a:pt x="70" y="264"/>
                    <a:pt x="69" y="264"/>
                    <a:pt x="69" y="264"/>
                  </a:cubicBezTo>
                  <a:cubicBezTo>
                    <a:pt x="67" y="264"/>
                    <a:pt x="64" y="266"/>
                    <a:pt x="62" y="266"/>
                  </a:cubicBezTo>
                  <a:cubicBezTo>
                    <a:pt x="60" y="266"/>
                    <a:pt x="58" y="265"/>
                    <a:pt x="55" y="266"/>
                  </a:cubicBezTo>
                  <a:cubicBezTo>
                    <a:pt x="53" y="268"/>
                    <a:pt x="51" y="270"/>
                    <a:pt x="49" y="271"/>
                  </a:cubicBezTo>
                  <a:cubicBezTo>
                    <a:pt x="47" y="272"/>
                    <a:pt x="44" y="273"/>
                    <a:pt x="42" y="274"/>
                  </a:cubicBezTo>
                  <a:cubicBezTo>
                    <a:pt x="41" y="276"/>
                    <a:pt x="40" y="278"/>
                    <a:pt x="37" y="280"/>
                  </a:cubicBezTo>
                  <a:cubicBezTo>
                    <a:pt x="35" y="281"/>
                    <a:pt x="30" y="282"/>
                    <a:pt x="29" y="283"/>
                  </a:cubicBezTo>
                  <a:cubicBezTo>
                    <a:pt x="27" y="286"/>
                    <a:pt x="28" y="293"/>
                    <a:pt x="27" y="296"/>
                  </a:cubicBezTo>
                  <a:cubicBezTo>
                    <a:pt x="26" y="301"/>
                    <a:pt x="22" y="304"/>
                    <a:pt x="21" y="309"/>
                  </a:cubicBezTo>
                  <a:cubicBezTo>
                    <a:pt x="20" y="312"/>
                    <a:pt x="23" y="316"/>
                    <a:pt x="22" y="320"/>
                  </a:cubicBezTo>
                  <a:cubicBezTo>
                    <a:pt x="22" y="322"/>
                    <a:pt x="9" y="328"/>
                    <a:pt x="6" y="332"/>
                  </a:cubicBezTo>
                  <a:cubicBezTo>
                    <a:pt x="4" y="337"/>
                    <a:pt x="7" y="339"/>
                    <a:pt x="8" y="342"/>
                  </a:cubicBezTo>
                  <a:cubicBezTo>
                    <a:pt x="8" y="343"/>
                    <a:pt x="8" y="343"/>
                    <a:pt x="8" y="343"/>
                  </a:cubicBezTo>
                  <a:cubicBezTo>
                    <a:pt x="7" y="344"/>
                    <a:pt x="4" y="345"/>
                    <a:pt x="3" y="345"/>
                  </a:cubicBezTo>
                  <a:cubicBezTo>
                    <a:pt x="2" y="345"/>
                    <a:pt x="1" y="344"/>
                    <a:pt x="1" y="344"/>
                  </a:cubicBezTo>
                  <a:cubicBezTo>
                    <a:pt x="0" y="345"/>
                    <a:pt x="1" y="346"/>
                    <a:pt x="1" y="346"/>
                  </a:cubicBezTo>
                  <a:cubicBezTo>
                    <a:pt x="1" y="348"/>
                    <a:pt x="1" y="349"/>
                    <a:pt x="1" y="351"/>
                  </a:cubicBezTo>
                  <a:cubicBezTo>
                    <a:pt x="2" y="354"/>
                    <a:pt x="8" y="355"/>
                    <a:pt x="8" y="357"/>
                  </a:cubicBezTo>
                  <a:cubicBezTo>
                    <a:pt x="8" y="361"/>
                    <a:pt x="8" y="356"/>
                    <a:pt x="6" y="358"/>
                  </a:cubicBezTo>
                  <a:cubicBezTo>
                    <a:pt x="5" y="360"/>
                    <a:pt x="10" y="363"/>
                    <a:pt x="11" y="365"/>
                  </a:cubicBezTo>
                  <a:cubicBezTo>
                    <a:pt x="11" y="367"/>
                    <a:pt x="12" y="370"/>
                    <a:pt x="13" y="372"/>
                  </a:cubicBezTo>
                  <a:cubicBezTo>
                    <a:pt x="14" y="373"/>
                    <a:pt x="17" y="373"/>
                    <a:pt x="18" y="375"/>
                  </a:cubicBezTo>
                  <a:cubicBezTo>
                    <a:pt x="19" y="376"/>
                    <a:pt x="19" y="379"/>
                    <a:pt x="20" y="380"/>
                  </a:cubicBezTo>
                  <a:cubicBezTo>
                    <a:pt x="20" y="380"/>
                    <a:pt x="23" y="381"/>
                    <a:pt x="23" y="381"/>
                  </a:cubicBezTo>
                  <a:cubicBezTo>
                    <a:pt x="25" y="383"/>
                    <a:pt x="28" y="387"/>
                    <a:pt x="29" y="389"/>
                  </a:cubicBezTo>
                  <a:cubicBezTo>
                    <a:pt x="31" y="393"/>
                    <a:pt x="22" y="398"/>
                    <a:pt x="25" y="400"/>
                  </a:cubicBezTo>
                  <a:cubicBezTo>
                    <a:pt x="29" y="403"/>
                    <a:pt x="44" y="399"/>
                    <a:pt x="47" y="404"/>
                  </a:cubicBezTo>
                  <a:cubicBezTo>
                    <a:pt x="48" y="405"/>
                    <a:pt x="47" y="408"/>
                    <a:pt x="48" y="409"/>
                  </a:cubicBezTo>
                  <a:cubicBezTo>
                    <a:pt x="49" y="411"/>
                    <a:pt x="51" y="411"/>
                    <a:pt x="52" y="413"/>
                  </a:cubicBezTo>
                  <a:cubicBezTo>
                    <a:pt x="51" y="416"/>
                    <a:pt x="51" y="416"/>
                    <a:pt x="51" y="416"/>
                  </a:cubicBezTo>
                  <a:cubicBezTo>
                    <a:pt x="51" y="417"/>
                    <a:pt x="52" y="416"/>
                    <a:pt x="53" y="416"/>
                  </a:cubicBezTo>
                  <a:cubicBezTo>
                    <a:pt x="55" y="416"/>
                    <a:pt x="58" y="416"/>
                    <a:pt x="60" y="416"/>
                  </a:cubicBezTo>
                  <a:cubicBezTo>
                    <a:pt x="73" y="416"/>
                    <a:pt x="72" y="418"/>
                    <a:pt x="83" y="410"/>
                  </a:cubicBezTo>
                  <a:cubicBezTo>
                    <a:pt x="86" y="408"/>
                    <a:pt x="94" y="399"/>
                    <a:pt x="95" y="401"/>
                  </a:cubicBezTo>
                  <a:cubicBezTo>
                    <a:pt x="95" y="402"/>
                    <a:pt x="93" y="404"/>
                    <a:pt x="93" y="405"/>
                  </a:cubicBezTo>
                  <a:cubicBezTo>
                    <a:pt x="95" y="407"/>
                    <a:pt x="95" y="407"/>
                    <a:pt x="95" y="407"/>
                  </a:cubicBezTo>
                  <a:cubicBezTo>
                    <a:pt x="96" y="410"/>
                    <a:pt x="93" y="410"/>
                    <a:pt x="92" y="411"/>
                  </a:cubicBezTo>
                  <a:cubicBezTo>
                    <a:pt x="92" y="416"/>
                    <a:pt x="92" y="416"/>
                    <a:pt x="92" y="416"/>
                  </a:cubicBezTo>
                  <a:cubicBezTo>
                    <a:pt x="93" y="421"/>
                    <a:pt x="93" y="427"/>
                    <a:pt x="93" y="432"/>
                  </a:cubicBezTo>
                  <a:cubicBezTo>
                    <a:pt x="93" y="433"/>
                    <a:pt x="93" y="443"/>
                    <a:pt x="93" y="443"/>
                  </a:cubicBezTo>
                  <a:cubicBezTo>
                    <a:pt x="94" y="444"/>
                    <a:pt x="95" y="441"/>
                    <a:pt x="96" y="441"/>
                  </a:cubicBezTo>
                  <a:cubicBezTo>
                    <a:pt x="99" y="442"/>
                    <a:pt x="99" y="446"/>
                    <a:pt x="103" y="445"/>
                  </a:cubicBezTo>
                  <a:cubicBezTo>
                    <a:pt x="106" y="444"/>
                    <a:pt x="109" y="441"/>
                    <a:pt x="112" y="441"/>
                  </a:cubicBezTo>
                  <a:cubicBezTo>
                    <a:pt x="114" y="440"/>
                    <a:pt x="117" y="440"/>
                    <a:pt x="121" y="441"/>
                  </a:cubicBezTo>
                  <a:cubicBezTo>
                    <a:pt x="127" y="441"/>
                    <a:pt x="132" y="442"/>
                    <a:pt x="135" y="442"/>
                  </a:cubicBezTo>
                  <a:cubicBezTo>
                    <a:pt x="137" y="442"/>
                    <a:pt x="144" y="443"/>
                    <a:pt x="144" y="443"/>
                  </a:cubicBezTo>
                  <a:cubicBezTo>
                    <a:pt x="145" y="445"/>
                    <a:pt x="140" y="446"/>
                    <a:pt x="145" y="446"/>
                  </a:cubicBezTo>
                  <a:cubicBezTo>
                    <a:pt x="148" y="446"/>
                    <a:pt x="154" y="444"/>
                    <a:pt x="156" y="442"/>
                  </a:cubicBezTo>
                  <a:cubicBezTo>
                    <a:pt x="158" y="440"/>
                    <a:pt x="159" y="436"/>
                    <a:pt x="161" y="434"/>
                  </a:cubicBezTo>
                  <a:cubicBezTo>
                    <a:pt x="164" y="432"/>
                    <a:pt x="171" y="435"/>
                    <a:pt x="172" y="434"/>
                  </a:cubicBezTo>
                  <a:cubicBezTo>
                    <a:pt x="172" y="434"/>
                    <a:pt x="172" y="433"/>
                    <a:pt x="173" y="432"/>
                  </a:cubicBezTo>
                  <a:cubicBezTo>
                    <a:pt x="174" y="430"/>
                    <a:pt x="180" y="425"/>
                    <a:pt x="182" y="424"/>
                  </a:cubicBezTo>
                  <a:cubicBezTo>
                    <a:pt x="183" y="424"/>
                    <a:pt x="184" y="424"/>
                    <a:pt x="184" y="424"/>
                  </a:cubicBezTo>
                  <a:cubicBezTo>
                    <a:pt x="185" y="424"/>
                    <a:pt x="186" y="424"/>
                    <a:pt x="186" y="424"/>
                  </a:cubicBezTo>
                  <a:cubicBezTo>
                    <a:pt x="190" y="422"/>
                    <a:pt x="193" y="417"/>
                    <a:pt x="196" y="415"/>
                  </a:cubicBezTo>
                  <a:cubicBezTo>
                    <a:pt x="201" y="412"/>
                    <a:pt x="210" y="409"/>
                    <a:pt x="215" y="409"/>
                  </a:cubicBezTo>
                  <a:cubicBezTo>
                    <a:pt x="217" y="409"/>
                    <a:pt x="221" y="408"/>
                    <a:pt x="222" y="408"/>
                  </a:cubicBezTo>
                  <a:cubicBezTo>
                    <a:pt x="222" y="408"/>
                    <a:pt x="222" y="409"/>
                    <a:pt x="223" y="409"/>
                  </a:cubicBezTo>
                  <a:cubicBezTo>
                    <a:pt x="223" y="409"/>
                    <a:pt x="223" y="408"/>
                    <a:pt x="223" y="408"/>
                  </a:cubicBezTo>
                  <a:cubicBezTo>
                    <a:pt x="224" y="408"/>
                    <a:pt x="227" y="410"/>
                    <a:pt x="228" y="411"/>
                  </a:cubicBezTo>
                  <a:cubicBezTo>
                    <a:pt x="230" y="412"/>
                    <a:pt x="231" y="405"/>
                    <a:pt x="234" y="407"/>
                  </a:cubicBezTo>
                  <a:cubicBezTo>
                    <a:pt x="236" y="411"/>
                    <a:pt x="236" y="411"/>
                    <a:pt x="236" y="411"/>
                  </a:cubicBezTo>
                  <a:cubicBezTo>
                    <a:pt x="236" y="411"/>
                    <a:pt x="236" y="423"/>
                    <a:pt x="236" y="423"/>
                  </a:cubicBezTo>
                  <a:cubicBezTo>
                    <a:pt x="235" y="425"/>
                    <a:pt x="233" y="427"/>
                    <a:pt x="232" y="429"/>
                  </a:cubicBezTo>
                  <a:cubicBezTo>
                    <a:pt x="231" y="434"/>
                    <a:pt x="237" y="439"/>
                    <a:pt x="237" y="441"/>
                  </a:cubicBezTo>
                  <a:cubicBezTo>
                    <a:pt x="236" y="443"/>
                    <a:pt x="234" y="445"/>
                    <a:pt x="234" y="447"/>
                  </a:cubicBezTo>
                  <a:cubicBezTo>
                    <a:pt x="233" y="449"/>
                    <a:pt x="235" y="450"/>
                    <a:pt x="236" y="451"/>
                  </a:cubicBezTo>
                  <a:cubicBezTo>
                    <a:pt x="236" y="452"/>
                    <a:pt x="235" y="454"/>
                    <a:pt x="236" y="455"/>
                  </a:cubicBezTo>
                  <a:cubicBezTo>
                    <a:pt x="238" y="457"/>
                    <a:pt x="240" y="457"/>
                    <a:pt x="240" y="460"/>
                  </a:cubicBezTo>
                  <a:cubicBezTo>
                    <a:pt x="240" y="460"/>
                    <a:pt x="239" y="461"/>
                    <a:pt x="239" y="462"/>
                  </a:cubicBezTo>
                  <a:cubicBezTo>
                    <a:pt x="239" y="464"/>
                    <a:pt x="242" y="462"/>
                    <a:pt x="243" y="463"/>
                  </a:cubicBezTo>
                  <a:cubicBezTo>
                    <a:pt x="245" y="465"/>
                    <a:pt x="244" y="469"/>
                    <a:pt x="245" y="470"/>
                  </a:cubicBezTo>
                  <a:cubicBezTo>
                    <a:pt x="245" y="470"/>
                    <a:pt x="250" y="470"/>
                    <a:pt x="250" y="470"/>
                  </a:cubicBezTo>
                  <a:cubicBezTo>
                    <a:pt x="251" y="471"/>
                    <a:pt x="251" y="473"/>
                    <a:pt x="252" y="473"/>
                  </a:cubicBezTo>
                  <a:cubicBezTo>
                    <a:pt x="253" y="473"/>
                    <a:pt x="253" y="472"/>
                    <a:pt x="254" y="472"/>
                  </a:cubicBezTo>
                  <a:cubicBezTo>
                    <a:pt x="254" y="472"/>
                    <a:pt x="253" y="473"/>
                    <a:pt x="254" y="474"/>
                  </a:cubicBezTo>
                  <a:cubicBezTo>
                    <a:pt x="254" y="474"/>
                    <a:pt x="255" y="474"/>
                    <a:pt x="255" y="474"/>
                  </a:cubicBezTo>
                  <a:cubicBezTo>
                    <a:pt x="256" y="475"/>
                    <a:pt x="259" y="475"/>
                    <a:pt x="259" y="476"/>
                  </a:cubicBezTo>
                  <a:cubicBezTo>
                    <a:pt x="260" y="476"/>
                    <a:pt x="257" y="480"/>
                    <a:pt x="261" y="482"/>
                  </a:cubicBezTo>
                  <a:cubicBezTo>
                    <a:pt x="262" y="482"/>
                    <a:pt x="274" y="484"/>
                    <a:pt x="274" y="484"/>
                  </a:cubicBezTo>
                  <a:cubicBezTo>
                    <a:pt x="277" y="483"/>
                    <a:pt x="277" y="481"/>
                    <a:pt x="281" y="482"/>
                  </a:cubicBezTo>
                  <a:cubicBezTo>
                    <a:pt x="284" y="483"/>
                    <a:pt x="289" y="488"/>
                    <a:pt x="293" y="488"/>
                  </a:cubicBezTo>
                  <a:cubicBezTo>
                    <a:pt x="294" y="488"/>
                    <a:pt x="295" y="485"/>
                    <a:pt x="297" y="487"/>
                  </a:cubicBezTo>
                  <a:cubicBezTo>
                    <a:pt x="299" y="489"/>
                    <a:pt x="300" y="496"/>
                    <a:pt x="305" y="497"/>
                  </a:cubicBezTo>
                  <a:cubicBezTo>
                    <a:pt x="305" y="497"/>
                    <a:pt x="307" y="495"/>
                    <a:pt x="307" y="495"/>
                  </a:cubicBezTo>
                  <a:cubicBezTo>
                    <a:pt x="307" y="495"/>
                    <a:pt x="310" y="498"/>
                    <a:pt x="310" y="498"/>
                  </a:cubicBezTo>
                  <a:cubicBezTo>
                    <a:pt x="310" y="498"/>
                    <a:pt x="313" y="498"/>
                    <a:pt x="313" y="498"/>
                  </a:cubicBezTo>
                  <a:cubicBezTo>
                    <a:pt x="314" y="498"/>
                    <a:pt x="314" y="500"/>
                    <a:pt x="315" y="500"/>
                  </a:cubicBezTo>
                  <a:cubicBezTo>
                    <a:pt x="316" y="500"/>
                    <a:pt x="316" y="500"/>
                    <a:pt x="317" y="500"/>
                  </a:cubicBezTo>
                  <a:cubicBezTo>
                    <a:pt x="318" y="500"/>
                    <a:pt x="320" y="500"/>
                    <a:pt x="321" y="500"/>
                  </a:cubicBezTo>
                  <a:cubicBezTo>
                    <a:pt x="321" y="500"/>
                    <a:pt x="322" y="500"/>
                    <a:pt x="323" y="500"/>
                  </a:cubicBezTo>
                  <a:cubicBezTo>
                    <a:pt x="324" y="501"/>
                    <a:pt x="324" y="504"/>
                    <a:pt x="325" y="506"/>
                  </a:cubicBezTo>
                  <a:cubicBezTo>
                    <a:pt x="325" y="506"/>
                    <a:pt x="329" y="508"/>
                    <a:pt x="329" y="508"/>
                  </a:cubicBezTo>
                  <a:cubicBezTo>
                    <a:pt x="330" y="509"/>
                    <a:pt x="330" y="510"/>
                    <a:pt x="330" y="511"/>
                  </a:cubicBezTo>
                  <a:cubicBezTo>
                    <a:pt x="332" y="512"/>
                    <a:pt x="335" y="509"/>
                    <a:pt x="337" y="510"/>
                  </a:cubicBezTo>
                  <a:cubicBezTo>
                    <a:pt x="340" y="510"/>
                    <a:pt x="337" y="512"/>
                    <a:pt x="341" y="511"/>
                  </a:cubicBezTo>
                  <a:cubicBezTo>
                    <a:pt x="341" y="511"/>
                    <a:pt x="344" y="509"/>
                    <a:pt x="344" y="509"/>
                  </a:cubicBezTo>
                  <a:cubicBezTo>
                    <a:pt x="345" y="509"/>
                    <a:pt x="347" y="511"/>
                    <a:pt x="348" y="510"/>
                  </a:cubicBezTo>
                  <a:cubicBezTo>
                    <a:pt x="351" y="509"/>
                    <a:pt x="351" y="509"/>
                    <a:pt x="351" y="509"/>
                  </a:cubicBezTo>
                  <a:cubicBezTo>
                    <a:pt x="351" y="509"/>
                    <a:pt x="357" y="514"/>
                    <a:pt x="358" y="515"/>
                  </a:cubicBezTo>
                  <a:cubicBezTo>
                    <a:pt x="360" y="516"/>
                    <a:pt x="364" y="516"/>
                    <a:pt x="366" y="518"/>
                  </a:cubicBezTo>
                  <a:cubicBezTo>
                    <a:pt x="372" y="522"/>
                    <a:pt x="367" y="524"/>
                    <a:pt x="367" y="527"/>
                  </a:cubicBezTo>
                  <a:cubicBezTo>
                    <a:pt x="366" y="532"/>
                    <a:pt x="371" y="535"/>
                    <a:pt x="370" y="539"/>
                  </a:cubicBezTo>
                  <a:cubicBezTo>
                    <a:pt x="370" y="541"/>
                    <a:pt x="368" y="543"/>
                    <a:pt x="368" y="545"/>
                  </a:cubicBezTo>
                  <a:cubicBezTo>
                    <a:pt x="368" y="546"/>
                    <a:pt x="370" y="552"/>
                    <a:pt x="369" y="553"/>
                  </a:cubicBezTo>
                  <a:cubicBezTo>
                    <a:pt x="368" y="554"/>
                    <a:pt x="365" y="551"/>
                    <a:pt x="366" y="555"/>
                  </a:cubicBezTo>
                  <a:cubicBezTo>
                    <a:pt x="366" y="558"/>
                    <a:pt x="373" y="560"/>
                    <a:pt x="373" y="565"/>
                  </a:cubicBezTo>
                  <a:cubicBezTo>
                    <a:pt x="374" y="567"/>
                    <a:pt x="375" y="584"/>
                    <a:pt x="375" y="584"/>
                  </a:cubicBezTo>
                  <a:cubicBezTo>
                    <a:pt x="376" y="585"/>
                    <a:pt x="377" y="584"/>
                    <a:pt x="377" y="584"/>
                  </a:cubicBezTo>
                  <a:cubicBezTo>
                    <a:pt x="380" y="584"/>
                    <a:pt x="382" y="584"/>
                    <a:pt x="384" y="584"/>
                  </a:cubicBezTo>
                  <a:cubicBezTo>
                    <a:pt x="394" y="585"/>
                    <a:pt x="403" y="585"/>
                    <a:pt x="413" y="586"/>
                  </a:cubicBezTo>
                  <a:cubicBezTo>
                    <a:pt x="415" y="586"/>
                    <a:pt x="417" y="586"/>
                    <a:pt x="419" y="586"/>
                  </a:cubicBezTo>
                  <a:cubicBezTo>
                    <a:pt x="420" y="586"/>
                    <a:pt x="420" y="586"/>
                    <a:pt x="421" y="586"/>
                  </a:cubicBezTo>
                  <a:cubicBezTo>
                    <a:pt x="422" y="586"/>
                    <a:pt x="423" y="584"/>
                    <a:pt x="424" y="585"/>
                  </a:cubicBezTo>
                  <a:cubicBezTo>
                    <a:pt x="426" y="588"/>
                    <a:pt x="421" y="592"/>
                    <a:pt x="420" y="594"/>
                  </a:cubicBezTo>
                  <a:cubicBezTo>
                    <a:pt x="419" y="596"/>
                    <a:pt x="420" y="609"/>
                    <a:pt x="422" y="611"/>
                  </a:cubicBezTo>
                  <a:cubicBezTo>
                    <a:pt x="424" y="614"/>
                    <a:pt x="438" y="616"/>
                    <a:pt x="439" y="620"/>
                  </a:cubicBezTo>
                  <a:cubicBezTo>
                    <a:pt x="439" y="621"/>
                    <a:pt x="438" y="621"/>
                    <a:pt x="438" y="621"/>
                  </a:cubicBezTo>
                  <a:cubicBezTo>
                    <a:pt x="438" y="622"/>
                    <a:pt x="443" y="634"/>
                    <a:pt x="443" y="635"/>
                  </a:cubicBezTo>
                  <a:cubicBezTo>
                    <a:pt x="443" y="635"/>
                    <a:pt x="446" y="636"/>
                    <a:pt x="446" y="636"/>
                  </a:cubicBezTo>
                  <a:cubicBezTo>
                    <a:pt x="446" y="637"/>
                    <a:pt x="444" y="637"/>
                    <a:pt x="444" y="637"/>
                  </a:cubicBezTo>
                  <a:cubicBezTo>
                    <a:pt x="442" y="639"/>
                    <a:pt x="442" y="644"/>
                    <a:pt x="441" y="647"/>
                  </a:cubicBezTo>
                  <a:cubicBezTo>
                    <a:pt x="440" y="649"/>
                    <a:pt x="438" y="654"/>
                    <a:pt x="438" y="656"/>
                  </a:cubicBezTo>
                  <a:cubicBezTo>
                    <a:pt x="438" y="656"/>
                    <a:pt x="441" y="658"/>
                    <a:pt x="440" y="659"/>
                  </a:cubicBezTo>
                  <a:cubicBezTo>
                    <a:pt x="439" y="660"/>
                    <a:pt x="438" y="659"/>
                    <a:pt x="437" y="660"/>
                  </a:cubicBezTo>
                  <a:cubicBezTo>
                    <a:pt x="435" y="663"/>
                    <a:pt x="433" y="668"/>
                    <a:pt x="432" y="671"/>
                  </a:cubicBezTo>
                  <a:cubicBezTo>
                    <a:pt x="431" y="672"/>
                    <a:pt x="428" y="676"/>
                    <a:pt x="429" y="678"/>
                  </a:cubicBezTo>
                  <a:cubicBezTo>
                    <a:pt x="429" y="681"/>
                    <a:pt x="439" y="683"/>
                    <a:pt x="433" y="686"/>
                  </a:cubicBezTo>
                  <a:cubicBezTo>
                    <a:pt x="432" y="686"/>
                    <a:pt x="431" y="688"/>
                    <a:pt x="429" y="688"/>
                  </a:cubicBezTo>
                  <a:cubicBezTo>
                    <a:pt x="429" y="688"/>
                    <a:pt x="428" y="688"/>
                    <a:pt x="428" y="688"/>
                  </a:cubicBezTo>
                  <a:cubicBezTo>
                    <a:pt x="428" y="688"/>
                    <a:pt x="428" y="688"/>
                    <a:pt x="428" y="688"/>
                  </a:cubicBezTo>
                  <a:cubicBezTo>
                    <a:pt x="427" y="689"/>
                    <a:pt x="427" y="689"/>
                    <a:pt x="427" y="689"/>
                  </a:cubicBezTo>
                  <a:cubicBezTo>
                    <a:pt x="430" y="691"/>
                    <a:pt x="425" y="691"/>
                    <a:pt x="428" y="692"/>
                  </a:cubicBezTo>
                  <a:cubicBezTo>
                    <a:pt x="428" y="693"/>
                    <a:pt x="429" y="692"/>
                    <a:pt x="429" y="692"/>
                  </a:cubicBezTo>
                  <a:cubicBezTo>
                    <a:pt x="429" y="695"/>
                    <a:pt x="429" y="695"/>
                    <a:pt x="429" y="695"/>
                  </a:cubicBezTo>
                  <a:cubicBezTo>
                    <a:pt x="429" y="695"/>
                    <a:pt x="432" y="696"/>
                    <a:pt x="432" y="696"/>
                  </a:cubicBezTo>
                  <a:cubicBezTo>
                    <a:pt x="432" y="697"/>
                    <a:pt x="431" y="704"/>
                    <a:pt x="432" y="704"/>
                  </a:cubicBezTo>
                  <a:cubicBezTo>
                    <a:pt x="432" y="704"/>
                    <a:pt x="433" y="703"/>
                    <a:pt x="433" y="703"/>
                  </a:cubicBezTo>
                  <a:cubicBezTo>
                    <a:pt x="435" y="702"/>
                    <a:pt x="435" y="705"/>
                    <a:pt x="434" y="705"/>
                  </a:cubicBezTo>
                  <a:cubicBezTo>
                    <a:pt x="433" y="706"/>
                    <a:pt x="432" y="706"/>
                    <a:pt x="433" y="706"/>
                  </a:cubicBezTo>
                  <a:cubicBezTo>
                    <a:pt x="433" y="707"/>
                    <a:pt x="434" y="707"/>
                    <a:pt x="435" y="707"/>
                  </a:cubicBezTo>
                  <a:cubicBezTo>
                    <a:pt x="435" y="708"/>
                    <a:pt x="434" y="708"/>
                    <a:pt x="434" y="709"/>
                  </a:cubicBezTo>
                  <a:cubicBezTo>
                    <a:pt x="434" y="710"/>
                    <a:pt x="436" y="709"/>
                    <a:pt x="436" y="710"/>
                  </a:cubicBezTo>
                  <a:cubicBezTo>
                    <a:pt x="437" y="711"/>
                    <a:pt x="436" y="716"/>
                    <a:pt x="436" y="717"/>
                  </a:cubicBezTo>
                  <a:cubicBezTo>
                    <a:pt x="434" y="719"/>
                    <a:pt x="434" y="719"/>
                    <a:pt x="434" y="719"/>
                  </a:cubicBezTo>
                  <a:cubicBezTo>
                    <a:pt x="434" y="720"/>
                    <a:pt x="435" y="720"/>
                    <a:pt x="435" y="721"/>
                  </a:cubicBezTo>
                  <a:cubicBezTo>
                    <a:pt x="435" y="722"/>
                    <a:pt x="433" y="724"/>
                    <a:pt x="433" y="725"/>
                  </a:cubicBezTo>
                  <a:cubicBezTo>
                    <a:pt x="432" y="727"/>
                    <a:pt x="434" y="728"/>
                    <a:pt x="434" y="730"/>
                  </a:cubicBezTo>
                  <a:cubicBezTo>
                    <a:pt x="434" y="733"/>
                    <a:pt x="433" y="733"/>
                    <a:pt x="433" y="736"/>
                  </a:cubicBezTo>
                  <a:cubicBezTo>
                    <a:pt x="433" y="737"/>
                    <a:pt x="431" y="739"/>
                    <a:pt x="431" y="741"/>
                  </a:cubicBezTo>
                  <a:cubicBezTo>
                    <a:pt x="432" y="744"/>
                    <a:pt x="439" y="740"/>
                    <a:pt x="440" y="741"/>
                  </a:cubicBezTo>
                  <a:cubicBezTo>
                    <a:pt x="441" y="741"/>
                    <a:pt x="440" y="742"/>
                    <a:pt x="441" y="743"/>
                  </a:cubicBezTo>
                  <a:cubicBezTo>
                    <a:pt x="442" y="744"/>
                    <a:pt x="455" y="745"/>
                    <a:pt x="457" y="745"/>
                  </a:cubicBezTo>
                  <a:cubicBezTo>
                    <a:pt x="460" y="745"/>
                    <a:pt x="460" y="745"/>
                    <a:pt x="460" y="745"/>
                  </a:cubicBezTo>
                  <a:cubicBezTo>
                    <a:pt x="460" y="745"/>
                    <a:pt x="458" y="748"/>
                    <a:pt x="461" y="747"/>
                  </a:cubicBezTo>
                  <a:cubicBezTo>
                    <a:pt x="463" y="746"/>
                    <a:pt x="462" y="744"/>
                    <a:pt x="465" y="744"/>
                  </a:cubicBezTo>
                  <a:cubicBezTo>
                    <a:pt x="465" y="744"/>
                    <a:pt x="466" y="746"/>
                    <a:pt x="466" y="746"/>
                  </a:cubicBezTo>
                  <a:cubicBezTo>
                    <a:pt x="469" y="745"/>
                    <a:pt x="469" y="740"/>
                    <a:pt x="472" y="740"/>
                  </a:cubicBezTo>
                  <a:cubicBezTo>
                    <a:pt x="474" y="741"/>
                    <a:pt x="476" y="745"/>
                    <a:pt x="477" y="746"/>
                  </a:cubicBezTo>
                  <a:cubicBezTo>
                    <a:pt x="480" y="747"/>
                    <a:pt x="484" y="745"/>
                    <a:pt x="486" y="746"/>
                  </a:cubicBezTo>
                  <a:cubicBezTo>
                    <a:pt x="487" y="747"/>
                    <a:pt x="492" y="756"/>
                    <a:pt x="492" y="758"/>
                  </a:cubicBezTo>
                  <a:cubicBezTo>
                    <a:pt x="493" y="760"/>
                    <a:pt x="491" y="763"/>
                    <a:pt x="492" y="765"/>
                  </a:cubicBezTo>
                  <a:cubicBezTo>
                    <a:pt x="492" y="769"/>
                    <a:pt x="494" y="773"/>
                    <a:pt x="495" y="776"/>
                  </a:cubicBezTo>
                  <a:cubicBezTo>
                    <a:pt x="495" y="777"/>
                    <a:pt x="494" y="780"/>
                    <a:pt x="494" y="782"/>
                  </a:cubicBezTo>
                  <a:cubicBezTo>
                    <a:pt x="495" y="784"/>
                    <a:pt x="496" y="786"/>
                    <a:pt x="496" y="788"/>
                  </a:cubicBezTo>
                  <a:cubicBezTo>
                    <a:pt x="496" y="789"/>
                    <a:pt x="496" y="791"/>
                    <a:pt x="497" y="791"/>
                  </a:cubicBezTo>
                  <a:cubicBezTo>
                    <a:pt x="505" y="797"/>
                    <a:pt x="511" y="787"/>
                    <a:pt x="517" y="787"/>
                  </a:cubicBezTo>
                  <a:cubicBezTo>
                    <a:pt x="518" y="787"/>
                    <a:pt x="522" y="790"/>
                    <a:pt x="523" y="791"/>
                  </a:cubicBezTo>
                  <a:cubicBezTo>
                    <a:pt x="523" y="791"/>
                    <a:pt x="526" y="794"/>
                    <a:pt x="526" y="794"/>
                  </a:cubicBezTo>
                  <a:cubicBezTo>
                    <a:pt x="526" y="795"/>
                    <a:pt x="524" y="795"/>
                    <a:pt x="524" y="796"/>
                  </a:cubicBezTo>
                  <a:cubicBezTo>
                    <a:pt x="523" y="799"/>
                    <a:pt x="527" y="800"/>
                    <a:pt x="525" y="804"/>
                  </a:cubicBezTo>
                  <a:cubicBezTo>
                    <a:pt x="524" y="807"/>
                    <a:pt x="520" y="817"/>
                    <a:pt x="520" y="820"/>
                  </a:cubicBezTo>
                  <a:cubicBezTo>
                    <a:pt x="520" y="821"/>
                    <a:pt x="521" y="822"/>
                    <a:pt x="521" y="823"/>
                  </a:cubicBezTo>
                  <a:cubicBezTo>
                    <a:pt x="521" y="825"/>
                    <a:pt x="516" y="828"/>
                    <a:pt x="516" y="831"/>
                  </a:cubicBezTo>
                  <a:cubicBezTo>
                    <a:pt x="515" y="831"/>
                    <a:pt x="516" y="833"/>
                    <a:pt x="516" y="834"/>
                  </a:cubicBezTo>
                  <a:cubicBezTo>
                    <a:pt x="522" y="839"/>
                    <a:pt x="521" y="833"/>
                    <a:pt x="524" y="834"/>
                  </a:cubicBezTo>
                  <a:cubicBezTo>
                    <a:pt x="525" y="834"/>
                    <a:pt x="525" y="835"/>
                    <a:pt x="525" y="835"/>
                  </a:cubicBezTo>
                  <a:cubicBezTo>
                    <a:pt x="525" y="835"/>
                    <a:pt x="528" y="831"/>
                    <a:pt x="529" y="833"/>
                  </a:cubicBezTo>
                  <a:cubicBezTo>
                    <a:pt x="529" y="833"/>
                    <a:pt x="528" y="834"/>
                    <a:pt x="528" y="834"/>
                  </a:cubicBezTo>
                  <a:cubicBezTo>
                    <a:pt x="528" y="835"/>
                    <a:pt x="529" y="835"/>
                    <a:pt x="529" y="835"/>
                  </a:cubicBezTo>
                  <a:cubicBezTo>
                    <a:pt x="529" y="835"/>
                    <a:pt x="529" y="834"/>
                    <a:pt x="529" y="834"/>
                  </a:cubicBezTo>
                  <a:cubicBezTo>
                    <a:pt x="531" y="833"/>
                    <a:pt x="532" y="836"/>
                    <a:pt x="532" y="837"/>
                  </a:cubicBezTo>
                  <a:cubicBezTo>
                    <a:pt x="533" y="837"/>
                    <a:pt x="533" y="836"/>
                    <a:pt x="534" y="836"/>
                  </a:cubicBezTo>
                  <a:cubicBezTo>
                    <a:pt x="536" y="838"/>
                    <a:pt x="534" y="843"/>
                    <a:pt x="535" y="845"/>
                  </a:cubicBezTo>
                  <a:cubicBezTo>
                    <a:pt x="536" y="847"/>
                    <a:pt x="538" y="849"/>
                    <a:pt x="539" y="851"/>
                  </a:cubicBezTo>
                  <a:cubicBezTo>
                    <a:pt x="540" y="854"/>
                    <a:pt x="538" y="855"/>
                    <a:pt x="537" y="858"/>
                  </a:cubicBezTo>
                  <a:cubicBezTo>
                    <a:pt x="537" y="862"/>
                    <a:pt x="538" y="873"/>
                    <a:pt x="535" y="875"/>
                  </a:cubicBezTo>
                  <a:cubicBezTo>
                    <a:pt x="534" y="876"/>
                    <a:pt x="528" y="879"/>
                    <a:pt x="527" y="880"/>
                  </a:cubicBezTo>
                  <a:cubicBezTo>
                    <a:pt x="527" y="880"/>
                    <a:pt x="526" y="880"/>
                    <a:pt x="526" y="880"/>
                  </a:cubicBezTo>
                  <a:cubicBezTo>
                    <a:pt x="525" y="880"/>
                    <a:pt x="526" y="879"/>
                    <a:pt x="525" y="879"/>
                  </a:cubicBezTo>
                  <a:cubicBezTo>
                    <a:pt x="524" y="879"/>
                    <a:pt x="523" y="884"/>
                    <a:pt x="522" y="884"/>
                  </a:cubicBezTo>
                  <a:cubicBezTo>
                    <a:pt x="518" y="883"/>
                    <a:pt x="518" y="885"/>
                    <a:pt x="516" y="885"/>
                  </a:cubicBezTo>
                  <a:cubicBezTo>
                    <a:pt x="515" y="885"/>
                    <a:pt x="515" y="884"/>
                    <a:pt x="515" y="884"/>
                  </a:cubicBezTo>
                  <a:cubicBezTo>
                    <a:pt x="513" y="884"/>
                    <a:pt x="512" y="887"/>
                    <a:pt x="510" y="887"/>
                  </a:cubicBezTo>
                  <a:cubicBezTo>
                    <a:pt x="510" y="887"/>
                    <a:pt x="510" y="886"/>
                    <a:pt x="509" y="886"/>
                  </a:cubicBezTo>
                  <a:cubicBezTo>
                    <a:pt x="508" y="887"/>
                    <a:pt x="507" y="891"/>
                    <a:pt x="506" y="892"/>
                  </a:cubicBezTo>
                  <a:cubicBezTo>
                    <a:pt x="505" y="893"/>
                    <a:pt x="502" y="893"/>
                    <a:pt x="502" y="893"/>
                  </a:cubicBezTo>
                  <a:cubicBezTo>
                    <a:pt x="502" y="894"/>
                    <a:pt x="504" y="895"/>
                    <a:pt x="503" y="895"/>
                  </a:cubicBezTo>
                  <a:cubicBezTo>
                    <a:pt x="500" y="895"/>
                    <a:pt x="498" y="895"/>
                    <a:pt x="495" y="898"/>
                  </a:cubicBezTo>
                  <a:cubicBezTo>
                    <a:pt x="494" y="899"/>
                    <a:pt x="494" y="900"/>
                    <a:pt x="493" y="901"/>
                  </a:cubicBezTo>
                  <a:cubicBezTo>
                    <a:pt x="491" y="903"/>
                    <a:pt x="487" y="903"/>
                    <a:pt x="485" y="904"/>
                  </a:cubicBezTo>
                  <a:cubicBezTo>
                    <a:pt x="483" y="905"/>
                    <a:pt x="490" y="908"/>
                    <a:pt x="486" y="910"/>
                  </a:cubicBezTo>
                  <a:cubicBezTo>
                    <a:pt x="485" y="910"/>
                    <a:pt x="484" y="907"/>
                    <a:pt x="482" y="908"/>
                  </a:cubicBezTo>
                  <a:cubicBezTo>
                    <a:pt x="480" y="908"/>
                    <a:pt x="482" y="909"/>
                    <a:pt x="481" y="911"/>
                  </a:cubicBezTo>
                  <a:cubicBezTo>
                    <a:pt x="481" y="911"/>
                    <a:pt x="478" y="911"/>
                    <a:pt x="478" y="912"/>
                  </a:cubicBezTo>
                  <a:cubicBezTo>
                    <a:pt x="478" y="912"/>
                    <a:pt x="478" y="913"/>
                    <a:pt x="478" y="914"/>
                  </a:cubicBezTo>
                  <a:cubicBezTo>
                    <a:pt x="477" y="916"/>
                    <a:pt x="473" y="917"/>
                    <a:pt x="471" y="919"/>
                  </a:cubicBezTo>
                  <a:cubicBezTo>
                    <a:pt x="470" y="921"/>
                    <a:pt x="469" y="924"/>
                    <a:pt x="468" y="926"/>
                  </a:cubicBezTo>
                  <a:cubicBezTo>
                    <a:pt x="467" y="927"/>
                    <a:pt x="465" y="927"/>
                    <a:pt x="464" y="928"/>
                  </a:cubicBezTo>
                  <a:cubicBezTo>
                    <a:pt x="462" y="929"/>
                    <a:pt x="462" y="932"/>
                    <a:pt x="461" y="934"/>
                  </a:cubicBezTo>
                  <a:cubicBezTo>
                    <a:pt x="459" y="937"/>
                    <a:pt x="455" y="940"/>
                    <a:pt x="452" y="943"/>
                  </a:cubicBezTo>
                  <a:cubicBezTo>
                    <a:pt x="451" y="945"/>
                    <a:pt x="447" y="945"/>
                    <a:pt x="446" y="946"/>
                  </a:cubicBezTo>
                  <a:cubicBezTo>
                    <a:pt x="445" y="948"/>
                    <a:pt x="446" y="949"/>
                    <a:pt x="445" y="951"/>
                  </a:cubicBezTo>
                  <a:cubicBezTo>
                    <a:pt x="444" y="953"/>
                    <a:pt x="439" y="955"/>
                    <a:pt x="438" y="956"/>
                  </a:cubicBezTo>
                  <a:cubicBezTo>
                    <a:pt x="438" y="956"/>
                    <a:pt x="438" y="956"/>
                    <a:pt x="438" y="956"/>
                  </a:cubicBezTo>
                  <a:cubicBezTo>
                    <a:pt x="440" y="957"/>
                    <a:pt x="438" y="955"/>
                    <a:pt x="439" y="958"/>
                  </a:cubicBezTo>
                  <a:cubicBezTo>
                    <a:pt x="440" y="959"/>
                    <a:pt x="446" y="959"/>
                    <a:pt x="448" y="959"/>
                  </a:cubicBezTo>
                  <a:cubicBezTo>
                    <a:pt x="451" y="958"/>
                    <a:pt x="449" y="951"/>
                    <a:pt x="458" y="954"/>
                  </a:cubicBezTo>
                  <a:cubicBezTo>
                    <a:pt x="459" y="954"/>
                    <a:pt x="462" y="957"/>
                    <a:pt x="462" y="958"/>
                  </a:cubicBezTo>
                  <a:cubicBezTo>
                    <a:pt x="462" y="958"/>
                    <a:pt x="462" y="959"/>
                    <a:pt x="462" y="959"/>
                  </a:cubicBezTo>
                  <a:cubicBezTo>
                    <a:pt x="463" y="962"/>
                    <a:pt x="474" y="967"/>
                    <a:pt x="477" y="972"/>
                  </a:cubicBezTo>
                  <a:cubicBezTo>
                    <a:pt x="478" y="974"/>
                    <a:pt x="477" y="976"/>
                    <a:pt x="477" y="978"/>
                  </a:cubicBezTo>
                  <a:cubicBezTo>
                    <a:pt x="477" y="979"/>
                    <a:pt x="476" y="979"/>
                    <a:pt x="477" y="980"/>
                  </a:cubicBezTo>
                  <a:cubicBezTo>
                    <a:pt x="479" y="982"/>
                    <a:pt x="487" y="974"/>
                    <a:pt x="487" y="974"/>
                  </a:cubicBezTo>
                  <a:cubicBezTo>
                    <a:pt x="492" y="976"/>
                    <a:pt x="492" y="981"/>
                    <a:pt x="495" y="984"/>
                  </a:cubicBezTo>
                  <a:cubicBezTo>
                    <a:pt x="499" y="988"/>
                    <a:pt x="499" y="985"/>
                    <a:pt x="500" y="985"/>
                  </a:cubicBezTo>
                  <a:cubicBezTo>
                    <a:pt x="503" y="988"/>
                    <a:pt x="503" y="988"/>
                    <a:pt x="503" y="988"/>
                  </a:cubicBezTo>
                  <a:cubicBezTo>
                    <a:pt x="505" y="989"/>
                    <a:pt x="509" y="989"/>
                    <a:pt x="511" y="990"/>
                  </a:cubicBezTo>
                  <a:cubicBezTo>
                    <a:pt x="513" y="992"/>
                    <a:pt x="512" y="994"/>
                    <a:pt x="513" y="996"/>
                  </a:cubicBezTo>
                  <a:cubicBezTo>
                    <a:pt x="514" y="997"/>
                    <a:pt x="518" y="1000"/>
                    <a:pt x="520" y="1001"/>
                  </a:cubicBezTo>
                  <a:cubicBezTo>
                    <a:pt x="520" y="1001"/>
                    <a:pt x="521" y="1002"/>
                    <a:pt x="521" y="1002"/>
                  </a:cubicBezTo>
                  <a:cubicBezTo>
                    <a:pt x="522" y="1002"/>
                    <a:pt x="522" y="1001"/>
                    <a:pt x="523" y="1001"/>
                  </a:cubicBezTo>
                  <a:cubicBezTo>
                    <a:pt x="525" y="1001"/>
                    <a:pt x="526" y="1004"/>
                    <a:pt x="527" y="1005"/>
                  </a:cubicBezTo>
                  <a:cubicBezTo>
                    <a:pt x="528" y="1006"/>
                    <a:pt x="529" y="1005"/>
                    <a:pt x="530" y="1006"/>
                  </a:cubicBezTo>
                  <a:cubicBezTo>
                    <a:pt x="532" y="1008"/>
                    <a:pt x="531" y="1012"/>
                    <a:pt x="533" y="1014"/>
                  </a:cubicBezTo>
                  <a:cubicBezTo>
                    <a:pt x="535" y="1019"/>
                    <a:pt x="543" y="1020"/>
                    <a:pt x="545" y="1024"/>
                  </a:cubicBezTo>
                  <a:cubicBezTo>
                    <a:pt x="545" y="1024"/>
                    <a:pt x="541" y="1028"/>
                    <a:pt x="538" y="1031"/>
                  </a:cubicBezTo>
                  <a:cubicBezTo>
                    <a:pt x="538" y="1031"/>
                    <a:pt x="535" y="1034"/>
                    <a:pt x="535" y="1034"/>
                  </a:cubicBezTo>
                  <a:cubicBezTo>
                    <a:pt x="533" y="1036"/>
                    <a:pt x="534" y="1041"/>
                    <a:pt x="534" y="1044"/>
                  </a:cubicBezTo>
                  <a:cubicBezTo>
                    <a:pt x="534" y="1044"/>
                    <a:pt x="533" y="1048"/>
                    <a:pt x="534" y="1049"/>
                  </a:cubicBezTo>
                  <a:cubicBezTo>
                    <a:pt x="534" y="1050"/>
                    <a:pt x="536" y="1050"/>
                    <a:pt x="537" y="1051"/>
                  </a:cubicBezTo>
                  <a:cubicBezTo>
                    <a:pt x="537" y="1051"/>
                    <a:pt x="537" y="1051"/>
                    <a:pt x="537" y="1051"/>
                  </a:cubicBezTo>
                  <a:cubicBezTo>
                    <a:pt x="537" y="1050"/>
                    <a:pt x="537" y="1050"/>
                    <a:pt x="537" y="1050"/>
                  </a:cubicBezTo>
                  <a:cubicBezTo>
                    <a:pt x="543" y="1045"/>
                    <a:pt x="551" y="1041"/>
                    <a:pt x="555" y="1035"/>
                  </a:cubicBezTo>
                  <a:cubicBezTo>
                    <a:pt x="560" y="1029"/>
                    <a:pt x="561" y="1021"/>
                    <a:pt x="565" y="1015"/>
                  </a:cubicBezTo>
                  <a:cubicBezTo>
                    <a:pt x="566" y="1012"/>
                    <a:pt x="569" y="1012"/>
                    <a:pt x="570" y="1010"/>
                  </a:cubicBezTo>
                  <a:cubicBezTo>
                    <a:pt x="570" y="1009"/>
                    <a:pt x="570" y="1009"/>
                    <a:pt x="570" y="1008"/>
                  </a:cubicBezTo>
                  <a:cubicBezTo>
                    <a:pt x="570" y="1008"/>
                    <a:pt x="571" y="1007"/>
                    <a:pt x="570" y="1007"/>
                  </a:cubicBezTo>
                  <a:cubicBezTo>
                    <a:pt x="569" y="1007"/>
                    <a:pt x="569" y="1008"/>
                    <a:pt x="569" y="1009"/>
                  </a:cubicBezTo>
                  <a:cubicBezTo>
                    <a:pt x="568" y="1009"/>
                    <a:pt x="569" y="1007"/>
                    <a:pt x="569" y="1007"/>
                  </a:cubicBezTo>
                  <a:cubicBezTo>
                    <a:pt x="569" y="1007"/>
                    <a:pt x="571" y="1006"/>
                    <a:pt x="570" y="1006"/>
                  </a:cubicBezTo>
                  <a:cubicBezTo>
                    <a:pt x="569" y="1006"/>
                    <a:pt x="569" y="1007"/>
                    <a:pt x="569" y="1007"/>
                  </a:cubicBezTo>
                  <a:cubicBezTo>
                    <a:pt x="565" y="1010"/>
                    <a:pt x="568" y="1007"/>
                    <a:pt x="567" y="1007"/>
                  </a:cubicBezTo>
                  <a:cubicBezTo>
                    <a:pt x="567" y="1006"/>
                    <a:pt x="566" y="1007"/>
                    <a:pt x="566" y="1007"/>
                  </a:cubicBezTo>
                  <a:cubicBezTo>
                    <a:pt x="565" y="1003"/>
                    <a:pt x="569" y="1005"/>
                    <a:pt x="569" y="1004"/>
                  </a:cubicBezTo>
                  <a:cubicBezTo>
                    <a:pt x="569" y="1003"/>
                    <a:pt x="566" y="1002"/>
                    <a:pt x="567" y="1001"/>
                  </a:cubicBezTo>
                  <a:cubicBezTo>
                    <a:pt x="567" y="1001"/>
                    <a:pt x="568" y="1001"/>
                    <a:pt x="568" y="1000"/>
                  </a:cubicBezTo>
                  <a:cubicBezTo>
                    <a:pt x="568" y="999"/>
                    <a:pt x="567" y="999"/>
                    <a:pt x="568" y="998"/>
                  </a:cubicBezTo>
                  <a:cubicBezTo>
                    <a:pt x="568" y="998"/>
                    <a:pt x="574" y="996"/>
                    <a:pt x="572" y="995"/>
                  </a:cubicBezTo>
                  <a:cubicBezTo>
                    <a:pt x="571" y="995"/>
                    <a:pt x="571" y="995"/>
                    <a:pt x="571" y="995"/>
                  </a:cubicBezTo>
                  <a:cubicBezTo>
                    <a:pt x="570" y="994"/>
                    <a:pt x="572" y="993"/>
                    <a:pt x="572" y="994"/>
                  </a:cubicBezTo>
                  <a:cubicBezTo>
                    <a:pt x="573" y="994"/>
                    <a:pt x="573" y="996"/>
                    <a:pt x="573" y="996"/>
                  </a:cubicBezTo>
                  <a:cubicBezTo>
                    <a:pt x="574" y="994"/>
                    <a:pt x="572" y="992"/>
                    <a:pt x="573" y="990"/>
                  </a:cubicBezTo>
                  <a:cubicBezTo>
                    <a:pt x="574" y="989"/>
                    <a:pt x="575" y="989"/>
                    <a:pt x="575" y="989"/>
                  </a:cubicBezTo>
                  <a:cubicBezTo>
                    <a:pt x="575" y="988"/>
                    <a:pt x="574" y="988"/>
                    <a:pt x="574" y="988"/>
                  </a:cubicBezTo>
                  <a:cubicBezTo>
                    <a:pt x="575" y="987"/>
                    <a:pt x="582" y="986"/>
                    <a:pt x="582" y="986"/>
                  </a:cubicBezTo>
                  <a:cubicBezTo>
                    <a:pt x="583" y="986"/>
                    <a:pt x="582" y="985"/>
                    <a:pt x="582" y="985"/>
                  </a:cubicBezTo>
                  <a:cubicBezTo>
                    <a:pt x="583" y="981"/>
                    <a:pt x="585" y="984"/>
                    <a:pt x="587" y="982"/>
                  </a:cubicBezTo>
                  <a:cubicBezTo>
                    <a:pt x="587" y="981"/>
                    <a:pt x="585" y="977"/>
                    <a:pt x="588" y="976"/>
                  </a:cubicBezTo>
                  <a:cubicBezTo>
                    <a:pt x="588" y="976"/>
                    <a:pt x="589" y="977"/>
                    <a:pt x="590" y="976"/>
                  </a:cubicBezTo>
                  <a:cubicBezTo>
                    <a:pt x="591" y="976"/>
                    <a:pt x="588" y="971"/>
                    <a:pt x="590" y="970"/>
                  </a:cubicBezTo>
                  <a:cubicBezTo>
                    <a:pt x="593" y="969"/>
                    <a:pt x="590" y="975"/>
                    <a:pt x="592" y="974"/>
                  </a:cubicBezTo>
                  <a:cubicBezTo>
                    <a:pt x="593" y="974"/>
                    <a:pt x="592" y="969"/>
                    <a:pt x="592" y="968"/>
                  </a:cubicBezTo>
                  <a:cubicBezTo>
                    <a:pt x="594" y="963"/>
                    <a:pt x="597" y="964"/>
                    <a:pt x="597" y="963"/>
                  </a:cubicBezTo>
                  <a:cubicBezTo>
                    <a:pt x="598" y="962"/>
                    <a:pt x="596" y="963"/>
                    <a:pt x="595" y="963"/>
                  </a:cubicBezTo>
                  <a:cubicBezTo>
                    <a:pt x="594" y="962"/>
                    <a:pt x="595" y="961"/>
                    <a:pt x="595" y="961"/>
                  </a:cubicBezTo>
                  <a:cubicBezTo>
                    <a:pt x="594" y="961"/>
                    <a:pt x="594" y="961"/>
                    <a:pt x="594" y="961"/>
                  </a:cubicBezTo>
                  <a:cubicBezTo>
                    <a:pt x="593" y="961"/>
                    <a:pt x="593" y="961"/>
                    <a:pt x="593" y="961"/>
                  </a:cubicBezTo>
                  <a:cubicBezTo>
                    <a:pt x="592" y="960"/>
                    <a:pt x="593" y="960"/>
                    <a:pt x="593" y="959"/>
                  </a:cubicBezTo>
                  <a:cubicBezTo>
                    <a:pt x="592" y="959"/>
                    <a:pt x="592" y="959"/>
                    <a:pt x="591" y="959"/>
                  </a:cubicBezTo>
                  <a:cubicBezTo>
                    <a:pt x="591" y="959"/>
                    <a:pt x="593" y="956"/>
                    <a:pt x="593" y="956"/>
                  </a:cubicBezTo>
                  <a:cubicBezTo>
                    <a:pt x="593" y="955"/>
                    <a:pt x="592" y="955"/>
                    <a:pt x="592" y="955"/>
                  </a:cubicBezTo>
                  <a:cubicBezTo>
                    <a:pt x="593" y="955"/>
                    <a:pt x="592" y="954"/>
                    <a:pt x="593" y="953"/>
                  </a:cubicBezTo>
                  <a:cubicBezTo>
                    <a:pt x="594" y="953"/>
                    <a:pt x="594" y="958"/>
                    <a:pt x="594" y="958"/>
                  </a:cubicBezTo>
                  <a:cubicBezTo>
                    <a:pt x="595" y="961"/>
                    <a:pt x="598" y="959"/>
                    <a:pt x="599" y="960"/>
                  </a:cubicBezTo>
                  <a:cubicBezTo>
                    <a:pt x="600" y="961"/>
                    <a:pt x="597" y="965"/>
                    <a:pt x="601" y="965"/>
                  </a:cubicBezTo>
                  <a:cubicBezTo>
                    <a:pt x="602" y="965"/>
                    <a:pt x="601" y="962"/>
                    <a:pt x="601" y="962"/>
                  </a:cubicBezTo>
                  <a:cubicBezTo>
                    <a:pt x="603" y="960"/>
                    <a:pt x="606" y="962"/>
                    <a:pt x="608" y="961"/>
                  </a:cubicBezTo>
                  <a:cubicBezTo>
                    <a:pt x="609" y="960"/>
                    <a:pt x="605" y="958"/>
                    <a:pt x="609" y="958"/>
                  </a:cubicBezTo>
                  <a:cubicBezTo>
                    <a:pt x="612" y="959"/>
                    <a:pt x="610" y="966"/>
                    <a:pt x="609" y="966"/>
                  </a:cubicBezTo>
                  <a:cubicBezTo>
                    <a:pt x="607" y="966"/>
                    <a:pt x="609" y="963"/>
                    <a:pt x="607" y="963"/>
                  </a:cubicBezTo>
                  <a:cubicBezTo>
                    <a:pt x="604" y="962"/>
                    <a:pt x="609" y="970"/>
                    <a:pt x="605" y="974"/>
                  </a:cubicBezTo>
                  <a:cubicBezTo>
                    <a:pt x="603" y="976"/>
                    <a:pt x="600" y="976"/>
                    <a:pt x="599" y="977"/>
                  </a:cubicBezTo>
                  <a:cubicBezTo>
                    <a:pt x="598" y="977"/>
                    <a:pt x="600" y="977"/>
                    <a:pt x="600" y="978"/>
                  </a:cubicBezTo>
                  <a:cubicBezTo>
                    <a:pt x="600" y="979"/>
                    <a:pt x="599" y="982"/>
                    <a:pt x="598" y="983"/>
                  </a:cubicBezTo>
                  <a:cubicBezTo>
                    <a:pt x="598" y="983"/>
                    <a:pt x="598" y="982"/>
                    <a:pt x="598" y="981"/>
                  </a:cubicBezTo>
                  <a:cubicBezTo>
                    <a:pt x="597" y="981"/>
                    <a:pt x="597" y="982"/>
                    <a:pt x="596" y="982"/>
                  </a:cubicBezTo>
                  <a:cubicBezTo>
                    <a:pt x="593" y="982"/>
                    <a:pt x="594" y="984"/>
                    <a:pt x="594" y="987"/>
                  </a:cubicBezTo>
                  <a:cubicBezTo>
                    <a:pt x="594" y="989"/>
                    <a:pt x="591" y="993"/>
                    <a:pt x="589" y="993"/>
                  </a:cubicBezTo>
                  <a:cubicBezTo>
                    <a:pt x="588" y="993"/>
                    <a:pt x="587" y="992"/>
                    <a:pt x="587" y="992"/>
                  </a:cubicBezTo>
                  <a:cubicBezTo>
                    <a:pt x="586" y="993"/>
                    <a:pt x="586" y="994"/>
                    <a:pt x="586" y="994"/>
                  </a:cubicBezTo>
                  <a:cubicBezTo>
                    <a:pt x="586" y="995"/>
                    <a:pt x="587" y="995"/>
                    <a:pt x="586" y="996"/>
                  </a:cubicBezTo>
                  <a:cubicBezTo>
                    <a:pt x="586" y="996"/>
                    <a:pt x="586" y="995"/>
                    <a:pt x="586" y="995"/>
                  </a:cubicBezTo>
                  <a:cubicBezTo>
                    <a:pt x="585" y="995"/>
                    <a:pt x="585" y="995"/>
                    <a:pt x="585" y="996"/>
                  </a:cubicBezTo>
                  <a:cubicBezTo>
                    <a:pt x="583" y="997"/>
                    <a:pt x="582" y="999"/>
                    <a:pt x="580" y="1000"/>
                  </a:cubicBezTo>
                  <a:cubicBezTo>
                    <a:pt x="577" y="1000"/>
                    <a:pt x="577" y="1000"/>
                    <a:pt x="577" y="1000"/>
                  </a:cubicBezTo>
                  <a:cubicBezTo>
                    <a:pt x="576" y="1000"/>
                    <a:pt x="577" y="1001"/>
                    <a:pt x="577" y="1001"/>
                  </a:cubicBezTo>
                  <a:cubicBezTo>
                    <a:pt x="577" y="1001"/>
                    <a:pt x="577" y="1002"/>
                    <a:pt x="576" y="1002"/>
                  </a:cubicBezTo>
                  <a:cubicBezTo>
                    <a:pt x="574" y="1003"/>
                    <a:pt x="573" y="999"/>
                    <a:pt x="571" y="1001"/>
                  </a:cubicBezTo>
                  <a:cubicBezTo>
                    <a:pt x="570" y="1001"/>
                    <a:pt x="572" y="1004"/>
                    <a:pt x="572" y="1004"/>
                  </a:cubicBezTo>
                  <a:cubicBezTo>
                    <a:pt x="572" y="1004"/>
                    <a:pt x="570" y="1010"/>
                    <a:pt x="570" y="1010"/>
                  </a:cubicBezTo>
                  <a:cubicBezTo>
                    <a:pt x="571" y="1010"/>
                    <a:pt x="571" y="1009"/>
                    <a:pt x="571" y="1009"/>
                  </a:cubicBezTo>
                  <a:cubicBezTo>
                    <a:pt x="574" y="1005"/>
                    <a:pt x="577" y="1003"/>
                    <a:pt x="582" y="1001"/>
                  </a:cubicBezTo>
                  <a:cubicBezTo>
                    <a:pt x="596" y="992"/>
                    <a:pt x="608" y="980"/>
                    <a:pt x="616" y="966"/>
                  </a:cubicBezTo>
                  <a:cubicBezTo>
                    <a:pt x="619" y="961"/>
                    <a:pt x="620" y="954"/>
                    <a:pt x="623" y="949"/>
                  </a:cubicBezTo>
                  <a:cubicBezTo>
                    <a:pt x="629" y="940"/>
                    <a:pt x="636" y="931"/>
                    <a:pt x="644" y="924"/>
                  </a:cubicBezTo>
                  <a:cubicBezTo>
                    <a:pt x="647" y="922"/>
                    <a:pt x="651" y="920"/>
                    <a:pt x="654" y="918"/>
                  </a:cubicBezTo>
                  <a:cubicBezTo>
                    <a:pt x="654" y="918"/>
                    <a:pt x="659" y="915"/>
                    <a:pt x="658" y="915"/>
                  </a:cubicBezTo>
                  <a:cubicBezTo>
                    <a:pt x="656" y="915"/>
                    <a:pt x="656" y="914"/>
                    <a:pt x="655" y="912"/>
                  </a:cubicBezTo>
                  <a:cubicBezTo>
                    <a:pt x="655" y="912"/>
                    <a:pt x="655" y="911"/>
                    <a:pt x="655" y="911"/>
                  </a:cubicBezTo>
                  <a:cubicBezTo>
                    <a:pt x="655" y="910"/>
                    <a:pt x="655" y="910"/>
                    <a:pt x="655" y="910"/>
                  </a:cubicBezTo>
                  <a:cubicBezTo>
                    <a:pt x="656" y="910"/>
                    <a:pt x="657" y="916"/>
                    <a:pt x="658" y="914"/>
                  </a:cubicBezTo>
                  <a:cubicBezTo>
                    <a:pt x="659" y="913"/>
                    <a:pt x="664" y="898"/>
                    <a:pt x="664" y="897"/>
                  </a:cubicBezTo>
                  <a:cubicBezTo>
                    <a:pt x="663" y="896"/>
                    <a:pt x="662" y="894"/>
                    <a:pt x="662" y="892"/>
                  </a:cubicBezTo>
                  <a:cubicBezTo>
                    <a:pt x="662" y="891"/>
                    <a:pt x="664" y="891"/>
                    <a:pt x="664" y="890"/>
                  </a:cubicBezTo>
                  <a:cubicBezTo>
                    <a:pt x="664" y="890"/>
                    <a:pt x="662" y="888"/>
                    <a:pt x="663" y="887"/>
                  </a:cubicBezTo>
                  <a:cubicBezTo>
                    <a:pt x="663" y="886"/>
                    <a:pt x="665" y="886"/>
                    <a:pt x="665" y="885"/>
                  </a:cubicBezTo>
                  <a:cubicBezTo>
                    <a:pt x="666" y="881"/>
                    <a:pt x="663" y="885"/>
                    <a:pt x="664" y="882"/>
                  </a:cubicBezTo>
                  <a:cubicBezTo>
                    <a:pt x="665" y="878"/>
                    <a:pt x="668" y="882"/>
                    <a:pt x="667" y="879"/>
                  </a:cubicBezTo>
                  <a:cubicBezTo>
                    <a:pt x="666" y="876"/>
                    <a:pt x="666" y="881"/>
                    <a:pt x="664" y="878"/>
                  </a:cubicBezTo>
                  <a:cubicBezTo>
                    <a:pt x="664" y="877"/>
                    <a:pt x="666" y="877"/>
                    <a:pt x="665" y="875"/>
                  </a:cubicBezTo>
                  <a:cubicBezTo>
                    <a:pt x="665" y="875"/>
                    <a:pt x="663" y="873"/>
                    <a:pt x="665" y="870"/>
                  </a:cubicBezTo>
                  <a:cubicBezTo>
                    <a:pt x="665" y="870"/>
                    <a:pt x="666" y="870"/>
                    <a:pt x="666" y="869"/>
                  </a:cubicBezTo>
                  <a:cubicBezTo>
                    <a:pt x="665" y="869"/>
                    <a:pt x="665" y="869"/>
                    <a:pt x="664" y="869"/>
                  </a:cubicBezTo>
                  <a:cubicBezTo>
                    <a:pt x="664" y="868"/>
                    <a:pt x="663" y="868"/>
                    <a:pt x="663" y="867"/>
                  </a:cubicBezTo>
                  <a:cubicBezTo>
                    <a:pt x="662" y="864"/>
                    <a:pt x="666" y="862"/>
                    <a:pt x="666" y="860"/>
                  </a:cubicBezTo>
                  <a:cubicBezTo>
                    <a:pt x="666" y="859"/>
                    <a:pt x="663" y="857"/>
                    <a:pt x="662" y="857"/>
                  </a:cubicBezTo>
                  <a:cubicBezTo>
                    <a:pt x="662" y="856"/>
                    <a:pt x="661" y="857"/>
                    <a:pt x="661" y="857"/>
                  </a:cubicBezTo>
                  <a:cubicBezTo>
                    <a:pt x="661" y="854"/>
                    <a:pt x="663" y="859"/>
                    <a:pt x="662" y="854"/>
                  </a:cubicBezTo>
                  <a:cubicBezTo>
                    <a:pt x="662" y="851"/>
                    <a:pt x="661" y="852"/>
                    <a:pt x="661" y="850"/>
                  </a:cubicBezTo>
                  <a:cubicBezTo>
                    <a:pt x="661" y="850"/>
                    <a:pt x="663" y="855"/>
                    <a:pt x="664" y="855"/>
                  </a:cubicBezTo>
                  <a:cubicBezTo>
                    <a:pt x="667" y="855"/>
                    <a:pt x="666" y="851"/>
                    <a:pt x="666" y="850"/>
                  </a:cubicBezTo>
                  <a:cubicBezTo>
                    <a:pt x="666" y="849"/>
                    <a:pt x="668" y="845"/>
                    <a:pt x="668" y="845"/>
                  </a:cubicBezTo>
                  <a:cubicBezTo>
                    <a:pt x="668" y="845"/>
                    <a:pt x="667" y="845"/>
                    <a:pt x="667" y="845"/>
                  </a:cubicBezTo>
                  <a:cubicBezTo>
                    <a:pt x="667" y="845"/>
                    <a:pt x="667" y="845"/>
                    <a:pt x="667" y="845"/>
                  </a:cubicBezTo>
                  <a:cubicBezTo>
                    <a:pt x="667" y="845"/>
                    <a:pt x="667" y="845"/>
                    <a:pt x="667" y="845"/>
                  </a:cubicBezTo>
                  <a:cubicBezTo>
                    <a:pt x="665" y="845"/>
                    <a:pt x="662" y="845"/>
                    <a:pt x="663" y="845"/>
                  </a:cubicBezTo>
                  <a:cubicBezTo>
                    <a:pt x="664" y="843"/>
                    <a:pt x="666" y="844"/>
                    <a:pt x="667" y="845"/>
                  </a:cubicBezTo>
                  <a:cubicBezTo>
                    <a:pt x="667" y="845"/>
                    <a:pt x="667" y="845"/>
                    <a:pt x="667" y="845"/>
                  </a:cubicBezTo>
                  <a:cubicBezTo>
                    <a:pt x="668" y="844"/>
                    <a:pt x="666" y="843"/>
                    <a:pt x="667" y="843"/>
                  </a:cubicBezTo>
                  <a:cubicBezTo>
                    <a:pt x="670" y="844"/>
                    <a:pt x="668" y="845"/>
                    <a:pt x="669" y="843"/>
                  </a:cubicBezTo>
                  <a:cubicBezTo>
                    <a:pt x="671" y="839"/>
                    <a:pt x="671" y="839"/>
                    <a:pt x="671" y="839"/>
                  </a:cubicBezTo>
                  <a:cubicBezTo>
                    <a:pt x="672" y="838"/>
                    <a:pt x="673" y="838"/>
                    <a:pt x="673" y="837"/>
                  </a:cubicBezTo>
                  <a:cubicBezTo>
                    <a:pt x="674" y="835"/>
                    <a:pt x="670" y="838"/>
                    <a:pt x="670" y="837"/>
                  </a:cubicBezTo>
                  <a:cubicBezTo>
                    <a:pt x="670" y="837"/>
                    <a:pt x="671" y="837"/>
                    <a:pt x="671" y="836"/>
                  </a:cubicBezTo>
                  <a:cubicBezTo>
                    <a:pt x="670" y="834"/>
                    <a:pt x="668" y="836"/>
                    <a:pt x="667" y="836"/>
                  </a:cubicBezTo>
                  <a:cubicBezTo>
                    <a:pt x="667" y="836"/>
                    <a:pt x="666" y="836"/>
                    <a:pt x="666" y="835"/>
                  </a:cubicBezTo>
                  <a:cubicBezTo>
                    <a:pt x="666" y="835"/>
                    <a:pt x="667" y="835"/>
                    <a:pt x="667" y="835"/>
                  </a:cubicBezTo>
                  <a:cubicBezTo>
                    <a:pt x="666" y="835"/>
                    <a:pt x="666" y="835"/>
                    <a:pt x="665" y="835"/>
                  </a:cubicBezTo>
                  <a:cubicBezTo>
                    <a:pt x="665" y="835"/>
                    <a:pt x="664" y="834"/>
                    <a:pt x="664" y="834"/>
                  </a:cubicBezTo>
                  <a:cubicBezTo>
                    <a:pt x="664" y="834"/>
                    <a:pt x="665" y="834"/>
                    <a:pt x="665" y="834"/>
                  </a:cubicBezTo>
                  <a:cubicBezTo>
                    <a:pt x="666" y="833"/>
                    <a:pt x="664" y="832"/>
                    <a:pt x="664" y="831"/>
                  </a:cubicBezTo>
                  <a:cubicBezTo>
                    <a:pt x="664" y="830"/>
                    <a:pt x="665" y="832"/>
                    <a:pt x="666" y="833"/>
                  </a:cubicBezTo>
                  <a:cubicBezTo>
                    <a:pt x="666" y="833"/>
                    <a:pt x="670" y="835"/>
                    <a:pt x="670" y="835"/>
                  </a:cubicBezTo>
                  <a:cubicBezTo>
                    <a:pt x="675" y="833"/>
                    <a:pt x="670" y="831"/>
                    <a:pt x="670" y="831"/>
                  </a:cubicBezTo>
                  <a:cubicBezTo>
                    <a:pt x="670" y="830"/>
                    <a:pt x="672" y="831"/>
                    <a:pt x="672" y="830"/>
                  </a:cubicBezTo>
                  <a:cubicBezTo>
                    <a:pt x="672" y="830"/>
                    <a:pt x="672" y="829"/>
                    <a:pt x="672" y="828"/>
                  </a:cubicBezTo>
                  <a:cubicBezTo>
                    <a:pt x="672" y="828"/>
                    <a:pt x="673" y="830"/>
                    <a:pt x="674" y="830"/>
                  </a:cubicBezTo>
                  <a:cubicBezTo>
                    <a:pt x="674" y="830"/>
                    <a:pt x="674" y="829"/>
                    <a:pt x="674" y="828"/>
                  </a:cubicBezTo>
                  <a:cubicBezTo>
                    <a:pt x="674" y="828"/>
                    <a:pt x="675" y="828"/>
                    <a:pt x="675" y="828"/>
                  </a:cubicBezTo>
                  <a:cubicBezTo>
                    <a:pt x="675" y="829"/>
                    <a:pt x="675" y="830"/>
                    <a:pt x="675" y="831"/>
                  </a:cubicBezTo>
                  <a:cubicBezTo>
                    <a:pt x="675" y="831"/>
                    <a:pt x="675" y="832"/>
                    <a:pt x="675" y="832"/>
                  </a:cubicBezTo>
                  <a:cubicBezTo>
                    <a:pt x="676" y="830"/>
                    <a:pt x="679" y="827"/>
                    <a:pt x="680" y="831"/>
                  </a:cubicBezTo>
                  <a:cubicBezTo>
                    <a:pt x="680" y="832"/>
                    <a:pt x="681" y="829"/>
                    <a:pt x="683" y="828"/>
                  </a:cubicBezTo>
                  <a:cubicBezTo>
                    <a:pt x="684" y="827"/>
                    <a:pt x="685" y="827"/>
                    <a:pt x="686" y="825"/>
                  </a:cubicBezTo>
                  <a:cubicBezTo>
                    <a:pt x="687" y="822"/>
                    <a:pt x="684" y="826"/>
                    <a:pt x="682" y="824"/>
                  </a:cubicBezTo>
                  <a:cubicBezTo>
                    <a:pt x="682" y="823"/>
                    <a:pt x="684" y="822"/>
                    <a:pt x="684" y="822"/>
                  </a:cubicBezTo>
                  <a:cubicBezTo>
                    <a:pt x="685" y="823"/>
                    <a:pt x="683" y="823"/>
                    <a:pt x="683" y="823"/>
                  </a:cubicBezTo>
                  <a:cubicBezTo>
                    <a:pt x="684" y="825"/>
                    <a:pt x="687" y="820"/>
                    <a:pt x="688" y="819"/>
                  </a:cubicBezTo>
                  <a:cubicBezTo>
                    <a:pt x="690" y="818"/>
                    <a:pt x="693" y="815"/>
                    <a:pt x="696" y="814"/>
                  </a:cubicBezTo>
                  <a:cubicBezTo>
                    <a:pt x="701" y="813"/>
                    <a:pt x="705" y="811"/>
                    <a:pt x="709" y="807"/>
                  </a:cubicBezTo>
                  <a:cubicBezTo>
                    <a:pt x="709" y="807"/>
                    <a:pt x="708" y="807"/>
                    <a:pt x="709" y="807"/>
                  </a:cubicBezTo>
                  <a:cubicBezTo>
                    <a:pt x="709" y="807"/>
                    <a:pt x="710" y="807"/>
                    <a:pt x="710" y="807"/>
                  </a:cubicBezTo>
                  <a:cubicBezTo>
                    <a:pt x="711" y="806"/>
                    <a:pt x="711" y="804"/>
                    <a:pt x="713" y="803"/>
                  </a:cubicBezTo>
                  <a:cubicBezTo>
                    <a:pt x="716" y="801"/>
                    <a:pt x="720" y="798"/>
                    <a:pt x="724" y="797"/>
                  </a:cubicBezTo>
                  <a:cubicBezTo>
                    <a:pt x="725" y="797"/>
                    <a:pt x="726" y="798"/>
                    <a:pt x="726" y="797"/>
                  </a:cubicBezTo>
                  <a:cubicBezTo>
                    <a:pt x="727" y="797"/>
                    <a:pt x="727" y="796"/>
                    <a:pt x="727" y="796"/>
                  </a:cubicBezTo>
                  <a:cubicBezTo>
                    <a:pt x="727" y="795"/>
                    <a:pt x="724" y="797"/>
                    <a:pt x="725" y="794"/>
                  </a:cubicBezTo>
                  <a:cubicBezTo>
                    <a:pt x="725" y="794"/>
                    <a:pt x="726" y="794"/>
                    <a:pt x="726" y="794"/>
                  </a:cubicBezTo>
                  <a:cubicBezTo>
                    <a:pt x="726" y="794"/>
                    <a:pt x="726" y="794"/>
                    <a:pt x="727" y="794"/>
                  </a:cubicBezTo>
                  <a:cubicBezTo>
                    <a:pt x="727" y="792"/>
                    <a:pt x="730" y="795"/>
                    <a:pt x="729" y="796"/>
                  </a:cubicBezTo>
                  <a:cubicBezTo>
                    <a:pt x="729" y="796"/>
                    <a:pt x="728" y="796"/>
                    <a:pt x="728" y="797"/>
                  </a:cubicBezTo>
                  <a:cubicBezTo>
                    <a:pt x="728" y="797"/>
                    <a:pt x="729" y="797"/>
                    <a:pt x="729" y="797"/>
                  </a:cubicBezTo>
                  <a:cubicBezTo>
                    <a:pt x="732" y="796"/>
                    <a:pt x="732" y="796"/>
                    <a:pt x="733" y="793"/>
                  </a:cubicBezTo>
                  <a:cubicBezTo>
                    <a:pt x="734" y="792"/>
                    <a:pt x="730" y="795"/>
                    <a:pt x="730" y="794"/>
                  </a:cubicBezTo>
                  <a:cubicBezTo>
                    <a:pt x="738" y="787"/>
                    <a:pt x="749" y="793"/>
                    <a:pt x="751" y="792"/>
                  </a:cubicBezTo>
                  <a:cubicBezTo>
                    <a:pt x="754" y="791"/>
                    <a:pt x="749" y="789"/>
                    <a:pt x="752" y="786"/>
                  </a:cubicBezTo>
                  <a:cubicBezTo>
                    <a:pt x="752" y="786"/>
                    <a:pt x="757" y="786"/>
                    <a:pt x="757" y="786"/>
                  </a:cubicBezTo>
                  <a:cubicBezTo>
                    <a:pt x="757" y="785"/>
                    <a:pt x="757" y="785"/>
                    <a:pt x="757" y="784"/>
                  </a:cubicBezTo>
                  <a:cubicBezTo>
                    <a:pt x="759" y="783"/>
                    <a:pt x="759" y="784"/>
                    <a:pt x="760" y="784"/>
                  </a:cubicBezTo>
                  <a:cubicBezTo>
                    <a:pt x="760" y="784"/>
                    <a:pt x="760" y="783"/>
                    <a:pt x="760" y="783"/>
                  </a:cubicBezTo>
                  <a:cubicBezTo>
                    <a:pt x="761" y="783"/>
                    <a:pt x="761" y="784"/>
                    <a:pt x="761" y="784"/>
                  </a:cubicBezTo>
                  <a:cubicBezTo>
                    <a:pt x="761" y="784"/>
                    <a:pt x="761" y="783"/>
                    <a:pt x="761" y="783"/>
                  </a:cubicBezTo>
                  <a:cubicBezTo>
                    <a:pt x="762" y="782"/>
                    <a:pt x="763" y="783"/>
                    <a:pt x="763" y="782"/>
                  </a:cubicBezTo>
                  <a:cubicBezTo>
                    <a:pt x="763" y="782"/>
                    <a:pt x="761" y="782"/>
                    <a:pt x="761" y="781"/>
                  </a:cubicBezTo>
                  <a:cubicBezTo>
                    <a:pt x="763" y="781"/>
                    <a:pt x="764" y="779"/>
                    <a:pt x="765" y="779"/>
                  </a:cubicBezTo>
                  <a:cubicBezTo>
                    <a:pt x="766" y="779"/>
                    <a:pt x="766" y="780"/>
                    <a:pt x="767" y="781"/>
                  </a:cubicBezTo>
                  <a:cubicBezTo>
                    <a:pt x="768" y="781"/>
                    <a:pt x="775" y="779"/>
                    <a:pt x="776" y="779"/>
                  </a:cubicBezTo>
                  <a:cubicBezTo>
                    <a:pt x="776" y="778"/>
                    <a:pt x="775" y="778"/>
                    <a:pt x="775" y="778"/>
                  </a:cubicBezTo>
                  <a:cubicBezTo>
                    <a:pt x="775" y="778"/>
                    <a:pt x="774" y="778"/>
                    <a:pt x="774" y="778"/>
                  </a:cubicBezTo>
                  <a:cubicBezTo>
                    <a:pt x="772" y="775"/>
                    <a:pt x="773" y="780"/>
                    <a:pt x="772" y="778"/>
                  </a:cubicBezTo>
                  <a:cubicBezTo>
                    <a:pt x="769" y="775"/>
                    <a:pt x="775" y="778"/>
                    <a:pt x="773" y="776"/>
                  </a:cubicBezTo>
                  <a:cubicBezTo>
                    <a:pt x="772" y="775"/>
                    <a:pt x="770" y="777"/>
                    <a:pt x="770" y="776"/>
                  </a:cubicBezTo>
                  <a:cubicBezTo>
                    <a:pt x="771" y="772"/>
                    <a:pt x="774" y="771"/>
                    <a:pt x="777" y="771"/>
                  </a:cubicBezTo>
                  <a:cubicBezTo>
                    <a:pt x="777" y="771"/>
                    <a:pt x="778" y="771"/>
                    <a:pt x="778" y="771"/>
                  </a:cubicBezTo>
                  <a:cubicBezTo>
                    <a:pt x="778" y="770"/>
                    <a:pt x="778" y="769"/>
                    <a:pt x="779" y="769"/>
                  </a:cubicBezTo>
                  <a:cubicBezTo>
                    <a:pt x="779" y="769"/>
                    <a:pt x="779" y="770"/>
                    <a:pt x="780" y="770"/>
                  </a:cubicBezTo>
                  <a:cubicBezTo>
                    <a:pt x="780" y="770"/>
                    <a:pt x="781" y="768"/>
                    <a:pt x="781" y="768"/>
                  </a:cubicBezTo>
                  <a:cubicBezTo>
                    <a:pt x="782" y="769"/>
                    <a:pt x="779" y="771"/>
                    <a:pt x="780" y="771"/>
                  </a:cubicBezTo>
                  <a:cubicBezTo>
                    <a:pt x="781" y="771"/>
                    <a:pt x="786" y="772"/>
                    <a:pt x="786" y="771"/>
                  </a:cubicBezTo>
                  <a:cubicBezTo>
                    <a:pt x="788" y="769"/>
                    <a:pt x="788" y="769"/>
                    <a:pt x="788" y="769"/>
                  </a:cubicBezTo>
                  <a:cubicBezTo>
                    <a:pt x="788" y="769"/>
                    <a:pt x="788" y="770"/>
                    <a:pt x="788" y="770"/>
                  </a:cubicBezTo>
                  <a:cubicBezTo>
                    <a:pt x="790" y="770"/>
                    <a:pt x="791" y="768"/>
                    <a:pt x="793" y="769"/>
                  </a:cubicBezTo>
                  <a:cubicBezTo>
                    <a:pt x="793" y="769"/>
                    <a:pt x="799" y="771"/>
                    <a:pt x="799" y="772"/>
                  </a:cubicBezTo>
                  <a:cubicBezTo>
                    <a:pt x="799" y="773"/>
                    <a:pt x="792" y="772"/>
                    <a:pt x="792" y="772"/>
                  </a:cubicBezTo>
                  <a:cubicBezTo>
                    <a:pt x="791" y="772"/>
                    <a:pt x="790" y="771"/>
                    <a:pt x="789" y="773"/>
                  </a:cubicBezTo>
                  <a:cubicBezTo>
                    <a:pt x="789" y="773"/>
                    <a:pt x="789" y="774"/>
                    <a:pt x="789" y="774"/>
                  </a:cubicBezTo>
                  <a:cubicBezTo>
                    <a:pt x="790" y="774"/>
                    <a:pt x="810" y="772"/>
                    <a:pt x="811" y="771"/>
                  </a:cubicBezTo>
                  <a:cubicBezTo>
                    <a:pt x="812" y="769"/>
                    <a:pt x="807" y="766"/>
                    <a:pt x="808" y="765"/>
                  </a:cubicBezTo>
                  <a:cubicBezTo>
                    <a:pt x="809" y="764"/>
                    <a:pt x="814" y="763"/>
                    <a:pt x="815" y="763"/>
                  </a:cubicBezTo>
                  <a:cubicBezTo>
                    <a:pt x="815" y="764"/>
                    <a:pt x="814" y="764"/>
                    <a:pt x="813" y="765"/>
                  </a:cubicBezTo>
                  <a:cubicBezTo>
                    <a:pt x="813" y="766"/>
                    <a:pt x="814" y="766"/>
                    <a:pt x="814" y="766"/>
                  </a:cubicBezTo>
                  <a:cubicBezTo>
                    <a:pt x="813" y="768"/>
                    <a:pt x="812" y="765"/>
                    <a:pt x="811" y="768"/>
                  </a:cubicBezTo>
                  <a:cubicBezTo>
                    <a:pt x="811" y="769"/>
                    <a:pt x="813" y="769"/>
                    <a:pt x="813" y="769"/>
                  </a:cubicBezTo>
                  <a:cubicBezTo>
                    <a:pt x="812" y="770"/>
                    <a:pt x="811" y="769"/>
                    <a:pt x="811" y="770"/>
                  </a:cubicBezTo>
                  <a:cubicBezTo>
                    <a:pt x="811" y="771"/>
                    <a:pt x="816" y="771"/>
                    <a:pt x="818" y="771"/>
                  </a:cubicBezTo>
                  <a:cubicBezTo>
                    <a:pt x="821" y="771"/>
                    <a:pt x="823" y="770"/>
                    <a:pt x="826" y="770"/>
                  </a:cubicBezTo>
                  <a:cubicBezTo>
                    <a:pt x="830" y="770"/>
                    <a:pt x="835" y="771"/>
                    <a:pt x="839" y="772"/>
                  </a:cubicBezTo>
                  <a:cubicBezTo>
                    <a:pt x="840" y="772"/>
                    <a:pt x="839" y="769"/>
                    <a:pt x="841" y="768"/>
                  </a:cubicBezTo>
                  <a:cubicBezTo>
                    <a:pt x="841" y="768"/>
                    <a:pt x="845" y="765"/>
                    <a:pt x="844" y="765"/>
                  </a:cubicBezTo>
                  <a:cubicBezTo>
                    <a:pt x="843" y="765"/>
                    <a:pt x="843" y="767"/>
                    <a:pt x="842" y="766"/>
                  </a:cubicBezTo>
                  <a:cubicBezTo>
                    <a:pt x="840" y="765"/>
                    <a:pt x="840" y="761"/>
                    <a:pt x="842" y="760"/>
                  </a:cubicBezTo>
                  <a:cubicBezTo>
                    <a:pt x="845" y="758"/>
                    <a:pt x="848" y="754"/>
                    <a:pt x="852" y="753"/>
                  </a:cubicBezTo>
                  <a:cubicBezTo>
                    <a:pt x="856" y="751"/>
                    <a:pt x="866" y="751"/>
                    <a:pt x="869" y="746"/>
                  </a:cubicBezTo>
                  <a:cubicBezTo>
                    <a:pt x="870" y="744"/>
                    <a:pt x="867" y="735"/>
                    <a:pt x="867" y="733"/>
                  </a:cubicBezTo>
                  <a:cubicBezTo>
                    <a:pt x="868" y="732"/>
                    <a:pt x="870" y="730"/>
                    <a:pt x="870" y="729"/>
                  </a:cubicBezTo>
                  <a:cubicBezTo>
                    <a:pt x="871" y="728"/>
                    <a:pt x="870" y="726"/>
                    <a:pt x="871" y="726"/>
                  </a:cubicBezTo>
                  <a:cubicBezTo>
                    <a:pt x="871" y="724"/>
                    <a:pt x="873" y="723"/>
                    <a:pt x="874" y="722"/>
                  </a:cubicBezTo>
                  <a:cubicBezTo>
                    <a:pt x="875" y="720"/>
                    <a:pt x="875" y="717"/>
                    <a:pt x="877" y="715"/>
                  </a:cubicBezTo>
                  <a:cubicBezTo>
                    <a:pt x="878" y="715"/>
                    <a:pt x="880" y="715"/>
                    <a:pt x="881" y="715"/>
                  </a:cubicBezTo>
                  <a:cubicBezTo>
                    <a:pt x="882" y="714"/>
                    <a:pt x="891" y="703"/>
                    <a:pt x="891" y="701"/>
                  </a:cubicBezTo>
                  <a:cubicBezTo>
                    <a:pt x="891" y="700"/>
                    <a:pt x="889" y="702"/>
                    <a:pt x="888" y="701"/>
                  </a:cubicBezTo>
                  <a:cubicBezTo>
                    <a:pt x="887" y="700"/>
                    <a:pt x="889" y="698"/>
                    <a:pt x="890" y="699"/>
                  </a:cubicBezTo>
                  <a:cubicBezTo>
                    <a:pt x="890" y="699"/>
                    <a:pt x="891" y="701"/>
                    <a:pt x="892" y="700"/>
                  </a:cubicBezTo>
                  <a:cubicBezTo>
                    <a:pt x="894" y="699"/>
                    <a:pt x="893" y="695"/>
                    <a:pt x="894" y="694"/>
                  </a:cubicBezTo>
                  <a:cubicBezTo>
                    <a:pt x="894" y="693"/>
                    <a:pt x="898" y="687"/>
                    <a:pt x="899" y="686"/>
                  </a:cubicBezTo>
                  <a:cubicBezTo>
                    <a:pt x="900" y="684"/>
                    <a:pt x="904" y="684"/>
                    <a:pt x="905" y="683"/>
                  </a:cubicBezTo>
                  <a:cubicBezTo>
                    <a:pt x="910" y="674"/>
                    <a:pt x="908" y="662"/>
                    <a:pt x="909" y="653"/>
                  </a:cubicBezTo>
                  <a:cubicBezTo>
                    <a:pt x="909" y="648"/>
                    <a:pt x="914" y="639"/>
                    <a:pt x="919" y="636"/>
                  </a:cubicBezTo>
                  <a:cubicBezTo>
                    <a:pt x="921" y="635"/>
                    <a:pt x="926" y="633"/>
                    <a:pt x="926" y="630"/>
                  </a:cubicBezTo>
                  <a:cubicBezTo>
                    <a:pt x="927" y="629"/>
                    <a:pt x="925" y="622"/>
                    <a:pt x="925" y="619"/>
                  </a:cubicBezTo>
                  <a:cubicBezTo>
                    <a:pt x="926" y="616"/>
                    <a:pt x="928" y="612"/>
                    <a:pt x="929" y="609"/>
                  </a:cubicBezTo>
                  <a:cubicBezTo>
                    <a:pt x="930" y="602"/>
                    <a:pt x="932" y="595"/>
                    <a:pt x="935" y="588"/>
                  </a:cubicBezTo>
                  <a:cubicBezTo>
                    <a:pt x="935" y="587"/>
                    <a:pt x="937" y="582"/>
                    <a:pt x="937" y="580"/>
                  </a:cubicBezTo>
                  <a:cubicBezTo>
                    <a:pt x="937" y="578"/>
                    <a:pt x="935" y="574"/>
                    <a:pt x="935" y="572"/>
                  </a:cubicBezTo>
                  <a:cubicBezTo>
                    <a:pt x="936" y="566"/>
                    <a:pt x="936" y="558"/>
                    <a:pt x="936" y="552"/>
                  </a:cubicBezTo>
                  <a:cubicBezTo>
                    <a:pt x="935" y="551"/>
                    <a:pt x="934" y="549"/>
                    <a:pt x="935" y="547"/>
                  </a:cubicBezTo>
                  <a:cubicBezTo>
                    <a:pt x="936" y="542"/>
                    <a:pt x="939" y="533"/>
                    <a:pt x="940" y="529"/>
                  </a:cubicBezTo>
                  <a:cubicBezTo>
                    <a:pt x="940" y="528"/>
                    <a:pt x="940" y="526"/>
                    <a:pt x="939" y="526"/>
                  </a:cubicBezTo>
                  <a:cubicBezTo>
                    <a:pt x="937" y="526"/>
                    <a:pt x="939" y="530"/>
                    <a:pt x="939" y="531"/>
                  </a:cubicBezTo>
                  <a:cubicBezTo>
                    <a:pt x="938" y="532"/>
                    <a:pt x="936" y="532"/>
                    <a:pt x="936" y="533"/>
                  </a:cubicBezTo>
                  <a:cubicBezTo>
                    <a:pt x="935" y="533"/>
                    <a:pt x="937" y="534"/>
                    <a:pt x="936" y="534"/>
                  </a:cubicBezTo>
                  <a:cubicBezTo>
                    <a:pt x="936" y="535"/>
                    <a:pt x="934" y="531"/>
                    <a:pt x="936" y="531"/>
                  </a:cubicBezTo>
                  <a:cubicBezTo>
                    <a:pt x="941" y="531"/>
                    <a:pt x="934" y="528"/>
                    <a:pt x="936" y="526"/>
                  </a:cubicBezTo>
                  <a:cubicBezTo>
                    <a:pt x="937" y="525"/>
                    <a:pt x="938" y="526"/>
                    <a:pt x="938" y="525"/>
                  </a:cubicBezTo>
                  <a:cubicBezTo>
                    <a:pt x="939" y="525"/>
                    <a:pt x="937" y="525"/>
                    <a:pt x="937" y="525"/>
                  </a:cubicBezTo>
                  <a:cubicBezTo>
                    <a:pt x="937" y="524"/>
                    <a:pt x="935" y="523"/>
                    <a:pt x="935" y="522"/>
                  </a:cubicBezTo>
                  <a:cubicBezTo>
                    <a:pt x="935" y="522"/>
                    <a:pt x="935" y="522"/>
                    <a:pt x="935" y="522"/>
                  </a:cubicBezTo>
                  <a:cubicBezTo>
                    <a:pt x="934" y="522"/>
                    <a:pt x="934" y="523"/>
                    <a:pt x="934" y="522"/>
                  </a:cubicBezTo>
                  <a:cubicBezTo>
                    <a:pt x="934" y="522"/>
                    <a:pt x="934" y="522"/>
                    <a:pt x="935" y="522"/>
                  </a:cubicBezTo>
                  <a:cubicBezTo>
                    <a:pt x="935" y="522"/>
                    <a:pt x="935" y="522"/>
                    <a:pt x="935" y="522"/>
                  </a:cubicBezTo>
                  <a:cubicBezTo>
                    <a:pt x="935" y="522"/>
                    <a:pt x="935" y="522"/>
                    <a:pt x="935" y="522"/>
                  </a:cubicBezTo>
                  <a:cubicBezTo>
                    <a:pt x="936" y="522"/>
                    <a:pt x="936" y="522"/>
                    <a:pt x="936" y="523"/>
                  </a:cubicBezTo>
                  <a:cubicBezTo>
                    <a:pt x="936" y="523"/>
                    <a:pt x="938" y="526"/>
                    <a:pt x="938" y="525"/>
                  </a:cubicBezTo>
                  <a:cubicBezTo>
                    <a:pt x="939" y="523"/>
                    <a:pt x="939" y="515"/>
                    <a:pt x="938" y="515"/>
                  </a:cubicBezTo>
                  <a:cubicBezTo>
                    <a:pt x="937" y="515"/>
                    <a:pt x="937" y="516"/>
                    <a:pt x="937" y="516"/>
                  </a:cubicBezTo>
                  <a:cubicBezTo>
                    <a:pt x="936" y="517"/>
                    <a:pt x="936" y="518"/>
                    <a:pt x="936" y="518"/>
                  </a:cubicBezTo>
                  <a:cubicBezTo>
                    <a:pt x="936" y="518"/>
                    <a:pt x="936" y="518"/>
                    <a:pt x="935" y="518"/>
                  </a:cubicBezTo>
                  <a:cubicBezTo>
                    <a:pt x="935" y="518"/>
                    <a:pt x="935" y="519"/>
                    <a:pt x="935" y="518"/>
                  </a:cubicBezTo>
                  <a:cubicBezTo>
                    <a:pt x="935" y="518"/>
                    <a:pt x="935" y="518"/>
                    <a:pt x="935" y="518"/>
                  </a:cubicBezTo>
                  <a:cubicBezTo>
                    <a:pt x="936" y="518"/>
                    <a:pt x="936" y="517"/>
                    <a:pt x="937" y="516"/>
                  </a:cubicBezTo>
                  <a:cubicBezTo>
                    <a:pt x="937" y="515"/>
                    <a:pt x="936" y="512"/>
                    <a:pt x="937" y="511"/>
                  </a:cubicBezTo>
                  <a:cubicBezTo>
                    <a:pt x="939" y="508"/>
                    <a:pt x="936" y="515"/>
                    <a:pt x="940" y="513"/>
                  </a:cubicBezTo>
                  <a:cubicBezTo>
                    <a:pt x="940" y="512"/>
                    <a:pt x="940" y="512"/>
                    <a:pt x="940" y="511"/>
                  </a:cubicBezTo>
                  <a:cubicBezTo>
                    <a:pt x="939" y="510"/>
                    <a:pt x="940" y="509"/>
                    <a:pt x="941" y="508"/>
                  </a:cubicBezTo>
                  <a:cubicBezTo>
                    <a:pt x="941" y="508"/>
                    <a:pt x="944" y="507"/>
                    <a:pt x="944" y="506"/>
                  </a:cubicBezTo>
                  <a:cubicBezTo>
                    <a:pt x="943" y="505"/>
                    <a:pt x="941" y="505"/>
                    <a:pt x="942" y="504"/>
                  </a:cubicBezTo>
                  <a:cubicBezTo>
                    <a:pt x="945" y="501"/>
                    <a:pt x="944" y="504"/>
                    <a:pt x="946" y="499"/>
                  </a:cubicBezTo>
                  <a:cubicBezTo>
                    <a:pt x="946" y="499"/>
                    <a:pt x="947" y="499"/>
                    <a:pt x="947" y="498"/>
                  </a:cubicBezTo>
                  <a:cubicBezTo>
                    <a:pt x="947" y="498"/>
                    <a:pt x="946" y="498"/>
                    <a:pt x="945" y="498"/>
                  </a:cubicBezTo>
                  <a:cubicBezTo>
                    <a:pt x="944" y="498"/>
                    <a:pt x="944" y="498"/>
                    <a:pt x="944" y="498"/>
                  </a:cubicBezTo>
                  <a:cubicBezTo>
                    <a:pt x="942" y="497"/>
                    <a:pt x="942" y="492"/>
                    <a:pt x="943" y="492"/>
                  </a:cubicBezTo>
                  <a:cubicBezTo>
                    <a:pt x="944" y="492"/>
                    <a:pt x="943" y="493"/>
                    <a:pt x="943" y="494"/>
                  </a:cubicBezTo>
                  <a:cubicBezTo>
                    <a:pt x="942" y="494"/>
                    <a:pt x="943" y="498"/>
                    <a:pt x="944" y="498"/>
                  </a:cubicBezTo>
                  <a:cubicBezTo>
                    <a:pt x="947" y="497"/>
                    <a:pt x="947" y="493"/>
                    <a:pt x="947" y="492"/>
                  </a:cubicBezTo>
                  <a:cubicBezTo>
                    <a:pt x="947" y="491"/>
                    <a:pt x="948" y="491"/>
                    <a:pt x="948" y="491"/>
                  </a:cubicBezTo>
                  <a:cubicBezTo>
                    <a:pt x="948" y="491"/>
                    <a:pt x="948" y="491"/>
                    <a:pt x="948" y="492"/>
                  </a:cubicBezTo>
                  <a:cubicBezTo>
                    <a:pt x="950" y="494"/>
                    <a:pt x="949" y="494"/>
                    <a:pt x="953" y="494"/>
                  </a:cubicBezTo>
                  <a:cubicBezTo>
                    <a:pt x="953" y="494"/>
                    <a:pt x="953" y="495"/>
                    <a:pt x="953" y="495"/>
                  </a:cubicBezTo>
                  <a:cubicBezTo>
                    <a:pt x="953" y="496"/>
                    <a:pt x="953" y="496"/>
                    <a:pt x="953" y="497"/>
                  </a:cubicBezTo>
                  <a:cubicBezTo>
                    <a:pt x="953" y="499"/>
                    <a:pt x="951" y="503"/>
                    <a:pt x="953" y="503"/>
                  </a:cubicBezTo>
                  <a:cubicBezTo>
                    <a:pt x="960" y="501"/>
                    <a:pt x="975" y="480"/>
                    <a:pt x="978" y="473"/>
                  </a:cubicBezTo>
                  <a:cubicBezTo>
                    <a:pt x="980" y="469"/>
                    <a:pt x="984" y="465"/>
                    <a:pt x="985" y="461"/>
                  </a:cubicBezTo>
                  <a:cubicBezTo>
                    <a:pt x="985" y="460"/>
                    <a:pt x="983" y="459"/>
                    <a:pt x="983" y="459"/>
                  </a:cubicBezTo>
                  <a:cubicBezTo>
                    <a:pt x="983" y="458"/>
                    <a:pt x="983" y="458"/>
                    <a:pt x="983" y="458"/>
                  </a:cubicBezTo>
                  <a:cubicBezTo>
                    <a:pt x="984" y="458"/>
                    <a:pt x="983" y="459"/>
                    <a:pt x="984" y="459"/>
                  </a:cubicBezTo>
                  <a:cubicBezTo>
                    <a:pt x="984" y="459"/>
                    <a:pt x="984" y="458"/>
                    <a:pt x="984" y="458"/>
                  </a:cubicBezTo>
                  <a:cubicBezTo>
                    <a:pt x="985" y="456"/>
                    <a:pt x="987" y="456"/>
                    <a:pt x="987" y="455"/>
                  </a:cubicBezTo>
                  <a:cubicBezTo>
                    <a:pt x="987" y="454"/>
                    <a:pt x="985" y="453"/>
                    <a:pt x="986" y="453"/>
                  </a:cubicBezTo>
                  <a:cubicBezTo>
                    <a:pt x="986" y="452"/>
                    <a:pt x="986" y="454"/>
                    <a:pt x="987" y="455"/>
                  </a:cubicBezTo>
                  <a:cubicBezTo>
                    <a:pt x="987" y="455"/>
                    <a:pt x="987" y="453"/>
                    <a:pt x="987" y="453"/>
                  </a:cubicBezTo>
                  <a:cubicBezTo>
                    <a:pt x="991" y="453"/>
                    <a:pt x="981" y="458"/>
                    <a:pt x="985" y="460"/>
                  </a:cubicBezTo>
                  <a:cubicBezTo>
                    <a:pt x="986" y="461"/>
                    <a:pt x="987" y="456"/>
                    <a:pt x="988" y="456"/>
                  </a:cubicBezTo>
                  <a:cubicBezTo>
                    <a:pt x="989" y="454"/>
                    <a:pt x="992" y="454"/>
                    <a:pt x="991" y="451"/>
                  </a:cubicBezTo>
                  <a:cubicBezTo>
                    <a:pt x="990" y="450"/>
                    <a:pt x="990" y="451"/>
                    <a:pt x="988" y="450"/>
                  </a:cubicBezTo>
                  <a:cubicBezTo>
                    <a:pt x="986" y="447"/>
                    <a:pt x="990" y="449"/>
                    <a:pt x="990" y="449"/>
                  </a:cubicBezTo>
                  <a:cubicBezTo>
                    <a:pt x="991" y="449"/>
                    <a:pt x="991" y="450"/>
                    <a:pt x="992" y="451"/>
                  </a:cubicBezTo>
                  <a:cubicBezTo>
                    <a:pt x="992" y="451"/>
                    <a:pt x="991" y="452"/>
                    <a:pt x="992" y="452"/>
                  </a:cubicBezTo>
                  <a:cubicBezTo>
                    <a:pt x="994" y="450"/>
                    <a:pt x="996" y="444"/>
                    <a:pt x="998" y="442"/>
                  </a:cubicBezTo>
                  <a:cubicBezTo>
                    <a:pt x="1002" y="438"/>
                    <a:pt x="1007" y="437"/>
                    <a:pt x="1012" y="435"/>
                  </a:cubicBezTo>
                  <a:cubicBezTo>
                    <a:pt x="1014" y="434"/>
                    <a:pt x="1015" y="429"/>
                    <a:pt x="1016" y="428"/>
                  </a:cubicBezTo>
                  <a:cubicBezTo>
                    <a:pt x="1019" y="425"/>
                    <a:pt x="1022" y="422"/>
                    <a:pt x="1025" y="419"/>
                  </a:cubicBezTo>
                  <a:cubicBezTo>
                    <a:pt x="1026" y="417"/>
                    <a:pt x="1027" y="416"/>
                    <a:pt x="1028" y="414"/>
                  </a:cubicBezTo>
                  <a:cubicBezTo>
                    <a:pt x="1028" y="414"/>
                    <a:pt x="1029" y="413"/>
                    <a:pt x="1029" y="413"/>
                  </a:cubicBezTo>
                  <a:cubicBezTo>
                    <a:pt x="1028" y="413"/>
                    <a:pt x="1028" y="414"/>
                    <a:pt x="1027" y="414"/>
                  </a:cubicBezTo>
                  <a:cubicBezTo>
                    <a:pt x="1026" y="414"/>
                    <a:pt x="1027" y="412"/>
                    <a:pt x="1026" y="412"/>
                  </a:cubicBezTo>
                  <a:cubicBezTo>
                    <a:pt x="1026" y="411"/>
                    <a:pt x="1025" y="410"/>
                    <a:pt x="1025" y="410"/>
                  </a:cubicBezTo>
                  <a:cubicBezTo>
                    <a:pt x="1027" y="409"/>
                    <a:pt x="1027" y="413"/>
                    <a:pt x="1027" y="413"/>
                  </a:cubicBezTo>
                  <a:cubicBezTo>
                    <a:pt x="1027" y="414"/>
                    <a:pt x="1029" y="414"/>
                    <a:pt x="1029" y="410"/>
                  </a:cubicBezTo>
                  <a:cubicBezTo>
                    <a:pt x="1029" y="409"/>
                    <a:pt x="1031" y="410"/>
                    <a:pt x="1031" y="411"/>
                  </a:cubicBezTo>
                  <a:cubicBezTo>
                    <a:pt x="1031" y="412"/>
                    <a:pt x="1029" y="412"/>
                    <a:pt x="1030" y="413"/>
                  </a:cubicBezTo>
                  <a:cubicBezTo>
                    <a:pt x="1031" y="414"/>
                    <a:pt x="1037" y="404"/>
                    <a:pt x="1038" y="403"/>
                  </a:cubicBezTo>
                  <a:cubicBezTo>
                    <a:pt x="1045" y="397"/>
                    <a:pt x="1052" y="382"/>
                    <a:pt x="1054" y="373"/>
                  </a:cubicBezTo>
                  <a:cubicBezTo>
                    <a:pt x="1054" y="373"/>
                    <a:pt x="1055" y="369"/>
                    <a:pt x="1055" y="369"/>
                  </a:cubicBezTo>
                  <a:cubicBezTo>
                    <a:pt x="1055" y="368"/>
                    <a:pt x="1054" y="367"/>
                    <a:pt x="1054" y="367"/>
                  </a:cubicBezTo>
                  <a:cubicBezTo>
                    <a:pt x="1054" y="366"/>
                    <a:pt x="1061" y="368"/>
                    <a:pt x="1057" y="362"/>
                  </a:cubicBezTo>
                  <a:cubicBezTo>
                    <a:pt x="1057" y="361"/>
                    <a:pt x="1056" y="361"/>
                    <a:pt x="1055" y="361"/>
                  </a:cubicBezTo>
                  <a:cubicBezTo>
                    <a:pt x="1054" y="358"/>
                    <a:pt x="1058" y="358"/>
                    <a:pt x="1057" y="358"/>
                  </a:cubicBezTo>
                  <a:cubicBezTo>
                    <a:pt x="1055" y="358"/>
                    <a:pt x="1056" y="358"/>
                    <a:pt x="1057" y="355"/>
                  </a:cubicBezTo>
                  <a:cubicBezTo>
                    <a:pt x="1057" y="354"/>
                    <a:pt x="1057" y="356"/>
                    <a:pt x="1057" y="35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6" name="Freeform 79"/>
            <p:cNvSpPr>
              <a:spLocks/>
            </p:cNvSpPr>
            <p:nvPr/>
          </p:nvSpPr>
          <p:spPr bwMode="auto">
            <a:xfrm>
              <a:off x="5383213" y="1908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7" name="Freeform 80"/>
            <p:cNvSpPr>
              <a:spLocks/>
            </p:cNvSpPr>
            <p:nvPr/>
          </p:nvSpPr>
          <p:spPr bwMode="auto">
            <a:xfrm>
              <a:off x="5383213" y="1906588"/>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1"/>
                    <a:pt x="0" y="1"/>
                  </a:cubicBez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8" name="Freeform 81"/>
            <p:cNvSpPr>
              <a:spLocks/>
            </p:cNvSpPr>
            <p:nvPr/>
          </p:nvSpPr>
          <p:spPr bwMode="auto">
            <a:xfrm>
              <a:off x="5640388" y="25479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9" name="Freeform 82"/>
            <p:cNvSpPr>
              <a:spLocks/>
            </p:cNvSpPr>
            <p:nvPr/>
          </p:nvSpPr>
          <p:spPr bwMode="auto">
            <a:xfrm>
              <a:off x="5640388" y="2535238"/>
              <a:ext cx="4763" cy="4763"/>
            </a:xfrm>
            <a:custGeom>
              <a:avLst/>
              <a:gdLst/>
              <a:ahLst/>
              <a:cxnLst>
                <a:cxn ang="0">
                  <a:pos x="1" y="2"/>
                </a:cxn>
                <a:cxn ang="0">
                  <a:pos x="2" y="0"/>
                </a:cxn>
                <a:cxn ang="0">
                  <a:pos x="0" y="2"/>
                </a:cxn>
                <a:cxn ang="0">
                  <a:pos x="1" y="2"/>
                </a:cxn>
              </a:cxnLst>
              <a:rect l="0" t="0" r="r" b="b"/>
              <a:pathLst>
                <a:path w="2" h="2">
                  <a:moveTo>
                    <a:pt x="1" y="2"/>
                  </a:moveTo>
                  <a:cubicBezTo>
                    <a:pt x="1" y="2"/>
                    <a:pt x="1" y="1"/>
                    <a:pt x="2" y="0"/>
                  </a:cubicBezTo>
                  <a:cubicBezTo>
                    <a:pt x="1" y="1"/>
                    <a:pt x="1" y="2"/>
                    <a:pt x="0" y="2"/>
                  </a:cubicBezTo>
                  <a:cubicBezTo>
                    <a:pt x="1"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0" name="Freeform 83"/>
            <p:cNvSpPr>
              <a:spLocks/>
            </p:cNvSpPr>
            <p:nvPr/>
          </p:nvSpPr>
          <p:spPr bwMode="auto">
            <a:xfrm>
              <a:off x="5000626" y="16224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1" name="Freeform 84"/>
            <p:cNvSpPr>
              <a:spLocks/>
            </p:cNvSpPr>
            <p:nvPr/>
          </p:nvSpPr>
          <p:spPr bwMode="auto">
            <a:xfrm>
              <a:off x="3778251" y="1187451"/>
              <a:ext cx="1588" cy="4763"/>
            </a:xfrm>
            <a:custGeom>
              <a:avLst/>
              <a:gdLst/>
              <a:ahLst/>
              <a:cxnLst>
                <a:cxn ang="0">
                  <a:pos x="1" y="2"/>
                </a:cxn>
                <a:cxn ang="0">
                  <a:pos x="0" y="0"/>
                </a:cxn>
                <a:cxn ang="0">
                  <a:pos x="0" y="1"/>
                </a:cxn>
                <a:cxn ang="0">
                  <a:pos x="1" y="2"/>
                </a:cxn>
              </a:cxnLst>
              <a:rect l="0" t="0" r="r" b="b"/>
              <a:pathLst>
                <a:path w="1" h="2">
                  <a:moveTo>
                    <a:pt x="1" y="2"/>
                  </a:moveTo>
                  <a:cubicBezTo>
                    <a:pt x="0" y="1"/>
                    <a:pt x="0" y="1"/>
                    <a:pt x="0" y="0"/>
                  </a:cubicBezTo>
                  <a:cubicBezTo>
                    <a:pt x="0" y="1"/>
                    <a:pt x="0" y="1"/>
                    <a:pt x="0" y="1"/>
                  </a:cubicBezTo>
                  <a:cubicBezTo>
                    <a:pt x="0" y="2"/>
                    <a:pt x="1" y="2"/>
                    <a:pt x="1" y="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2" name="Freeform 85"/>
            <p:cNvSpPr>
              <a:spLocks/>
            </p:cNvSpPr>
            <p:nvPr/>
          </p:nvSpPr>
          <p:spPr bwMode="auto">
            <a:xfrm>
              <a:off x="3627438" y="1111251"/>
              <a:ext cx="9525" cy="6350"/>
            </a:xfrm>
            <a:custGeom>
              <a:avLst/>
              <a:gdLst/>
              <a:ahLst/>
              <a:cxnLst>
                <a:cxn ang="0">
                  <a:pos x="3" y="3"/>
                </a:cxn>
                <a:cxn ang="0">
                  <a:pos x="3" y="3"/>
                </a:cxn>
              </a:cxnLst>
              <a:rect l="0" t="0" r="r" b="b"/>
              <a:pathLst>
                <a:path w="4" h="3">
                  <a:moveTo>
                    <a:pt x="3" y="3"/>
                  </a:moveTo>
                  <a:cubicBezTo>
                    <a:pt x="4" y="2"/>
                    <a:pt x="0" y="0"/>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3" name="Freeform 86"/>
            <p:cNvSpPr>
              <a:spLocks/>
            </p:cNvSpPr>
            <p:nvPr/>
          </p:nvSpPr>
          <p:spPr bwMode="auto">
            <a:xfrm>
              <a:off x="3473451" y="1522413"/>
              <a:ext cx="7938" cy="11113"/>
            </a:xfrm>
            <a:custGeom>
              <a:avLst/>
              <a:gdLst/>
              <a:ahLst/>
              <a:cxnLst>
                <a:cxn ang="0">
                  <a:pos x="0" y="3"/>
                </a:cxn>
                <a:cxn ang="0">
                  <a:pos x="0" y="3"/>
                </a:cxn>
              </a:cxnLst>
              <a:rect l="0" t="0" r="r" b="b"/>
              <a:pathLst>
                <a:path w="4" h="5">
                  <a:moveTo>
                    <a:pt x="0" y="3"/>
                  </a:moveTo>
                  <a:cubicBezTo>
                    <a:pt x="4" y="5"/>
                    <a:pt x="0" y="0"/>
                    <a:pt x="0"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Freeform 87"/>
            <p:cNvSpPr>
              <a:spLocks/>
            </p:cNvSpPr>
            <p:nvPr/>
          </p:nvSpPr>
          <p:spPr bwMode="auto">
            <a:xfrm>
              <a:off x="3475038" y="1522413"/>
              <a:ext cx="3175" cy="6350"/>
            </a:xfrm>
            <a:custGeom>
              <a:avLst/>
              <a:gdLst/>
              <a:ahLst/>
              <a:cxnLst>
                <a:cxn ang="0">
                  <a:pos x="0" y="1"/>
                </a:cxn>
                <a:cxn ang="0">
                  <a:pos x="0" y="1"/>
                </a:cxn>
              </a:cxnLst>
              <a:rect l="0" t="0" r="r" b="b"/>
              <a:pathLst>
                <a:path w="1" h="3">
                  <a:moveTo>
                    <a:pt x="0" y="1"/>
                  </a:moveTo>
                  <a:cubicBezTo>
                    <a:pt x="1" y="3"/>
                    <a:pt x="1"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5" name="Freeform 88"/>
            <p:cNvSpPr>
              <a:spLocks/>
            </p:cNvSpPr>
            <p:nvPr/>
          </p:nvSpPr>
          <p:spPr bwMode="auto">
            <a:xfrm>
              <a:off x="3475038" y="1527176"/>
              <a:ext cx="1588" cy="1588"/>
            </a:xfrm>
            <a:custGeom>
              <a:avLst/>
              <a:gdLst/>
              <a:ahLst/>
              <a:cxnLst>
                <a:cxn ang="0">
                  <a:pos x="0" y="0"/>
                </a:cxn>
                <a:cxn ang="0">
                  <a:pos x="0" y="0"/>
                </a:cxn>
              </a:cxnLst>
              <a:rect l="0" t="0" r="r" b="b"/>
              <a:pathLst>
                <a:path>
                  <a:moveTo>
                    <a:pt x="0" y="0"/>
                  </a:move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6" name="Freeform 89"/>
            <p:cNvSpPr>
              <a:spLocks/>
            </p:cNvSpPr>
            <p:nvPr/>
          </p:nvSpPr>
          <p:spPr bwMode="auto">
            <a:xfrm>
              <a:off x="3475038" y="1527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7" name="Freeform 90"/>
            <p:cNvSpPr>
              <a:spLocks/>
            </p:cNvSpPr>
            <p:nvPr/>
          </p:nvSpPr>
          <p:spPr bwMode="auto">
            <a:xfrm>
              <a:off x="3365501" y="1050926"/>
              <a:ext cx="701675" cy="965200"/>
            </a:xfrm>
            <a:custGeom>
              <a:avLst/>
              <a:gdLst/>
              <a:ahLst/>
              <a:cxnLst>
                <a:cxn ang="0">
                  <a:pos x="38" y="317"/>
                </a:cxn>
                <a:cxn ang="0">
                  <a:pos x="64" y="332"/>
                </a:cxn>
                <a:cxn ang="0">
                  <a:pos x="106" y="341"/>
                </a:cxn>
                <a:cxn ang="0">
                  <a:pos x="126" y="356"/>
                </a:cxn>
                <a:cxn ang="0">
                  <a:pos x="142" y="374"/>
                </a:cxn>
                <a:cxn ang="0">
                  <a:pos x="161" y="397"/>
                </a:cxn>
                <a:cxn ang="0">
                  <a:pos x="172" y="406"/>
                </a:cxn>
                <a:cxn ang="0">
                  <a:pos x="192" y="404"/>
                </a:cxn>
                <a:cxn ang="0">
                  <a:pos x="207" y="405"/>
                </a:cxn>
                <a:cxn ang="0">
                  <a:pos x="228" y="407"/>
                </a:cxn>
                <a:cxn ang="0">
                  <a:pos x="244" y="414"/>
                </a:cxn>
                <a:cxn ang="0">
                  <a:pos x="259" y="389"/>
                </a:cxn>
                <a:cxn ang="0">
                  <a:pos x="244" y="339"/>
                </a:cxn>
                <a:cxn ang="0">
                  <a:pos x="256" y="322"/>
                </a:cxn>
                <a:cxn ang="0">
                  <a:pos x="253" y="310"/>
                </a:cxn>
                <a:cxn ang="0">
                  <a:pos x="250" y="293"/>
                </a:cxn>
                <a:cxn ang="0">
                  <a:pos x="296" y="293"/>
                </a:cxn>
                <a:cxn ang="0">
                  <a:pos x="325" y="298"/>
                </a:cxn>
                <a:cxn ang="0">
                  <a:pos x="323" y="281"/>
                </a:cxn>
                <a:cxn ang="0">
                  <a:pos x="317" y="245"/>
                </a:cxn>
                <a:cxn ang="0">
                  <a:pos x="306" y="202"/>
                </a:cxn>
                <a:cxn ang="0">
                  <a:pos x="316" y="171"/>
                </a:cxn>
                <a:cxn ang="0">
                  <a:pos x="267" y="174"/>
                </a:cxn>
                <a:cxn ang="0">
                  <a:pos x="232" y="146"/>
                </a:cxn>
                <a:cxn ang="0">
                  <a:pos x="183" y="120"/>
                </a:cxn>
                <a:cxn ang="0">
                  <a:pos x="169" y="91"/>
                </a:cxn>
                <a:cxn ang="0">
                  <a:pos x="180" y="41"/>
                </a:cxn>
                <a:cxn ang="0">
                  <a:pos x="215" y="14"/>
                </a:cxn>
                <a:cxn ang="0">
                  <a:pos x="204" y="1"/>
                </a:cxn>
                <a:cxn ang="0">
                  <a:pos x="194" y="5"/>
                </a:cxn>
                <a:cxn ang="0">
                  <a:pos x="172" y="23"/>
                </a:cxn>
                <a:cxn ang="0">
                  <a:pos x="142" y="29"/>
                </a:cxn>
                <a:cxn ang="0">
                  <a:pos x="127" y="44"/>
                </a:cxn>
                <a:cxn ang="0">
                  <a:pos x="128" y="39"/>
                </a:cxn>
                <a:cxn ang="0">
                  <a:pos x="108" y="44"/>
                </a:cxn>
                <a:cxn ang="0">
                  <a:pos x="102" y="54"/>
                </a:cxn>
                <a:cxn ang="0">
                  <a:pos x="98" y="57"/>
                </a:cxn>
                <a:cxn ang="0">
                  <a:pos x="84" y="83"/>
                </a:cxn>
                <a:cxn ang="0">
                  <a:pos x="60" y="120"/>
                </a:cxn>
                <a:cxn ang="0">
                  <a:pos x="60" y="112"/>
                </a:cxn>
                <a:cxn ang="0">
                  <a:pos x="49" y="109"/>
                </a:cxn>
                <a:cxn ang="0">
                  <a:pos x="39" y="127"/>
                </a:cxn>
                <a:cxn ang="0">
                  <a:pos x="40" y="146"/>
                </a:cxn>
                <a:cxn ang="0">
                  <a:pos x="48" y="160"/>
                </a:cxn>
                <a:cxn ang="0">
                  <a:pos x="44" y="166"/>
                </a:cxn>
                <a:cxn ang="0">
                  <a:pos x="50" y="210"/>
                </a:cxn>
                <a:cxn ang="0">
                  <a:pos x="46" y="220"/>
                </a:cxn>
                <a:cxn ang="0">
                  <a:pos x="51" y="228"/>
                </a:cxn>
                <a:cxn ang="0">
                  <a:pos x="52" y="236"/>
                </a:cxn>
                <a:cxn ang="0">
                  <a:pos x="52" y="237"/>
                </a:cxn>
                <a:cxn ang="0">
                  <a:pos x="51" y="238"/>
                </a:cxn>
                <a:cxn ang="0">
                  <a:pos x="50" y="242"/>
                </a:cxn>
                <a:cxn ang="0">
                  <a:pos x="46" y="246"/>
                </a:cxn>
                <a:cxn ang="0">
                  <a:pos x="41" y="253"/>
                </a:cxn>
                <a:cxn ang="0">
                  <a:pos x="38" y="260"/>
                </a:cxn>
                <a:cxn ang="0">
                  <a:pos x="35" y="268"/>
                </a:cxn>
                <a:cxn ang="0">
                  <a:pos x="19" y="273"/>
                </a:cxn>
                <a:cxn ang="0">
                  <a:pos x="11" y="277"/>
                </a:cxn>
                <a:cxn ang="0">
                  <a:pos x="0" y="295"/>
                </a:cxn>
              </a:cxnLst>
              <a:rect l="0" t="0" r="r" b="b"/>
              <a:pathLst>
                <a:path w="331" h="456">
                  <a:moveTo>
                    <a:pt x="13" y="307"/>
                  </a:moveTo>
                  <a:cubicBezTo>
                    <a:pt x="13" y="307"/>
                    <a:pt x="14" y="307"/>
                    <a:pt x="14" y="307"/>
                  </a:cubicBezTo>
                  <a:cubicBezTo>
                    <a:pt x="15" y="307"/>
                    <a:pt x="15" y="306"/>
                    <a:pt x="16" y="307"/>
                  </a:cubicBezTo>
                  <a:cubicBezTo>
                    <a:pt x="17" y="308"/>
                    <a:pt x="18" y="309"/>
                    <a:pt x="19" y="310"/>
                  </a:cubicBezTo>
                  <a:cubicBezTo>
                    <a:pt x="23" y="313"/>
                    <a:pt x="28" y="314"/>
                    <a:pt x="31" y="317"/>
                  </a:cubicBezTo>
                  <a:cubicBezTo>
                    <a:pt x="34" y="319"/>
                    <a:pt x="36" y="315"/>
                    <a:pt x="38" y="317"/>
                  </a:cubicBezTo>
                  <a:cubicBezTo>
                    <a:pt x="38" y="318"/>
                    <a:pt x="38" y="319"/>
                    <a:pt x="38" y="319"/>
                  </a:cubicBezTo>
                  <a:cubicBezTo>
                    <a:pt x="39" y="321"/>
                    <a:pt x="41" y="321"/>
                    <a:pt x="43" y="321"/>
                  </a:cubicBezTo>
                  <a:cubicBezTo>
                    <a:pt x="44" y="322"/>
                    <a:pt x="44" y="328"/>
                    <a:pt x="45" y="329"/>
                  </a:cubicBezTo>
                  <a:cubicBezTo>
                    <a:pt x="46" y="331"/>
                    <a:pt x="50" y="329"/>
                    <a:pt x="51" y="329"/>
                  </a:cubicBezTo>
                  <a:cubicBezTo>
                    <a:pt x="53" y="330"/>
                    <a:pt x="53" y="332"/>
                    <a:pt x="55" y="332"/>
                  </a:cubicBezTo>
                  <a:cubicBezTo>
                    <a:pt x="58" y="334"/>
                    <a:pt x="61" y="332"/>
                    <a:pt x="64" y="332"/>
                  </a:cubicBezTo>
                  <a:cubicBezTo>
                    <a:pt x="65" y="333"/>
                    <a:pt x="70" y="334"/>
                    <a:pt x="71" y="333"/>
                  </a:cubicBezTo>
                  <a:cubicBezTo>
                    <a:pt x="72" y="331"/>
                    <a:pt x="71" y="327"/>
                    <a:pt x="74" y="327"/>
                  </a:cubicBezTo>
                  <a:cubicBezTo>
                    <a:pt x="81" y="328"/>
                    <a:pt x="83" y="334"/>
                    <a:pt x="87" y="337"/>
                  </a:cubicBezTo>
                  <a:cubicBezTo>
                    <a:pt x="90" y="339"/>
                    <a:pt x="90" y="337"/>
                    <a:pt x="92" y="337"/>
                  </a:cubicBezTo>
                  <a:cubicBezTo>
                    <a:pt x="95" y="338"/>
                    <a:pt x="99" y="342"/>
                    <a:pt x="102" y="343"/>
                  </a:cubicBezTo>
                  <a:cubicBezTo>
                    <a:pt x="103" y="343"/>
                    <a:pt x="104" y="340"/>
                    <a:pt x="106" y="341"/>
                  </a:cubicBezTo>
                  <a:cubicBezTo>
                    <a:pt x="107" y="342"/>
                    <a:pt x="112" y="347"/>
                    <a:pt x="113" y="346"/>
                  </a:cubicBezTo>
                  <a:cubicBezTo>
                    <a:pt x="114" y="345"/>
                    <a:pt x="113" y="344"/>
                    <a:pt x="114" y="344"/>
                  </a:cubicBezTo>
                  <a:cubicBezTo>
                    <a:pt x="115" y="344"/>
                    <a:pt x="116" y="347"/>
                    <a:pt x="116" y="348"/>
                  </a:cubicBezTo>
                  <a:cubicBezTo>
                    <a:pt x="116" y="348"/>
                    <a:pt x="115" y="348"/>
                    <a:pt x="115" y="348"/>
                  </a:cubicBezTo>
                  <a:cubicBezTo>
                    <a:pt x="119" y="349"/>
                    <a:pt x="119" y="349"/>
                    <a:pt x="119" y="349"/>
                  </a:cubicBezTo>
                  <a:cubicBezTo>
                    <a:pt x="121" y="350"/>
                    <a:pt x="125" y="354"/>
                    <a:pt x="126" y="356"/>
                  </a:cubicBezTo>
                  <a:cubicBezTo>
                    <a:pt x="126" y="357"/>
                    <a:pt x="126" y="359"/>
                    <a:pt x="127" y="360"/>
                  </a:cubicBezTo>
                  <a:cubicBezTo>
                    <a:pt x="127" y="361"/>
                    <a:pt x="129" y="363"/>
                    <a:pt x="128" y="363"/>
                  </a:cubicBezTo>
                  <a:cubicBezTo>
                    <a:pt x="122" y="365"/>
                    <a:pt x="135" y="367"/>
                    <a:pt x="135" y="367"/>
                  </a:cubicBezTo>
                  <a:cubicBezTo>
                    <a:pt x="136" y="367"/>
                    <a:pt x="135" y="369"/>
                    <a:pt x="136" y="369"/>
                  </a:cubicBezTo>
                  <a:cubicBezTo>
                    <a:pt x="138" y="370"/>
                    <a:pt x="138" y="370"/>
                    <a:pt x="138" y="370"/>
                  </a:cubicBezTo>
                  <a:cubicBezTo>
                    <a:pt x="140" y="371"/>
                    <a:pt x="140" y="373"/>
                    <a:pt x="142" y="374"/>
                  </a:cubicBezTo>
                  <a:cubicBezTo>
                    <a:pt x="144" y="374"/>
                    <a:pt x="146" y="373"/>
                    <a:pt x="148" y="375"/>
                  </a:cubicBezTo>
                  <a:cubicBezTo>
                    <a:pt x="148" y="376"/>
                    <a:pt x="147" y="378"/>
                    <a:pt x="148" y="379"/>
                  </a:cubicBezTo>
                  <a:cubicBezTo>
                    <a:pt x="149" y="380"/>
                    <a:pt x="151" y="380"/>
                    <a:pt x="151" y="383"/>
                  </a:cubicBezTo>
                  <a:cubicBezTo>
                    <a:pt x="150" y="384"/>
                    <a:pt x="148" y="384"/>
                    <a:pt x="149" y="386"/>
                  </a:cubicBezTo>
                  <a:cubicBezTo>
                    <a:pt x="152" y="391"/>
                    <a:pt x="157" y="386"/>
                    <a:pt x="158" y="389"/>
                  </a:cubicBezTo>
                  <a:cubicBezTo>
                    <a:pt x="159" y="390"/>
                    <a:pt x="161" y="395"/>
                    <a:pt x="161" y="397"/>
                  </a:cubicBezTo>
                  <a:cubicBezTo>
                    <a:pt x="161" y="397"/>
                    <a:pt x="159" y="400"/>
                    <a:pt x="159" y="400"/>
                  </a:cubicBezTo>
                  <a:cubicBezTo>
                    <a:pt x="158" y="401"/>
                    <a:pt x="161" y="404"/>
                    <a:pt x="162" y="404"/>
                  </a:cubicBezTo>
                  <a:cubicBezTo>
                    <a:pt x="162" y="404"/>
                    <a:pt x="164" y="402"/>
                    <a:pt x="165" y="404"/>
                  </a:cubicBezTo>
                  <a:cubicBezTo>
                    <a:pt x="165" y="405"/>
                    <a:pt x="165" y="406"/>
                    <a:pt x="165" y="406"/>
                  </a:cubicBezTo>
                  <a:cubicBezTo>
                    <a:pt x="166" y="407"/>
                    <a:pt x="170" y="404"/>
                    <a:pt x="171" y="405"/>
                  </a:cubicBezTo>
                  <a:cubicBezTo>
                    <a:pt x="172" y="405"/>
                    <a:pt x="171" y="406"/>
                    <a:pt x="172" y="406"/>
                  </a:cubicBezTo>
                  <a:cubicBezTo>
                    <a:pt x="173" y="407"/>
                    <a:pt x="172" y="404"/>
                    <a:pt x="173" y="404"/>
                  </a:cubicBezTo>
                  <a:cubicBezTo>
                    <a:pt x="175" y="403"/>
                    <a:pt x="179" y="407"/>
                    <a:pt x="180" y="407"/>
                  </a:cubicBezTo>
                  <a:cubicBezTo>
                    <a:pt x="182" y="407"/>
                    <a:pt x="183" y="406"/>
                    <a:pt x="183" y="405"/>
                  </a:cubicBezTo>
                  <a:cubicBezTo>
                    <a:pt x="184" y="405"/>
                    <a:pt x="186" y="406"/>
                    <a:pt x="187" y="406"/>
                  </a:cubicBezTo>
                  <a:cubicBezTo>
                    <a:pt x="190" y="404"/>
                    <a:pt x="185" y="405"/>
                    <a:pt x="189" y="403"/>
                  </a:cubicBezTo>
                  <a:cubicBezTo>
                    <a:pt x="190" y="403"/>
                    <a:pt x="191" y="404"/>
                    <a:pt x="192" y="404"/>
                  </a:cubicBezTo>
                  <a:cubicBezTo>
                    <a:pt x="194" y="403"/>
                    <a:pt x="195" y="399"/>
                    <a:pt x="197" y="398"/>
                  </a:cubicBezTo>
                  <a:cubicBezTo>
                    <a:pt x="199" y="397"/>
                    <a:pt x="200" y="400"/>
                    <a:pt x="200" y="400"/>
                  </a:cubicBezTo>
                  <a:cubicBezTo>
                    <a:pt x="201" y="400"/>
                    <a:pt x="202" y="400"/>
                    <a:pt x="203" y="400"/>
                  </a:cubicBezTo>
                  <a:cubicBezTo>
                    <a:pt x="204" y="403"/>
                    <a:pt x="204" y="403"/>
                    <a:pt x="204" y="403"/>
                  </a:cubicBezTo>
                  <a:cubicBezTo>
                    <a:pt x="205" y="403"/>
                    <a:pt x="205" y="401"/>
                    <a:pt x="206" y="401"/>
                  </a:cubicBezTo>
                  <a:cubicBezTo>
                    <a:pt x="207" y="402"/>
                    <a:pt x="207" y="405"/>
                    <a:pt x="207" y="405"/>
                  </a:cubicBezTo>
                  <a:cubicBezTo>
                    <a:pt x="212" y="405"/>
                    <a:pt x="212" y="403"/>
                    <a:pt x="215" y="402"/>
                  </a:cubicBezTo>
                  <a:cubicBezTo>
                    <a:pt x="217" y="402"/>
                    <a:pt x="217" y="402"/>
                    <a:pt x="217" y="402"/>
                  </a:cubicBezTo>
                  <a:cubicBezTo>
                    <a:pt x="218" y="401"/>
                    <a:pt x="217" y="400"/>
                    <a:pt x="217" y="400"/>
                  </a:cubicBezTo>
                  <a:cubicBezTo>
                    <a:pt x="218" y="400"/>
                    <a:pt x="219" y="400"/>
                    <a:pt x="219" y="400"/>
                  </a:cubicBezTo>
                  <a:cubicBezTo>
                    <a:pt x="220" y="400"/>
                    <a:pt x="220" y="400"/>
                    <a:pt x="221" y="400"/>
                  </a:cubicBezTo>
                  <a:cubicBezTo>
                    <a:pt x="224" y="402"/>
                    <a:pt x="225" y="406"/>
                    <a:pt x="228" y="407"/>
                  </a:cubicBezTo>
                  <a:cubicBezTo>
                    <a:pt x="229" y="407"/>
                    <a:pt x="231" y="406"/>
                    <a:pt x="232" y="407"/>
                  </a:cubicBezTo>
                  <a:cubicBezTo>
                    <a:pt x="235" y="408"/>
                    <a:pt x="236" y="407"/>
                    <a:pt x="236" y="408"/>
                  </a:cubicBezTo>
                  <a:cubicBezTo>
                    <a:pt x="236" y="409"/>
                    <a:pt x="235" y="410"/>
                    <a:pt x="236" y="410"/>
                  </a:cubicBezTo>
                  <a:cubicBezTo>
                    <a:pt x="237" y="410"/>
                    <a:pt x="237" y="409"/>
                    <a:pt x="237" y="409"/>
                  </a:cubicBezTo>
                  <a:cubicBezTo>
                    <a:pt x="239" y="409"/>
                    <a:pt x="239" y="411"/>
                    <a:pt x="240" y="411"/>
                  </a:cubicBezTo>
                  <a:cubicBezTo>
                    <a:pt x="241" y="412"/>
                    <a:pt x="245" y="412"/>
                    <a:pt x="244" y="414"/>
                  </a:cubicBezTo>
                  <a:cubicBezTo>
                    <a:pt x="243" y="419"/>
                    <a:pt x="226" y="440"/>
                    <a:pt x="226" y="443"/>
                  </a:cubicBezTo>
                  <a:cubicBezTo>
                    <a:pt x="226" y="444"/>
                    <a:pt x="231" y="446"/>
                    <a:pt x="232" y="445"/>
                  </a:cubicBezTo>
                  <a:cubicBezTo>
                    <a:pt x="232" y="445"/>
                    <a:pt x="236" y="443"/>
                    <a:pt x="236" y="443"/>
                  </a:cubicBezTo>
                  <a:cubicBezTo>
                    <a:pt x="239" y="443"/>
                    <a:pt x="245" y="456"/>
                    <a:pt x="248" y="453"/>
                  </a:cubicBezTo>
                  <a:cubicBezTo>
                    <a:pt x="250" y="450"/>
                    <a:pt x="251" y="436"/>
                    <a:pt x="251" y="432"/>
                  </a:cubicBezTo>
                  <a:cubicBezTo>
                    <a:pt x="254" y="418"/>
                    <a:pt x="256" y="403"/>
                    <a:pt x="259" y="389"/>
                  </a:cubicBezTo>
                  <a:cubicBezTo>
                    <a:pt x="260" y="384"/>
                    <a:pt x="263" y="376"/>
                    <a:pt x="262" y="372"/>
                  </a:cubicBezTo>
                  <a:cubicBezTo>
                    <a:pt x="261" y="368"/>
                    <a:pt x="256" y="364"/>
                    <a:pt x="256" y="360"/>
                  </a:cubicBezTo>
                  <a:cubicBezTo>
                    <a:pt x="256" y="357"/>
                    <a:pt x="258" y="356"/>
                    <a:pt x="256" y="353"/>
                  </a:cubicBezTo>
                  <a:cubicBezTo>
                    <a:pt x="254" y="351"/>
                    <a:pt x="249" y="351"/>
                    <a:pt x="247" y="348"/>
                  </a:cubicBezTo>
                  <a:cubicBezTo>
                    <a:pt x="246" y="348"/>
                    <a:pt x="244" y="345"/>
                    <a:pt x="244" y="344"/>
                  </a:cubicBezTo>
                  <a:cubicBezTo>
                    <a:pt x="244" y="339"/>
                    <a:pt x="244" y="339"/>
                    <a:pt x="244" y="339"/>
                  </a:cubicBezTo>
                  <a:cubicBezTo>
                    <a:pt x="244" y="336"/>
                    <a:pt x="244" y="334"/>
                    <a:pt x="244" y="331"/>
                  </a:cubicBezTo>
                  <a:cubicBezTo>
                    <a:pt x="244" y="329"/>
                    <a:pt x="244" y="328"/>
                    <a:pt x="244" y="326"/>
                  </a:cubicBezTo>
                  <a:cubicBezTo>
                    <a:pt x="244" y="325"/>
                    <a:pt x="244" y="324"/>
                    <a:pt x="244" y="324"/>
                  </a:cubicBezTo>
                  <a:cubicBezTo>
                    <a:pt x="244" y="323"/>
                    <a:pt x="245" y="324"/>
                    <a:pt x="246" y="324"/>
                  </a:cubicBezTo>
                  <a:cubicBezTo>
                    <a:pt x="249" y="324"/>
                    <a:pt x="251" y="321"/>
                    <a:pt x="254" y="321"/>
                  </a:cubicBezTo>
                  <a:cubicBezTo>
                    <a:pt x="255" y="321"/>
                    <a:pt x="255" y="322"/>
                    <a:pt x="256" y="322"/>
                  </a:cubicBezTo>
                  <a:cubicBezTo>
                    <a:pt x="258" y="322"/>
                    <a:pt x="258" y="319"/>
                    <a:pt x="260" y="320"/>
                  </a:cubicBezTo>
                  <a:cubicBezTo>
                    <a:pt x="263" y="321"/>
                    <a:pt x="265" y="324"/>
                    <a:pt x="269" y="322"/>
                  </a:cubicBezTo>
                  <a:cubicBezTo>
                    <a:pt x="270" y="322"/>
                    <a:pt x="269" y="321"/>
                    <a:pt x="268" y="321"/>
                  </a:cubicBezTo>
                  <a:cubicBezTo>
                    <a:pt x="266" y="318"/>
                    <a:pt x="269" y="319"/>
                    <a:pt x="267" y="315"/>
                  </a:cubicBezTo>
                  <a:cubicBezTo>
                    <a:pt x="267" y="314"/>
                    <a:pt x="267" y="312"/>
                    <a:pt x="265" y="312"/>
                  </a:cubicBezTo>
                  <a:cubicBezTo>
                    <a:pt x="262" y="311"/>
                    <a:pt x="256" y="311"/>
                    <a:pt x="253" y="310"/>
                  </a:cubicBezTo>
                  <a:cubicBezTo>
                    <a:pt x="252" y="310"/>
                    <a:pt x="252" y="310"/>
                    <a:pt x="251" y="310"/>
                  </a:cubicBezTo>
                  <a:cubicBezTo>
                    <a:pt x="251" y="310"/>
                    <a:pt x="250" y="311"/>
                    <a:pt x="249" y="311"/>
                  </a:cubicBezTo>
                  <a:cubicBezTo>
                    <a:pt x="249" y="306"/>
                    <a:pt x="249" y="306"/>
                    <a:pt x="249" y="306"/>
                  </a:cubicBezTo>
                  <a:cubicBezTo>
                    <a:pt x="249" y="304"/>
                    <a:pt x="249" y="302"/>
                    <a:pt x="250" y="300"/>
                  </a:cubicBezTo>
                  <a:cubicBezTo>
                    <a:pt x="250" y="298"/>
                    <a:pt x="250" y="297"/>
                    <a:pt x="250" y="295"/>
                  </a:cubicBezTo>
                  <a:cubicBezTo>
                    <a:pt x="250" y="294"/>
                    <a:pt x="249" y="294"/>
                    <a:pt x="250" y="293"/>
                  </a:cubicBezTo>
                  <a:cubicBezTo>
                    <a:pt x="250" y="292"/>
                    <a:pt x="257" y="292"/>
                    <a:pt x="258" y="292"/>
                  </a:cubicBezTo>
                  <a:cubicBezTo>
                    <a:pt x="263" y="291"/>
                    <a:pt x="257" y="291"/>
                    <a:pt x="262" y="292"/>
                  </a:cubicBezTo>
                  <a:cubicBezTo>
                    <a:pt x="263" y="293"/>
                    <a:pt x="264" y="292"/>
                    <a:pt x="265" y="292"/>
                  </a:cubicBezTo>
                  <a:cubicBezTo>
                    <a:pt x="266" y="293"/>
                    <a:pt x="268" y="293"/>
                    <a:pt x="269" y="293"/>
                  </a:cubicBezTo>
                  <a:cubicBezTo>
                    <a:pt x="275" y="293"/>
                    <a:pt x="281" y="293"/>
                    <a:pt x="286" y="293"/>
                  </a:cubicBezTo>
                  <a:cubicBezTo>
                    <a:pt x="289" y="293"/>
                    <a:pt x="296" y="293"/>
                    <a:pt x="296" y="293"/>
                  </a:cubicBezTo>
                  <a:cubicBezTo>
                    <a:pt x="296" y="291"/>
                    <a:pt x="293" y="291"/>
                    <a:pt x="292" y="290"/>
                  </a:cubicBezTo>
                  <a:cubicBezTo>
                    <a:pt x="292" y="290"/>
                    <a:pt x="294" y="285"/>
                    <a:pt x="295" y="285"/>
                  </a:cubicBezTo>
                  <a:cubicBezTo>
                    <a:pt x="298" y="284"/>
                    <a:pt x="298" y="292"/>
                    <a:pt x="301" y="292"/>
                  </a:cubicBezTo>
                  <a:cubicBezTo>
                    <a:pt x="308" y="292"/>
                    <a:pt x="312" y="281"/>
                    <a:pt x="316" y="281"/>
                  </a:cubicBezTo>
                  <a:cubicBezTo>
                    <a:pt x="318" y="281"/>
                    <a:pt x="325" y="293"/>
                    <a:pt x="325" y="295"/>
                  </a:cubicBezTo>
                  <a:cubicBezTo>
                    <a:pt x="326" y="296"/>
                    <a:pt x="325" y="297"/>
                    <a:pt x="325" y="298"/>
                  </a:cubicBezTo>
                  <a:cubicBezTo>
                    <a:pt x="325" y="300"/>
                    <a:pt x="325" y="302"/>
                    <a:pt x="325" y="305"/>
                  </a:cubicBezTo>
                  <a:cubicBezTo>
                    <a:pt x="325" y="305"/>
                    <a:pt x="324" y="306"/>
                    <a:pt x="325" y="307"/>
                  </a:cubicBezTo>
                  <a:cubicBezTo>
                    <a:pt x="326" y="308"/>
                    <a:pt x="330" y="307"/>
                    <a:pt x="331" y="307"/>
                  </a:cubicBezTo>
                  <a:cubicBezTo>
                    <a:pt x="329" y="303"/>
                    <a:pt x="329" y="297"/>
                    <a:pt x="328" y="293"/>
                  </a:cubicBezTo>
                  <a:cubicBezTo>
                    <a:pt x="327" y="291"/>
                    <a:pt x="324" y="288"/>
                    <a:pt x="324" y="286"/>
                  </a:cubicBezTo>
                  <a:cubicBezTo>
                    <a:pt x="323" y="283"/>
                    <a:pt x="324" y="284"/>
                    <a:pt x="323" y="281"/>
                  </a:cubicBezTo>
                  <a:cubicBezTo>
                    <a:pt x="321" y="278"/>
                    <a:pt x="324" y="276"/>
                    <a:pt x="322" y="274"/>
                  </a:cubicBezTo>
                  <a:cubicBezTo>
                    <a:pt x="319" y="272"/>
                    <a:pt x="314" y="269"/>
                    <a:pt x="312" y="267"/>
                  </a:cubicBezTo>
                  <a:cubicBezTo>
                    <a:pt x="311" y="266"/>
                    <a:pt x="312" y="264"/>
                    <a:pt x="311" y="263"/>
                  </a:cubicBezTo>
                  <a:cubicBezTo>
                    <a:pt x="309" y="262"/>
                    <a:pt x="302" y="265"/>
                    <a:pt x="304" y="262"/>
                  </a:cubicBezTo>
                  <a:cubicBezTo>
                    <a:pt x="306" y="257"/>
                    <a:pt x="319" y="251"/>
                    <a:pt x="320" y="247"/>
                  </a:cubicBezTo>
                  <a:cubicBezTo>
                    <a:pt x="320" y="245"/>
                    <a:pt x="318" y="245"/>
                    <a:pt x="317" y="245"/>
                  </a:cubicBezTo>
                  <a:cubicBezTo>
                    <a:pt x="316" y="243"/>
                    <a:pt x="316" y="240"/>
                    <a:pt x="314" y="238"/>
                  </a:cubicBezTo>
                  <a:cubicBezTo>
                    <a:pt x="311" y="238"/>
                    <a:pt x="311" y="238"/>
                    <a:pt x="311" y="238"/>
                  </a:cubicBezTo>
                  <a:cubicBezTo>
                    <a:pt x="310" y="237"/>
                    <a:pt x="306" y="226"/>
                    <a:pt x="306" y="224"/>
                  </a:cubicBezTo>
                  <a:cubicBezTo>
                    <a:pt x="305" y="222"/>
                    <a:pt x="306" y="220"/>
                    <a:pt x="305" y="218"/>
                  </a:cubicBezTo>
                  <a:cubicBezTo>
                    <a:pt x="305" y="217"/>
                    <a:pt x="304" y="217"/>
                    <a:pt x="304" y="216"/>
                  </a:cubicBezTo>
                  <a:cubicBezTo>
                    <a:pt x="303" y="212"/>
                    <a:pt x="307" y="206"/>
                    <a:pt x="306" y="202"/>
                  </a:cubicBezTo>
                  <a:cubicBezTo>
                    <a:pt x="306" y="200"/>
                    <a:pt x="304" y="197"/>
                    <a:pt x="305" y="195"/>
                  </a:cubicBezTo>
                  <a:cubicBezTo>
                    <a:pt x="306" y="193"/>
                    <a:pt x="310" y="191"/>
                    <a:pt x="311" y="189"/>
                  </a:cubicBezTo>
                  <a:cubicBezTo>
                    <a:pt x="312" y="187"/>
                    <a:pt x="310" y="185"/>
                    <a:pt x="311" y="182"/>
                  </a:cubicBezTo>
                  <a:cubicBezTo>
                    <a:pt x="312" y="181"/>
                    <a:pt x="316" y="178"/>
                    <a:pt x="317" y="177"/>
                  </a:cubicBezTo>
                  <a:cubicBezTo>
                    <a:pt x="317" y="175"/>
                    <a:pt x="315" y="174"/>
                    <a:pt x="314" y="173"/>
                  </a:cubicBezTo>
                  <a:cubicBezTo>
                    <a:pt x="314" y="172"/>
                    <a:pt x="316" y="172"/>
                    <a:pt x="316" y="171"/>
                  </a:cubicBezTo>
                  <a:cubicBezTo>
                    <a:pt x="315" y="169"/>
                    <a:pt x="307" y="168"/>
                    <a:pt x="305" y="168"/>
                  </a:cubicBezTo>
                  <a:cubicBezTo>
                    <a:pt x="304" y="168"/>
                    <a:pt x="302" y="170"/>
                    <a:pt x="301" y="171"/>
                  </a:cubicBezTo>
                  <a:cubicBezTo>
                    <a:pt x="301" y="171"/>
                    <a:pt x="297" y="170"/>
                    <a:pt x="297" y="170"/>
                  </a:cubicBezTo>
                  <a:cubicBezTo>
                    <a:pt x="292" y="171"/>
                    <a:pt x="288" y="172"/>
                    <a:pt x="283" y="172"/>
                  </a:cubicBezTo>
                  <a:cubicBezTo>
                    <a:pt x="280" y="172"/>
                    <a:pt x="275" y="169"/>
                    <a:pt x="271" y="171"/>
                  </a:cubicBezTo>
                  <a:cubicBezTo>
                    <a:pt x="270" y="171"/>
                    <a:pt x="269" y="174"/>
                    <a:pt x="267" y="174"/>
                  </a:cubicBezTo>
                  <a:cubicBezTo>
                    <a:pt x="266" y="174"/>
                    <a:pt x="266" y="173"/>
                    <a:pt x="266" y="173"/>
                  </a:cubicBezTo>
                  <a:cubicBezTo>
                    <a:pt x="265" y="173"/>
                    <a:pt x="265" y="172"/>
                    <a:pt x="265" y="172"/>
                  </a:cubicBezTo>
                  <a:cubicBezTo>
                    <a:pt x="264" y="172"/>
                    <a:pt x="263" y="173"/>
                    <a:pt x="262" y="173"/>
                  </a:cubicBezTo>
                  <a:cubicBezTo>
                    <a:pt x="258" y="171"/>
                    <a:pt x="247" y="151"/>
                    <a:pt x="244" y="149"/>
                  </a:cubicBezTo>
                  <a:cubicBezTo>
                    <a:pt x="243" y="149"/>
                    <a:pt x="240" y="151"/>
                    <a:pt x="239" y="150"/>
                  </a:cubicBezTo>
                  <a:cubicBezTo>
                    <a:pt x="236" y="150"/>
                    <a:pt x="234" y="147"/>
                    <a:pt x="232" y="146"/>
                  </a:cubicBezTo>
                  <a:cubicBezTo>
                    <a:pt x="228" y="144"/>
                    <a:pt x="224" y="148"/>
                    <a:pt x="221" y="148"/>
                  </a:cubicBezTo>
                  <a:cubicBezTo>
                    <a:pt x="216" y="150"/>
                    <a:pt x="210" y="147"/>
                    <a:pt x="205" y="147"/>
                  </a:cubicBezTo>
                  <a:cubicBezTo>
                    <a:pt x="202" y="147"/>
                    <a:pt x="199" y="149"/>
                    <a:pt x="196" y="149"/>
                  </a:cubicBezTo>
                  <a:cubicBezTo>
                    <a:pt x="188" y="148"/>
                    <a:pt x="190" y="139"/>
                    <a:pt x="188" y="138"/>
                  </a:cubicBezTo>
                  <a:cubicBezTo>
                    <a:pt x="187" y="137"/>
                    <a:pt x="184" y="138"/>
                    <a:pt x="182" y="137"/>
                  </a:cubicBezTo>
                  <a:cubicBezTo>
                    <a:pt x="180" y="136"/>
                    <a:pt x="181" y="121"/>
                    <a:pt x="183" y="120"/>
                  </a:cubicBezTo>
                  <a:cubicBezTo>
                    <a:pt x="183" y="119"/>
                    <a:pt x="184" y="120"/>
                    <a:pt x="184" y="120"/>
                  </a:cubicBezTo>
                  <a:cubicBezTo>
                    <a:pt x="185" y="119"/>
                    <a:pt x="184" y="119"/>
                    <a:pt x="184" y="118"/>
                  </a:cubicBezTo>
                  <a:cubicBezTo>
                    <a:pt x="184" y="118"/>
                    <a:pt x="184" y="117"/>
                    <a:pt x="184" y="117"/>
                  </a:cubicBezTo>
                  <a:cubicBezTo>
                    <a:pt x="183" y="109"/>
                    <a:pt x="179" y="109"/>
                    <a:pt x="176" y="104"/>
                  </a:cubicBezTo>
                  <a:cubicBezTo>
                    <a:pt x="174" y="100"/>
                    <a:pt x="176" y="93"/>
                    <a:pt x="173" y="90"/>
                  </a:cubicBezTo>
                  <a:cubicBezTo>
                    <a:pt x="171" y="88"/>
                    <a:pt x="171" y="91"/>
                    <a:pt x="169" y="91"/>
                  </a:cubicBezTo>
                  <a:cubicBezTo>
                    <a:pt x="167" y="90"/>
                    <a:pt x="168" y="85"/>
                    <a:pt x="167" y="85"/>
                  </a:cubicBezTo>
                  <a:cubicBezTo>
                    <a:pt x="166" y="85"/>
                    <a:pt x="166" y="86"/>
                    <a:pt x="165" y="86"/>
                  </a:cubicBezTo>
                  <a:cubicBezTo>
                    <a:pt x="164" y="86"/>
                    <a:pt x="157" y="90"/>
                    <a:pt x="157" y="89"/>
                  </a:cubicBezTo>
                  <a:cubicBezTo>
                    <a:pt x="157" y="86"/>
                    <a:pt x="168" y="75"/>
                    <a:pt x="169" y="71"/>
                  </a:cubicBezTo>
                  <a:cubicBezTo>
                    <a:pt x="169" y="69"/>
                    <a:pt x="168" y="68"/>
                    <a:pt x="168" y="67"/>
                  </a:cubicBezTo>
                  <a:cubicBezTo>
                    <a:pt x="169" y="57"/>
                    <a:pt x="175" y="49"/>
                    <a:pt x="180" y="41"/>
                  </a:cubicBezTo>
                  <a:cubicBezTo>
                    <a:pt x="180" y="40"/>
                    <a:pt x="181" y="37"/>
                    <a:pt x="182" y="36"/>
                  </a:cubicBezTo>
                  <a:cubicBezTo>
                    <a:pt x="184" y="35"/>
                    <a:pt x="187" y="36"/>
                    <a:pt x="188" y="35"/>
                  </a:cubicBezTo>
                  <a:cubicBezTo>
                    <a:pt x="191" y="34"/>
                    <a:pt x="194" y="23"/>
                    <a:pt x="196" y="21"/>
                  </a:cubicBezTo>
                  <a:cubicBezTo>
                    <a:pt x="200" y="18"/>
                    <a:pt x="209" y="18"/>
                    <a:pt x="214" y="16"/>
                  </a:cubicBezTo>
                  <a:cubicBezTo>
                    <a:pt x="214" y="16"/>
                    <a:pt x="214" y="16"/>
                    <a:pt x="214" y="16"/>
                  </a:cubicBezTo>
                  <a:cubicBezTo>
                    <a:pt x="214" y="16"/>
                    <a:pt x="214" y="15"/>
                    <a:pt x="215" y="14"/>
                  </a:cubicBezTo>
                  <a:cubicBezTo>
                    <a:pt x="218" y="10"/>
                    <a:pt x="222" y="14"/>
                    <a:pt x="218" y="6"/>
                  </a:cubicBezTo>
                  <a:cubicBezTo>
                    <a:pt x="218" y="5"/>
                    <a:pt x="218" y="4"/>
                    <a:pt x="217" y="3"/>
                  </a:cubicBezTo>
                  <a:cubicBezTo>
                    <a:pt x="216" y="3"/>
                    <a:pt x="209" y="0"/>
                    <a:pt x="208" y="0"/>
                  </a:cubicBezTo>
                  <a:cubicBezTo>
                    <a:pt x="207" y="0"/>
                    <a:pt x="206" y="0"/>
                    <a:pt x="205" y="1"/>
                  </a:cubicBezTo>
                  <a:cubicBezTo>
                    <a:pt x="204" y="1"/>
                    <a:pt x="205" y="2"/>
                    <a:pt x="205" y="2"/>
                  </a:cubicBezTo>
                  <a:cubicBezTo>
                    <a:pt x="204" y="2"/>
                    <a:pt x="204" y="1"/>
                    <a:pt x="204" y="1"/>
                  </a:cubicBezTo>
                  <a:cubicBezTo>
                    <a:pt x="203" y="0"/>
                    <a:pt x="205" y="3"/>
                    <a:pt x="201" y="3"/>
                  </a:cubicBezTo>
                  <a:cubicBezTo>
                    <a:pt x="201" y="3"/>
                    <a:pt x="202" y="2"/>
                    <a:pt x="202" y="2"/>
                  </a:cubicBezTo>
                  <a:cubicBezTo>
                    <a:pt x="200" y="1"/>
                    <a:pt x="197" y="4"/>
                    <a:pt x="197" y="4"/>
                  </a:cubicBezTo>
                  <a:cubicBezTo>
                    <a:pt x="198" y="5"/>
                    <a:pt x="203" y="5"/>
                    <a:pt x="199" y="7"/>
                  </a:cubicBezTo>
                  <a:cubicBezTo>
                    <a:pt x="198" y="7"/>
                    <a:pt x="195" y="9"/>
                    <a:pt x="196" y="7"/>
                  </a:cubicBezTo>
                  <a:cubicBezTo>
                    <a:pt x="197" y="4"/>
                    <a:pt x="198" y="5"/>
                    <a:pt x="194" y="5"/>
                  </a:cubicBezTo>
                  <a:cubicBezTo>
                    <a:pt x="193" y="5"/>
                    <a:pt x="193" y="5"/>
                    <a:pt x="192" y="6"/>
                  </a:cubicBezTo>
                  <a:cubicBezTo>
                    <a:pt x="192" y="6"/>
                    <a:pt x="193" y="9"/>
                    <a:pt x="193" y="9"/>
                  </a:cubicBezTo>
                  <a:cubicBezTo>
                    <a:pt x="192" y="11"/>
                    <a:pt x="190" y="13"/>
                    <a:pt x="189" y="15"/>
                  </a:cubicBezTo>
                  <a:cubicBezTo>
                    <a:pt x="189" y="16"/>
                    <a:pt x="184" y="17"/>
                    <a:pt x="182" y="18"/>
                  </a:cubicBezTo>
                  <a:cubicBezTo>
                    <a:pt x="180" y="18"/>
                    <a:pt x="177" y="19"/>
                    <a:pt x="176" y="20"/>
                  </a:cubicBezTo>
                  <a:cubicBezTo>
                    <a:pt x="174" y="21"/>
                    <a:pt x="173" y="23"/>
                    <a:pt x="172" y="23"/>
                  </a:cubicBezTo>
                  <a:cubicBezTo>
                    <a:pt x="169" y="25"/>
                    <a:pt x="162" y="31"/>
                    <a:pt x="159" y="31"/>
                  </a:cubicBezTo>
                  <a:cubicBezTo>
                    <a:pt x="158" y="32"/>
                    <a:pt x="157" y="31"/>
                    <a:pt x="157" y="31"/>
                  </a:cubicBezTo>
                  <a:cubicBezTo>
                    <a:pt x="155" y="31"/>
                    <a:pt x="153" y="31"/>
                    <a:pt x="151" y="31"/>
                  </a:cubicBezTo>
                  <a:cubicBezTo>
                    <a:pt x="150" y="31"/>
                    <a:pt x="149" y="31"/>
                    <a:pt x="148" y="31"/>
                  </a:cubicBezTo>
                  <a:cubicBezTo>
                    <a:pt x="148" y="31"/>
                    <a:pt x="148" y="31"/>
                    <a:pt x="147" y="31"/>
                  </a:cubicBezTo>
                  <a:cubicBezTo>
                    <a:pt x="146" y="31"/>
                    <a:pt x="144" y="29"/>
                    <a:pt x="142" y="29"/>
                  </a:cubicBezTo>
                  <a:cubicBezTo>
                    <a:pt x="140" y="29"/>
                    <a:pt x="140" y="30"/>
                    <a:pt x="139" y="30"/>
                  </a:cubicBezTo>
                  <a:cubicBezTo>
                    <a:pt x="138" y="30"/>
                    <a:pt x="139" y="29"/>
                    <a:pt x="138" y="29"/>
                  </a:cubicBezTo>
                  <a:cubicBezTo>
                    <a:pt x="136" y="29"/>
                    <a:pt x="135" y="44"/>
                    <a:pt x="131" y="45"/>
                  </a:cubicBezTo>
                  <a:cubicBezTo>
                    <a:pt x="129" y="46"/>
                    <a:pt x="130" y="45"/>
                    <a:pt x="129" y="43"/>
                  </a:cubicBezTo>
                  <a:cubicBezTo>
                    <a:pt x="128" y="41"/>
                    <a:pt x="129" y="47"/>
                    <a:pt x="127" y="45"/>
                  </a:cubicBezTo>
                  <a:cubicBezTo>
                    <a:pt x="127" y="45"/>
                    <a:pt x="127" y="44"/>
                    <a:pt x="127" y="44"/>
                  </a:cubicBezTo>
                  <a:cubicBezTo>
                    <a:pt x="126" y="44"/>
                    <a:pt x="126" y="44"/>
                    <a:pt x="126" y="44"/>
                  </a:cubicBezTo>
                  <a:cubicBezTo>
                    <a:pt x="125" y="44"/>
                    <a:pt x="126" y="43"/>
                    <a:pt x="126" y="43"/>
                  </a:cubicBezTo>
                  <a:cubicBezTo>
                    <a:pt x="126" y="42"/>
                    <a:pt x="125" y="42"/>
                    <a:pt x="126" y="42"/>
                  </a:cubicBezTo>
                  <a:cubicBezTo>
                    <a:pt x="126" y="41"/>
                    <a:pt x="127" y="41"/>
                    <a:pt x="128" y="42"/>
                  </a:cubicBezTo>
                  <a:cubicBezTo>
                    <a:pt x="128" y="42"/>
                    <a:pt x="128" y="43"/>
                    <a:pt x="129" y="43"/>
                  </a:cubicBezTo>
                  <a:cubicBezTo>
                    <a:pt x="129" y="43"/>
                    <a:pt x="127" y="40"/>
                    <a:pt x="128" y="39"/>
                  </a:cubicBezTo>
                  <a:cubicBezTo>
                    <a:pt x="129" y="39"/>
                    <a:pt x="134" y="40"/>
                    <a:pt x="134" y="38"/>
                  </a:cubicBezTo>
                  <a:cubicBezTo>
                    <a:pt x="134" y="38"/>
                    <a:pt x="133" y="39"/>
                    <a:pt x="133" y="39"/>
                  </a:cubicBezTo>
                  <a:cubicBezTo>
                    <a:pt x="132" y="39"/>
                    <a:pt x="131" y="39"/>
                    <a:pt x="129" y="39"/>
                  </a:cubicBezTo>
                  <a:cubicBezTo>
                    <a:pt x="126" y="38"/>
                    <a:pt x="122" y="35"/>
                    <a:pt x="119" y="35"/>
                  </a:cubicBezTo>
                  <a:cubicBezTo>
                    <a:pt x="118" y="35"/>
                    <a:pt x="115" y="40"/>
                    <a:pt x="114" y="41"/>
                  </a:cubicBezTo>
                  <a:cubicBezTo>
                    <a:pt x="113" y="42"/>
                    <a:pt x="109" y="42"/>
                    <a:pt x="108" y="44"/>
                  </a:cubicBezTo>
                  <a:cubicBezTo>
                    <a:pt x="107" y="45"/>
                    <a:pt x="109" y="46"/>
                    <a:pt x="109" y="46"/>
                  </a:cubicBezTo>
                  <a:cubicBezTo>
                    <a:pt x="108" y="46"/>
                    <a:pt x="108" y="45"/>
                    <a:pt x="107" y="45"/>
                  </a:cubicBezTo>
                  <a:cubicBezTo>
                    <a:pt x="107" y="45"/>
                    <a:pt x="101" y="49"/>
                    <a:pt x="100" y="50"/>
                  </a:cubicBezTo>
                  <a:cubicBezTo>
                    <a:pt x="100" y="50"/>
                    <a:pt x="101" y="51"/>
                    <a:pt x="101" y="52"/>
                  </a:cubicBezTo>
                  <a:cubicBezTo>
                    <a:pt x="101" y="52"/>
                    <a:pt x="101" y="52"/>
                    <a:pt x="101" y="53"/>
                  </a:cubicBezTo>
                  <a:cubicBezTo>
                    <a:pt x="102" y="53"/>
                    <a:pt x="102" y="53"/>
                    <a:pt x="102" y="54"/>
                  </a:cubicBezTo>
                  <a:cubicBezTo>
                    <a:pt x="101" y="54"/>
                    <a:pt x="102" y="53"/>
                    <a:pt x="101" y="53"/>
                  </a:cubicBezTo>
                  <a:cubicBezTo>
                    <a:pt x="101" y="52"/>
                    <a:pt x="101" y="52"/>
                    <a:pt x="101" y="52"/>
                  </a:cubicBezTo>
                  <a:cubicBezTo>
                    <a:pt x="101" y="52"/>
                    <a:pt x="100" y="52"/>
                    <a:pt x="99" y="54"/>
                  </a:cubicBezTo>
                  <a:cubicBezTo>
                    <a:pt x="98" y="55"/>
                    <a:pt x="103" y="54"/>
                    <a:pt x="101" y="57"/>
                  </a:cubicBezTo>
                  <a:cubicBezTo>
                    <a:pt x="100" y="58"/>
                    <a:pt x="99" y="58"/>
                    <a:pt x="99" y="58"/>
                  </a:cubicBezTo>
                  <a:cubicBezTo>
                    <a:pt x="99" y="58"/>
                    <a:pt x="99" y="57"/>
                    <a:pt x="98" y="57"/>
                  </a:cubicBezTo>
                  <a:cubicBezTo>
                    <a:pt x="98" y="57"/>
                    <a:pt x="95" y="61"/>
                    <a:pt x="95" y="61"/>
                  </a:cubicBezTo>
                  <a:cubicBezTo>
                    <a:pt x="95" y="62"/>
                    <a:pt x="100" y="58"/>
                    <a:pt x="100" y="59"/>
                  </a:cubicBezTo>
                  <a:cubicBezTo>
                    <a:pt x="100" y="59"/>
                    <a:pt x="96" y="72"/>
                    <a:pt x="96" y="72"/>
                  </a:cubicBezTo>
                  <a:cubicBezTo>
                    <a:pt x="96" y="73"/>
                    <a:pt x="94" y="73"/>
                    <a:pt x="95" y="74"/>
                  </a:cubicBezTo>
                  <a:cubicBezTo>
                    <a:pt x="95" y="74"/>
                    <a:pt x="102" y="73"/>
                    <a:pt x="97" y="80"/>
                  </a:cubicBezTo>
                  <a:cubicBezTo>
                    <a:pt x="94" y="84"/>
                    <a:pt x="90" y="78"/>
                    <a:pt x="84" y="83"/>
                  </a:cubicBezTo>
                  <a:cubicBezTo>
                    <a:pt x="82" y="86"/>
                    <a:pt x="81" y="90"/>
                    <a:pt x="79" y="93"/>
                  </a:cubicBezTo>
                  <a:cubicBezTo>
                    <a:pt x="79" y="93"/>
                    <a:pt x="73" y="98"/>
                    <a:pt x="72" y="98"/>
                  </a:cubicBezTo>
                  <a:cubicBezTo>
                    <a:pt x="70" y="100"/>
                    <a:pt x="61" y="103"/>
                    <a:pt x="61" y="105"/>
                  </a:cubicBezTo>
                  <a:cubicBezTo>
                    <a:pt x="60" y="105"/>
                    <a:pt x="65" y="107"/>
                    <a:pt x="65" y="109"/>
                  </a:cubicBezTo>
                  <a:cubicBezTo>
                    <a:pt x="66" y="110"/>
                    <a:pt x="66" y="122"/>
                    <a:pt x="65" y="122"/>
                  </a:cubicBezTo>
                  <a:cubicBezTo>
                    <a:pt x="64" y="123"/>
                    <a:pt x="60" y="122"/>
                    <a:pt x="60" y="120"/>
                  </a:cubicBezTo>
                  <a:cubicBezTo>
                    <a:pt x="61" y="116"/>
                    <a:pt x="63" y="123"/>
                    <a:pt x="63" y="117"/>
                  </a:cubicBezTo>
                  <a:cubicBezTo>
                    <a:pt x="63" y="117"/>
                    <a:pt x="64" y="116"/>
                    <a:pt x="63" y="116"/>
                  </a:cubicBezTo>
                  <a:cubicBezTo>
                    <a:pt x="62" y="115"/>
                    <a:pt x="61" y="118"/>
                    <a:pt x="60" y="116"/>
                  </a:cubicBezTo>
                  <a:cubicBezTo>
                    <a:pt x="60" y="116"/>
                    <a:pt x="61" y="115"/>
                    <a:pt x="61" y="115"/>
                  </a:cubicBezTo>
                  <a:cubicBezTo>
                    <a:pt x="61" y="114"/>
                    <a:pt x="60" y="115"/>
                    <a:pt x="60" y="114"/>
                  </a:cubicBezTo>
                  <a:cubicBezTo>
                    <a:pt x="60" y="114"/>
                    <a:pt x="61" y="113"/>
                    <a:pt x="60" y="112"/>
                  </a:cubicBezTo>
                  <a:cubicBezTo>
                    <a:pt x="60" y="112"/>
                    <a:pt x="59" y="113"/>
                    <a:pt x="58" y="112"/>
                  </a:cubicBezTo>
                  <a:cubicBezTo>
                    <a:pt x="57" y="112"/>
                    <a:pt x="56" y="109"/>
                    <a:pt x="55" y="108"/>
                  </a:cubicBezTo>
                  <a:cubicBezTo>
                    <a:pt x="55" y="107"/>
                    <a:pt x="53" y="108"/>
                    <a:pt x="52" y="107"/>
                  </a:cubicBezTo>
                  <a:cubicBezTo>
                    <a:pt x="51" y="106"/>
                    <a:pt x="51" y="101"/>
                    <a:pt x="49" y="101"/>
                  </a:cubicBezTo>
                  <a:cubicBezTo>
                    <a:pt x="49" y="102"/>
                    <a:pt x="46" y="106"/>
                    <a:pt x="46" y="106"/>
                  </a:cubicBezTo>
                  <a:cubicBezTo>
                    <a:pt x="47" y="108"/>
                    <a:pt x="49" y="107"/>
                    <a:pt x="49" y="109"/>
                  </a:cubicBezTo>
                  <a:cubicBezTo>
                    <a:pt x="49" y="109"/>
                    <a:pt x="49" y="112"/>
                    <a:pt x="49" y="112"/>
                  </a:cubicBezTo>
                  <a:cubicBezTo>
                    <a:pt x="50" y="114"/>
                    <a:pt x="56" y="119"/>
                    <a:pt x="55" y="121"/>
                  </a:cubicBezTo>
                  <a:cubicBezTo>
                    <a:pt x="54" y="122"/>
                    <a:pt x="52" y="122"/>
                    <a:pt x="51" y="122"/>
                  </a:cubicBezTo>
                  <a:cubicBezTo>
                    <a:pt x="48" y="125"/>
                    <a:pt x="50" y="126"/>
                    <a:pt x="50" y="127"/>
                  </a:cubicBezTo>
                  <a:cubicBezTo>
                    <a:pt x="50" y="129"/>
                    <a:pt x="44" y="132"/>
                    <a:pt x="43" y="132"/>
                  </a:cubicBezTo>
                  <a:cubicBezTo>
                    <a:pt x="42" y="133"/>
                    <a:pt x="40" y="128"/>
                    <a:pt x="39" y="127"/>
                  </a:cubicBezTo>
                  <a:cubicBezTo>
                    <a:pt x="39" y="127"/>
                    <a:pt x="38" y="127"/>
                    <a:pt x="38" y="127"/>
                  </a:cubicBezTo>
                  <a:cubicBezTo>
                    <a:pt x="37" y="131"/>
                    <a:pt x="39" y="130"/>
                    <a:pt x="39" y="132"/>
                  </a:cubicBezTo>
                  <a:cubicBezTo>
                    <a:pt x="39" y="136"/>
                    <a:pt x="38" y="132"/>
                    <a:pt x="36" y="134"/>
                  </a:cubicBezTo>
                  <a:cubicBezTo>
                    <a:pt x="35" y="135"/>
                    <a:pt x="35" y="139"/>
                    <a:pt x="34" y="141"/>
                  </a:cubicBezTo>
                  <a:cubicBezTo>
                    <a:pt x="34" y="141"/>
                    <a:pt x="34" y="141"/>
                    <a:pt x="34" y="141"/>
                  </a:cubicBezTo>
                  <a:cubicBezTo>
                    <a:pt x="36" y="142"/>
                    <a:pt x="39" y="145"/>
                    <a:pt x="40" y="146"/>
                  </a:cubicBezTo>
                  <a:cubicBezTo>
                    <a:pt x="41" y="150"/>
                    <a:pt x="38" y="147"/>
                    <a:pt x="39" y="151"/>
                  </a:cubicBezTo>
                  <a:cubicBezTo>
                    <a:pt x="40" y="151"/>
                    <a:pt x="39" y="150"/>
                    <a:pt x="39" y="150"/>
                  </a:cubicBezTo>
                  <a:cubicBezTo>
                    <a:pt x="41" y="150"/>
                    <a:pt x="43" y="153"/>
                    <a:pt x="43" y="155"/>
                  </a:cubicBezTo>
                  <a:cubicBezTo>
                    <a:pt x="43" y="155"/>
                    <a:pt x="43" y="156"/>
                    <a:pt x="43" y="156"/>
                  </a:cubicBezTo>
                  <a:cubicBezTo>
                    <a:pt x="44" y="156"/>
                    <a:pt x="44" y="155"/>
                    <a:pt x="45" y="155"/>
                  </a:cubicBezTo>
                  <a:cubicBezTo>
                    <a:pt x="46" y="155"/>
                    <a:pt x="48" y="159"/>
                    <a:pt x="48" y="160"/>
                  </a:cubicBezTo>
                  <a:cubicBezTo>
                    <a:pt x="49" y="169"/>
                    <a:pt x="47" y="155"/>
                    <a:pt x="47" y="163"/>
                  </a:cubicBezTo>
                  <a:cubicBezTo>
                    <a:pt x="47" y="163"/>
                    <a:pt x="48" y="164"/>
                    <a:pt x="48" y="164"/>
                  </a:cubicBezTo>
                  <a:cubicBezTo>
                    <a:pt x="48" y="165"/>
                    <a:pt x="47" y="164"/>
                    <a:pt x="47" y="164"/>
                  </a:cubicBezTo>
                  <a:cubicBezTo>
                    <a:pt x="47" y="164"/>
                    <a:pt x="48" y="168"/>
                    <a:pt x="46" y="168"/>
                  </a:cubicBezTo>
                  <a:cubicBezTo>
                    <a:pt x="46" y="168"/>
                    <a:pt x="46" y="168"/>
                    <a:pt x="46" y="168"/>
                  </a:cubicBezTo>
                  <a:cubicBezTo>
                    <a:pt x="46" y="167"/>
                    <a:pt x="45" y="166"/>
                    <a:pt x="44" y="166"/>
                  </a:cubicBezTo>
                  <a:cubicBezTo>
                    <a:pt x="44" y="166"/>
                    <a:pt x="44" y="169"/>
                    <a:pt x="44" y="170"/>
                  </a:cubicBezTo>
                  <a:cubicBezTo>
                    <a:pt x="44" y="173"/>
                    <a:pt x="51" y="177"/>
                    <a:pt x="50" y="182"/>
                  </a:cubicBezTo>
                  <a:cubicBezTo>
                    <a:pt x="50" y="186"/>
                    <a:pt x="47" y="185"/>
                    <a:pt x="45" y="186"/>
                  </a:cubicBezTo>
                  <a:cubicBezTo>
                    <a:pt x="44" y="186"/>
                    <a:pt x="42" y="188"/>
                    <a:pt x="42" y="188"/>
                  </a:cubicBezTo>
                  <a:cubicBezTo>
                    <a:pt x="50" y="190"/>
                    <a:pt x="46" y="199"/>
                    <a:pt x="47" y="206"/>
                  </a:cubicBezTo>
                  <a:cubicBezTo>
                    <a:pt x="47" y="208"/>
                    <a:pt x="50" y="209"/>
                    <a:pt x="50" y="210"/>
                  </a:cubicBezTo>
                  <a:cubicBezTo>
                    <a:pt x="49" y="210"/>
                    <a:pt x="48" y="209"/>
                    <a:pt x="48" y="210"/>
                  </a:cubicBezTo>
                  <a:cubicBezTo>
                    <a:pt x="48" y="210"/>
                    <a:pt x="49" y="211"/>
                    <a:pt x="49" y="211"/>
                  </a:cubicBezTo>
                  <a:cubicBezTo>
                    <a:pt x="49" y="212"/>
                    <a:pt x="48" y="211"/>
                    <a:pt x="48" y="211"/>
                  </a:cubicBezTo>
                  <a:cubicBezTo>
                    <a:pt x="48" y="212"/>
                    <a:pt x="47" y="216"/>
                    <a:pt x="47" y="217"/>
                  </a:cubicBezTo>
                  <a:cubicBezTo>
                    <a:pt x="47" y="217"/>
                    <a:pt x="48" y="217"/>
                    <a:pt x="48" y="217"/>
                  </a:cubicBezTo>
                  <a:cubicBezTo>
                    <a:pt x="47" y="217"/>
                    <a:pt x="46" y="219"/>
                    <a:pt x="46" y="220"/>
                  </a:cubicBezTo>
                  <a:cubicBezTo>
                    <a:pt x="46" y="223"/>
                    <a:pt x="48" y="222"/>
                    <a:pt x="49" y="222"/>
                  </a:cubicBezTo>
                  <a:cubicBezTo>
                    <a:pt x="49" y="222"/>
                    <a:pt x="50" y="223"/>
                    <a:pt x="50" y="223"/>
                  </a:cubicBezTo>
                  <a:cubicBezTo>
                    <a:pt x="48" y="227"/>
                    <a:pt x="45" y="219"/>
                    <a:pt x="45" y="228"/>
                  </a:cubicBezTo>
                  <a:cubicBezTo>
                    <a:pt x="45" y="229"/>
                    <a:pt x="44" y="229"/>
                    <a:pt x="45" y="230"/>
                  </a:cubicBezTo>
                  <a:cubicBezTo>
                    <a:pt x="46" y="231"/>
                    <a:pt x="46" y="232"/>
                    <a:pt x="46" y="232"/>
                  </a:cubicBezTo>
                  <a:cubicBezTo>
                    <a:pt x="46" y="232"/>
                    <a:pt x="48" y="225"/>
                    <a:pt x="51" y="228"/>
                  </a:cubicBezTo>
                  <a:cubicBezTo>
                    <a:pt x="51" y="228"/>
                    <a:pt x="51" y="228"/>
                    <a:pt x="51" y="229"/>
                  </a:cubicBezTo>
                  <a:cubicBezTo>
                    <a:pt x="50" y="229"/>
                    <a:pt x="51" y="231"/>
                    <a:pt x="50" y="231"/>
                  </a:cubicBezTo>
                  <a:cubicBezTo>
                    <a:pt x="50" y="231"/>
                    <a:pt x="46" y="230"/>
                    <a:pt x="48" y="232"/>
                  </a:cubicBezTo>
                  <a:cubicBezTo>
                    <a:pt x="49" y="236"/>
                    <a:pt x="54" y="231"/>
                    <a:pt x="55" y="232"/>
                  </a:cubicBezTo>
                  <a:cubicBezTo>
                    <a:pt x="56" y="234"/>
                    <a:pt x="52" y="235"/>
                    <a:pt x="52" y="235"/>
                  </a:cubicBezTo>
                  <a:cubicBezTo>
                    <a:pt x="52" y="235"/>
                    <a:pt x="52" y="235"/>
                    <a:pt x="52" y="236"/>
                  </a:cubicBezTo>
                  <a:cubicBezTo>
                    <a:pt x="53" y="235"/>
                    <a:pt x="53" y="238"/>
                    <a:pt x="52" y="236"/>
                  </a:cubicBezTo>
                  <a:cubicBezTo>
                    <a:pt x="52" y="236"/>
                    <a:pt x="52" y="236"/>
                    <a:pt x="52" y="237"/>
                  </a:cubicBezTo>
                  <a:cubicBezTo>
                    <a:pt x="52" y="237"/>
                    <a:pt x="52" y="237"/>
                    <a:pt x="52" y="237"/>
                  </a:cubicBezTo>
                  <a:cubicBezTo>
                    <a:pt x="52" y="237"/>
                    <a:pt x="52" y="237"/>
                    <a:pt x="52" y="237"/>
                  </a:cubicBezTo>
                  <a:cubicBezTo>
                    <a:pt x="52" y="237"/>
                    <a:pt x="52" y="237"/>
                    <a:pt x="52" y="237"/>
                  </a:cubicBezTo>
                  <a:cubicBezTo>
                    <a:pt x="52" y="237"/>
                    <a:pt x="53" y="237"/>
                    <a:pt x="52" y="237"/>
                  </a:cubicBezTo>
                  <a:cubicBezTo>
                    <a:pt x="52" y="237"/>
                    <a:pt x="52" y="237"/>
                    <a:pt x="52" y="237"/>
                  </a:cubicBezTo>
                  <a:cubicBezTo>
                    <a:pt x="52" y="237"/>
                    <a:pt x="52" y="237"/>
                    <a:pt x="52" y="237"/>
                  </a:cubicBezTo>
                  <a:cubicBezTo>
                    <a:pt x="52" y="237"/>
                    <a:pt x="52" y="237"/>
                    <a:pt x="52" y="237"/>
                  </a:cubicBezTo>
                  <a:cubicBezTo>
                    <a:pt x="51" y="237"/>
                    <a:pt x="51" y="236"/>
                    <a:pt x="51" y="237"/>
                  </a:cubicBezTo>
                  <a:cubicBezTo>
                    <a:pt x="50" y="237"/>
                    <a:pt x="51" y="238"/>
                    <a:pt x="51" y="238"/>
                  </a:cubicBezTo>
                  <a:cubicBezTo>
                    <a:pt x="51" y="238"/>
                    <a:pt x="51" y="238"/>
                    <a:pt x="51" y="238"/>
                  </a:cubicBezTo>
                  <a:cubicBezTo>
                    <a:pt x="51" y="235"/>
                    <a:pt x="55" y="240"/>
                    <a:pt x="51" y="238"/>
                  </a:cubicBezTo>
                  <a:cubicBezTo>
                    <a:pt x="51" y="238"/>
                    <a:pt x="51" y="239"/>
                    <a:pt x="52" y="239"/>
                  </a:cubicBezTo>
                  <a:cubicBezTo>
                    <a:pt x="52" y="239"/>
                    <a:pt x="53" y="238"/>
                    <a:pt x="53" y="239"/>
                  </a:cubicBezTo>
                  <a:cubicBezTo>
                    <a:pt x="53" y="239"/>
                    <a:pt x="52" y="239"/>
                    <a:pt x="52" y="239"/>
                  </a:cubicBezTo>
                  <a:cubicBezTo>
                    <a:pt x="51" y="239"/>
                    <a:pt x="51" y="239"/>
                    <a:pt x="51" y="239"/>
                  </a:cubicBezTo>
                  <a:cubicBezTo>
                    <a:pt x="50" y="240"/>
                    <a:pt x="51" y="241"/>
                    <a:pt x="50" y="242"/>
                  </a:cubicBezTo>
                  <a:cubicBezTo>
                    <a:pt x="48" y="242"/>
                    <a:pt x="49" y="241"/>
                    <a:pt x="47" y="242"/>
                  </a:cubicBezTo>
                  <a:cubicBezTo>
                    <a:pt x="47" y="242"/>
                    <a:pt x="49" y="243"/>
                    <a:pt x="49" y="244"/>
                  </a:cubicBezTo>
                  <a:cubicBezTo>
                    <a:pt x="49" y="244"/>
                    <a:pt x="48" y="244"/>
                    <a:pt x="47" y="244"/>
                  </a:cubicBezTo>
                  <a:cubicBezTo>
                    <a:pt x="47" y="244"/>
                    <a:pt x="48" y="243"/>
                    <a:pt x="47" y="243"/>
                  </a:cubicBezTo>
                  <a:cubicBezTo>
                    <a:pt x="47" y="244"/>
                    <a:pt x="47" y="245"/>
                    <a:pt x="47" y="246"/>
                  </a:cubicBezTo>
                  <a:cubicBezTo>
                    <a:pt x="47" y="246"/>
                    <a:pt x="46" y="245"/>
                    <a:pt x="46" y="246"/>
                  </a:cubicBezTo>
                  <a:cubicBezTo>
                    <a:pt x="46" y="247"/>
                    <a:pt x="48" y="248"/>
                    <a:pt x="47" y="248"/>
                  </a:cubicBezTo>
                  <a:cubicBezTo>
                    <a:pt x="45" y="248"/>
                    <a:pt x="48" y="247"/>
                    <a:pt x="46" y="247"/>
                  </a:cubicBezTo>
                  <a:cubicBezTo>
                    <a:pt x="45" y="247"/>
                    <a:pt x="45" y="247"/>
                    <a:pt x="45" y="248"/>
                  </a:cubicBezTo>
                  <a:cubicBezTo>
                    <a:pt x="44" y="248"/>
                    <a:pt x="44" y="247"/>
                    <a:pt x="44" y="247"/>
                  </a:cubicBezTo>
                  <a:cubicBezTo>
                    <a:pt x="41" y="248"/>
                    <a:pt x="47" y="248"/>
                    <a:pt x="45" y="250"/>
                  </a:cubicBezTo>
                  <a:cubicBezTo>
                    <a:pt x="44" y="251"/>
                    <a:pt x="42" y="251"/>
                    <a:pt x="41" y="253"/>
                  </a:cubicBezTo>
                  <a:cubicBezTo>
                    <a:pt x="41" y="253"/>
                    <a:pt x="42" y="255"/>
                    <a:pt x="41" y="256"/>
                  </a:cubicBezTo>
                  <a:cubicBezTo>
                    <a:pt x="40" y="256"/>
                    <a:pt x="37" y="256"/>
                    <a:pt x="37" y="256"/>
                  </a:cubicBezTo>
                  <a:cubicBezTo>
                    <a:pt x="34" y="259"/>
                    <a:pt x="39" y="256"/>
                    <a:pt x="39" y="258"/>
                  </a:cubicBezTo>
                  <a:cubicBezTo>
                    <a:pt x="39" y="259"/>
                    <a:pt x="40" y="260"/>
                    <a:pt x="38" y="260"/>
                  </a:cubicBezTo>
                  <a:cubicBezTo>
                    <a:pt x="38" y="260"/>
                    <a:pt x="37" y="259"/>
                    <a:pt x="37" y="259"/>
                  </a:cubicBezTo>
                  <a:cubicBezTo>
                    <a:pt x="36" y="260"/>
                    <a:pt x="37" y="260"/>
                    <a:pt x="38" y="260"/>
                  </a:cubicBezTo>
                  <a:cubicBezTo>
                    <a:pt x="38" y="260"/>
                    <a:pt x="39" y="261"/>
                    <a:pt x="39" y="261"/>
                  </a:cubicBezTo>
                  <a:cubicBezTo>
                    <a:pt x="38" y="261"/>
                    <a:pt x="36" y="261"/>
                    <a:pt x="36" y="262"/>
                  </a:cubicBezTo>
                  <a:cubicBezTo>
                    <a:pt x="36" y="263"/>
                    <a:pt x="38" y="263"/>
                    <a:pt x="37" y="263"/>
                  </a:cubicBezTo>
                  <a:cubicBezTo>
                    <a:pt x="37" y="263"/>
                    <a:pt x="36" y="262"/>
                    <a:pt x="35" y="262"/>
                  </a:cubicBezTo>
                  <a:cubicBezTo>
                    <a:pt x="35" y="262"/>
                    <a:pt x="34" y="263"/>
                    <a:pt x="34" y="264"/>
                  </a:cubicBezTo>
                  <a:cubicBezTo>
                    <a:pt x="33" y="265"/>
                    <a:pt x="35" y="267"/>
                    <a:pt x="35" y="268"/>
                  </a:cubicBezTo>
                  <a:cubicBezTo>
                    <a:pt x="35" y="273"/>
                    <a:pt x="31" y="266"/>
                    <a:pt x="30" y="267"/>
                  </a:cubicBezTo>
                  <a:cubicBezTo>
                    <a:pt x="28" y="268"/>
                    <a:pt x="32" y="270"/>
                    <a:pt x="29" y="270"/>
                  </a:cubicBezTo>
                  <a:cubicBezTo>
                    <a:pt x="28" y="271"/>
                    <a:pt x="27" y="269"/>
                    <a:pt x="26" y="270"/>
                  </a:cubicBezTo>
                  <a:cubicBezTo>
                    <a:pt x="26" y="270"/>
                    <a:pt x="27" y="271"/>
                    <a:pt x="25" y="271"/>
                  </a:cubicBezTo>
                  <a:cubicBezTo>
                    <a:pt x="25" y="271"/>
                    <a:pt x="22" y="269"/>
                    <a:pt x="22" y="269"/>
                  </a:cubicBezTo>
                  <a:cubicBezTo>
                    <a:pt x="11" y="273"/>
                    <a:pt x="30" y="270"/>
                    <a:pt x="19" y="273"/>
                  </a:cubicBezTo>
                  <a:cubicBezTo>
                    <a:pt x="19" y="273"/>
                    <a:pt x="17" y="270"/>
                    <a:pt x="17" y="271"/>
                  </a:cubicBezTo>
                  <a:cubicBezTo>
                    <a:pt x="16" y="271"/>
                    <a:pt x="17" y="272"/>
                    <a:pt x="16" y="273"/>
                  </a:cubicBezTo>
                  <a:cubicBezTo>
                    <a:pt x="16" y="273"/>
                    <a:pt x="15" y="272"/>
                    <a:pt x="14" y="273"/>
                  </a:cubicBezTo>
                  <a:cubicBezTo>
                    <a:pt x="13" y="273"/>
                    <a:pt x="14" y="276"/>
                    <a:pt x="13" y="272"/>
                  </a:cubicBezTo>
                  <a:cubicBezTo>
                    <a:pt x="13" y="272"/>
                    <a:pt x="13" y="273"/>
                    <a:pt x="13" y="273"/>
                  </a:cubicBezTo>
                  <a:cubicBezTo>
                    <a:pt x="13" y="273"/>
                    <a:pt x="11" y="276"/>
                    <a:pt x="11" y="277"/>
                  </a:cubicBezTo>
                  <a:cubicBezTo>
                    <a:pt x="11" y="279"/>
                    <a:pt x="10" y="284"/>
                    <a:pt x="11" y="285"/>
                  </a:cubicBezTo>
                  <a:cubicBezTo>
                    <a:pt x="11" y="285"/>
                    <a:pt x="11" y="284"/>
                    <a:pt x="12" y="284"/>
                  </a:cubicBezTo>
                  <a:cubicBezTo>
                    <a:pt x="13" y="284"/>
                    <a:pt x="14" y="289"/>
                    <a:pt x="13" y="291"/>
                  </a:cubicBezTo>
                  <a:cubicBezTo>
                    <a:pt x="12" y="292"/>
                    <a:pt x="12" y="290"/>
                    <a:pt x="11" y="290"/>
                  </a:cubicBezTo>
                  <a:cubicBezTo>
                    <a:pt x="11" y="290"/>
                    <a:pt x="6" y="289"/>
                    <a:pt x="6" y="289"/>
                  </a:cubicBezTo>
                  <a:cubicBezTo>
                    <a:pt x="4" y="289"/>
                    <a:pt x="1" y="293"/>
                    <a:pt x="0" y="295"/>
                  </a:cubicBezTo>
                  <a:cubicBezTo>
                    <a:pt x="0" y="296"/>
                    <a:pt x="5" y="296"/>
                    <a:pt x="6" y="297"/>
                  </a:cubicBezTo>
                  <a:cubicBezTo>
                    <a:pt x="6" y="298"/>
                    <a:pt x="6" y="299"/>
                    <a:pt x="6" y="300"/>
                  </a:cubicBezTo>
                  <a:cubicBezTo>
                    <a:pt x="6" y="300"/>
                    <a:pt x="6" y="300"/>
                    <a:pt x="6" y="300"/>
                  </a:cubicBezTo>
                  <a:cubicBezTo>
                    <a:pt x="9" y="302"/>
                    <a:pt x="11" y="305"/>
                    <a:pt x="13" y="30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8" name="Freeform 91"/>
            <p:cNvSpPr>
              <a:spLocks/>
            </p:cNvSpPr>
            <p:nvPr/>
          </p:nvSpPr>
          <p:spPr bwMode="auto">
            <a:xfrm>
              <a:off x="3579813" y="1135063"/>
              <a:ext cx="1588" cy="1588"/>
            </a:xfrm>
            <a:custGeom>
              <a:avLst/>
              <a:gdLst/>
              <a:ahLst/>
              <a:cxnLst>
                <a:cxn ang="0">
                  <a:pos x="0" y="1"/>
                </a:cxn>
                <a:cxn ang="0">
                  <a:pos x="0" y="0"/>
                </a:cxn>
                <a:cxn ang="0">
                  <a:pos x="0" y="1"/>
                </a:cxn>
              </a:cxnLst>
              <a:rect l="0" t="0" r="r" b="b"/>
              <a:pathLst>
                <a:path h="1">
                  <a:moveTo>
                    <a:pt x="0" y="1"/>
                  </a:moveTo>
                  <a:cubicBezTo>
                    <a:pt x="0" y="0"/>
                    <a:pt x="0" y="0"/>
                    <a:pt x="0" y="0"/>
                  </a:cubicBezTo>
                  <a:cubicBezTo>
                    <a:pt x="0" y="0"/>
                    <a:pt x="0" y="0"/>
                    <a:pt x="0"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0" name="Freeform 93"/>
            <p:cNvSpPr>
              <a:spLocks/>
            </p:cNvSpPr>
            <p:nvPr/>
          </p:nvSpPr>
          <p:spPr bwMode="auto">
            <a:xfrm>
              <a:off x="4411663" y="1090613"/>
              <a:ext cx="22225" cy="12700"/>
            </a:xfrm>
            <a:custGeom>
              <a:avLst/>
              <a:gdLst/>
              <a:ahLst/>
              <a:cxnLst>
                <a:cxn ang="0">
                  <a:pos x="10" y="0"/>
                </a:cxn>
                <a:cxn ang="0">
                  <a:pos x="2" y="5"/>
                </a:cxn>
                <a:cxn ang="0">
                  <a:pos x="6" y="2"/>
                </a:cxn>
                <a:cxn ang="0">
                  <a:pos x="10" y="0"/>
                </a:cxn>
              </a:cxnLst>
              <a:rect l="0" t="0" r="r" b="b"/>
              <a:pathLst>
                <a:path w="10" h="6">
                  <a:moveTo>
                    <a:pt x="10" y="0"/>
                  </a:moveTo>
                  <a:cubicBezTo>
                    <a:pt x="10" y="5"/>
                    <a:pt x="0" y="6"/>
                    <a:pt x="2" y="5"/>
                  </a:cubicBezTo>
                  <a:cubicBezTo>
                    <a:pt x="2" y="5"/>
                    <a:pt x="6" y="2"/>
                    <a:pt x="6" y="2"/>
                  </a:cubicBezTo>
                  <a:cubicBezTo>
                    <a:pt x="8" y="1"/>
                    <a:pt x="9" y="2"/>
                    <a:pt x="1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1" name="Freeform 94"/>
            <p:cNvSpPr>
              <a:spLocks/>
            </p:cNvSpPr>
            <p:nvPr/>
          </p:nvSpPr>
          <p:spPr bwMode="auto">
            <a:xfrm>
              <a:off x="4352926" y="1120776"/>
              <a:ext cx="65088" cy="46038"/>
            </a:xfrm>
            <a:custGeom>
              <a:avLst/>
              <a:gdLst/>
              <a:ahLst/>
              <a:cxnLst>
                <a:cxn ang="0">
                  <a:pos x="23" y="1"/>
                </a:cxn>
                <a:cxn ang="0">
                  <a:pos x="26" y="0"/>
                </a:cxn>
                <a:cxn ang="0">
                  <a:pos x="25" y="5"/>
                </a:cxn>
                <a:cxn ang="0">
                  <a:pos x="24" y="10"/>
                </a:cxn>
                <a:cxn ang="0">
                  <a:pos x="26" y="14"/>
                </a:cxn>
                <a:cxn ang="0">
                  <a:pos x="25" y="17"/>
                </a:cxn>
                <a:cxn ang="0">
                  <a:pos x="25" y="19"/>
                </a:cxn>
                <a:cxn ang="0">
                  <a:pos x="20" y="21"/>
                </a:cxn>
                <a:cxn ang="0">
                  <a:pos x="7" y="21"/>
                </a:cxn>
                <a:cxn ang="0">
                  <a:pos x="1" y="22"/>
                </a:cxn>
                <a:cxn ang="0">
                  <a:pos x="5" y="19"/>
                </a:cxn>
                <a:cxn ang="0">
                  <a:pos x="8" y="16"/>
                </a:cxn>
                <a:cxn ang="0">
                  <a:pos x="13" y="15"/>
                </a:cxn>
                <a:cxn ang="0">
                  <a:pos x="12" y="12"/>
                </a:cxn>
                <a:cxn ang="0">
                  <a:pos x="12" y="6"/>
                </a:cxn>
                <a:cxn ang="0">
                  <a:pos x="7" y="4"/>
                </a:cxn>
                <a:cxn ang="0">
                  <a:pos x="23" y="1"/>
                </a:cxn>
              </a:cxnLst>
              <a:rect l="0" t="0" r="r" b="b"/>
              <a:pathLst>
                <a:path w="31" h="22">
                  <a:moveTo>
                    <a:pt x="23" y="1"/>
                  </a:moveTo>
                  <a:cubicBezTo>
                    <a:pt x="25" y="0"/>
                    <a:pt x="24" y="0"/>
                    <a:pt x="26" y="0"/>
                  </a:cubicBezTo>
                  <a:cubicBezTo>
                    <a:pt x="31" y="0"/>
                    <a:pt x="25" y="3"/>
                    <a:pt x="25" y="5"/>
                  </a:cubicBezTo>
                  <a:cubicBezTo>
                    <a:pt x="24" y="7"/>
                    <a:pt x="24" y="8"/>
                    <a:pt x="24" y="10"/>
                  </a:cubicBezTo>
                  <a:cubicBezTo>
                    <a:pt x="24" y="12"/>
                    <a:pt x="26" y="13"/>
                    <a:pt x="26" y="14"/>
                  </a:cubicBezTo>
                  <a:cubicBezTo>
                    <a:pt x="27" y="15"/>
                    <a:pt x="25" y="16"/>
                    <a:pt x="25" y="17"/>
                  </a:cubicBezTo>
                  <a:cubicBezTo>
                    <a:pt x="25" y="18"/>
                    <a:pt x="25" y="19"/>
                    <a:pt x="25" y="19"/>
                  </a:cubicBezTo>
                  <a:cubicBezTo>
                    <a:pt x="23" y="19"/>
                    <a:pt x="22" y="21"/>
                    <a:pt x="20" y="21"/>
                  </a:cubicBezTo>
                  <a:cubicBezTo>
                    <a:pt x="16" y="21"/>
                    <a:pt x="11" y="22"/>
                    <a:pt x="7" y="21"/>
                  </a:cubicBezTo>
                  <a:cubicBezTo>
                    <a:pt x="5" y="20"/>
                    <a:pt x="3" y="22"/>
                    <a:pt x="1" y="22"/>
                  </a:cubicBezTo>
                  <a:cubicBezTo>
                    <a:pt x="0" y="22"/>
                    <a:pt x="4" y="19"/>
                    <a:pt x="5" y="19"/>
                  </a:cubicBezTo>
                  <a:cubicBezTo>
                    <a:pt x="8" y="18"/>
                    <a:pt x="7" y="17"/>
                    <a:pt x="8" y="16"/>
                  </a:cubicBezTo>
                  <a:cubicBezTo>
                    <a:pt x="9" y="15"/>
                    <a:pt x="12" y="18"/>
                    <a:pt x="13" y="15"/>
                  </a:cubicBezTo>
                  <a:cubicBezTo>
                    <a:pt x="14" y="14"/>
                    <a:pt x="12" y="13"/>
                    <a:pt x="12" y="12"/>
                  </a:cubicBezTo>
                  <a:cubicBezTo>
                    <a:pt x="12" y="10"/>
                    <a:pt x="14" y="7"/>
                    <a:pt x="12" y="6"/>
                  </a:cubicBezTo>
                  <a:cubicBezTo>
                    <a:pt x="12" y="5"/>
                    <a:pt x="7" y="4"/>
                    <a:pt x="7" y="4"/>
                  </a:cubicBezTo>
                  <a:cubicBezTo>
                    <a:pt x="9" y="2"/>
                    <a:pt x="20" y="1"/>
                    <a:pt x="23"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2" name="Freeform 95"/>
            <p:cNvSpPr>
              <a:spLocks/>
            </p:cNvSpPr>
            <p:nvPr/>
          </p:nvSpPr>
          <p:spPr bwMode="auto">
            <a:xfrm>
              <a:off x="3890963" y="1014413"/>
              <a:ext cx="19050" cy="17463"/>
            </a:xfrm>
            <a:custGeom>
              <a:avLst/>
              <a:gdLst/>
              <a:ahLst/>
              <a:cxnLst>
                <a:cxn ang="0">
                  <a:pos x="1" y="0"/>
                </a:cxn>
                <a:cxn ang="0">
                  <a:pos x="3" y="6"/>
                </a:cxn>
                <a:cxn ang="0">
                  <a:pos x="1" y="0"/>
                </a:cxn>
              </a:cxnLst>
              <a:rect l="0" t="0" r="r" b="b"/>
              <a:pathLst>
                <a:path w="9" h="8">
                  <a:moveTo>
                    <a:pt x="1" y="0"/>
                  </a:moveTo>
                  <a:cubicBezTo>
                    <a:pt x="2" y="1"/>
                    <a:pt x="9" y="8"/>
                    <a:pt x="3" y="6"/>
                  </a:cubicBezTo>
                  <a:cubicBezTo>
                    <a:pt x="1" y="4"/>
                    <a:pt x="0" y="3"/>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5" name="Freeform 98"/>
            <p:cNvSpPr>
              <a:spLocks/>
            </p:cNvSpPr>
            <p:nvPr/>
          </p:nvSpPr>
          <p:spPr bwMode="auto">
            <a:xfrm>
              <a:off x="4210051" y="1101726"/>
              <a:ext cx="36513" cy="15875"/>
            </a:xfrm>
            <a:custGeom>
              <a:avLst/>
              <a:gdLst/>
              <a:ahLst/>
              <a:cxnLst>
                <a:cxn ang="0">
                  <a:pos x="3" y="3"/>
                </a:cxn>
                <a:cxn ang="0">
                  <a:pos x="10" y="5"/>
                </a:cxn>
                <a:cxn ang="0">
                  <a:pos x="15" y="0"/>
                </a:cxn>
                <a:cxn ang="0">
                  <a:pos x="16" y="1"/>
                </a:cxn>
                <a:cxn ang="0">
                  <a:pos x="17" y="6"/>
                </a:cxn>
                <a:cxn ang="0">
                  <a:pos x="10" y="8"/>
                </a:cxn>
                <a:cxn ang="0">
                  <a:pos x="7" y="6"/>
                </a:cxn>
                <a:cxn ang="0">
                  <a:pos x="1" y="6"/>
                </a:cxn>
                <a:cxn ang="0">
                  <a:pos x="3" y="3"/>
                </a:cxn>
              </a:cxnLst>
              <a:rect l="0" t="0" r="r" b="b"/>
              <a:pathLst>
                <a:path w="17" h="8">
                  <a:moveTo>
                    <a:pt x="3" y="3"/>
                  </a:moveTo>
                  <a:cubicBezTo>
                    <a:pt x="6" y="2"/>
                    <a:pt x="10" y="5"/>
                    <a:pt x="10" y="5"/>
                  </a:cubicBezTo>
                  <a:cubicBezTo>
                    <a:pt x="12" y="4"/>
                    <a:pt x="13" y="1"/>
                    <a:pt x="15" y="0"/>
                  </a:cubicBezTo>
                  <a:cubicBezTo>
                    <a:pt x="15" y="0"/>
                    <a:pt x="15" y="1"/>
                    <a:pt x="16" y="1"/>
                  </a:cubicBezTo>
                  <a:cubicBezTo>
                    <a:pt x="16" y="3"/>
                    <a:pt x="17" y="4"/>
                    <a:pt x="17" y="6"/>
                  </a:cubicBezTo>
                  <a:cubicBezTo>
                    <a:pt x="16" y="6"/>
                    <a:pt x="11" y="8"/>
                    <a:pt x="10" y="8"/>
                  </a:cubicBezTo>
                  <a:cubicBezTo>
                    <a:pt x="7" y="6"/>
                    <a:pt x="7" y="6"/>
                    <a:pt x="7" y="6"/>
                  </a:cubicBezTo>
                  <a:cubicBezTo>
                    <a:pt x="7" y="5"/>
                    <a:pt x="1" y="7"/>
                    <a:pt x="1" y="6"/>
                  </a:cubicBezTo>
                  <a:cubicBezTo>
                    <a:pt x="0" y="3"/>
                    <a:pt x="1" y="3"/>
                    <a:pt x="3" y="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6" name="Freeform 99"/>
            <p:cNvSpPr>
              <a:spLocks/>
            </p:cNvSpPr>
            <p:nvPr/>
          </p:nvSpPr>
          <p:spPr bwMode="auto">
            <a:xfrm>
              <a:off x="4295776" y="1165226"/>
              <a:ext cx="1588" cy="1588"/>
            </a:xfrm>
            <a:custGeom>
              <a:avLst/>
              <a:gdLst/>
              <a:ahLst/>
              <a:cxnLst>
                <a:cxn ang="0">
                  <a:pos x="1" y="0"/>
                </a:cxn>
                <a:cxn ang="0">
                  <a:pos x="1" y="0"/>
                </a:cxn>
                <a:cxn ang="0">
                  <a:pos x="1" y="0"/>
                </a:cxn>
              </a:cxnLst>
              <a:rect l="0" t="0" r="r" b="b"/>
              <a:pathLst>
                <a:path w="1">
                  <a:moveTo>
                    <a:pt x="1" y="0"/>
                  </a:moveTo>
                  <a:cubicBezTo>
                    <a:pt x="1" y="0"/>
                    <a:pt x="0" y="0"/>
                    <a:pt x="1" y="0"/>
                  </a:cubicBezTo>
                  <a:cubicBezTo>
                    <a:pt x="1" y="0"/>
                    <a:pt x="1" y="0"/>
                    <a:pt x="1"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7" name="Freeform 100"/>
            <p:cNvSpPr>
              <a:spLocks/>
            </p:cNvSpPr>
            <p:nvPr/>
          </p:nvSpPr>
          <p:spPr bwMode="auto">
            <a:xfrm>
              <a:off x="4170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8" name="Freeform 101"/>
            <p:cNvSpPr>
              <a:spLocks/>
            </p:cNvSpPr>
            <p:nvPr/>
          </p:nvSpPr>
          <p:spPr bwMode="auto">
            <a:xfrm>
              <a:off x="4214813" y="1147763"/>
              <a:ext cx="1588" cy="1588"/>
            </a:xfrm>
            <a:custGeom>
              <a:avLst/>
              <a:gdLst/>
              <a:ahLst/>
              <a:cxnLst>
                <a:cxn ang="0">
                  <a:pos x="0" y="0"/>
                </a:cxn>
                <a:cxn ang="0">
                  <a:pos x="0" y="1"/>
                </a:cxn>
                <a:cxn ang="0">
                  <a:pos x="0" y="0"/>
                </a:cxn>
              </a:cxnLst>
              <a:rect l="0" t="0" r="r" b="b"/>
              <a:pathLst>
                <a:path h="1">
                  <a:moveTo>
                    <a:pt x="0" y="0"/>
                  </a:moveTo>
                  <a:cubicBezTo>
                    <a:pt x="0" y="0"/>
                    <a:pt x="0" y="0"/>
                    <a:pt x="0" y="1"/>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9" name="Freeform 102"/>
            <p:cNvSpPr>
              <a:spLocks/>
            </p:cNvSpPr>
            <p:nvPr/>
          </p:nvSpPr>
          <p:spPr bwMode="auto">
            <a:xfrm>
              <a:off x="4170363" y="1165226"/>
              <a:ext cx="1588" cy="1588"/>
            </a:xfrm>
            <a:custGeom>
              <a:avLst/>
              <a:gdLst/>
              <a:ahLst/>
              <a:cxnLst>
                <a:cxn ang="0">
                  <a:pos x="0" y="0"/>
                </a:cxn>
                <a:cxn ang="0">
                  <a:pos x="1" y="0"/>
                </a:cxn>
                <a:cxn ang="0">
                  <a:pos x="0" y="0"/>
                </a:cxn>
              </a:cxnLst>
              <a:rect l="0" t="0" r="r" b="b"/>
              <a:pathLst>
                <a:path w="1" h="1">
                  <a:moveTo>
                    <a:pt x="0" y="0"/>
                  </a:moveTo>
                  <a:cubicBezTo>
                    <a:pt x="0" y="0"/>
                    <a:pt x="1" y="0"/>
                    <a:pt x="1" y="0"/>
                  </a:cubicBezTo>
                  <a:cubicBezTo>
                    <a:pt x="1" y="1"/>
                    <a:pt x="1"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0" name="Freeform 103"/>
            <p:cNvSpPr>
              <a:spLocks/>
            </p:cNvSpPr>
            <p:nvPr/>
          </p:nvSpPr>
          <p:spPr bwMode="auto">
            <a:xfrm>
              <a:off x="4297363" y="116522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1" name="Freeform 104"/>
            <p:cNvSpPr>
              <a:spLocks/>
            </p:cNvSpPr>
            <p:nvPr/>
          </p:nvSpPr>
          <p:spPr bwMode="auto">
            <a:xfrm>
              <a:off x="4213226" y="1147763"/>
              <a:ext cx="1588" cy="1588"/>
            </a:xfrm>
            <a:custGeom>
              <a:avLst/>
              <a:gdLst/>
              <a:ahLst/>
              <a:cxnLst>
                <a:cxn ang="0">
                  <a:pos x="1" y="1"/>
                </a:cxn>
                <a:cxn ang="0">
                  <a:pos x="1" y="0"/>
                </a:cxn>
                <a:cxn ang="0">
                  <a:pos x="0" y="0"/>
                </a:cxn>
                <a:cxn ang="0">
                  <a:pos x="1" y="1"/>
                </a:cxn>
              </a:cxnLst>
              <a:rect l="0" t="0" r="r" b="b"/>
              <a:pathLst>
                <a:path w="1" h="1">
                  <a:moveTo>
                    <a:pt x="1" y="1"/>
                  </a:moveTo>
                  <a:cubicBezTo>
                    <a:pt x="1" y="0"/>
                    <a:pt x="1" y="0"/>
                    <a:pt x="1" y="0"/>
                  </a:cubicBezTo>
                  <a:cubicBezTo>
                    <a:pt x="1" y="0"/>
                    <a:pt x="0" y="0"/>
                    <a:pt x="0" y="0"/>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2" name="Freeform 105"/>
            <p:cNvSpPr>
              <a:spLocks/>
            </p:cNvSpPr>
            <p:nvPr/>
          </p:nvSpPr>
          <p:spPr bwMode="auto">
            <a:xfrm>
              <a:off x="4213226" y="1146176"/>
              <a:ext cx="1588" cy="1588"/>
            </a:xfrm>
            <a:custGeom>
              <a:avLst/>
              <a:gdLst/>
              <a:ahLst/>
              <a:cxnLst>
                <a:cxn ang="0">
                  <a:pos x="1" y="1"/>
                </a:cxn>
                <a:cxn ang="0">
                  <a:pos x="1" y="0"/>
                </a:cxn>
                <a:cxn ang="0">
                  <a:pos x="0" y="1"/>
                </a:cxn>
                <a:cxn ang="0">
                  <a:pos x="0" y="1"/>
                </a:cxn>
                <a:cxn ang="0">
                  <a:pos x="1" y="1"/>
                </a:cxn>
              </a:cxnLst>
              <a:rect l="0" t="0" r="r" b="b"/>
              <a:pathLst>
                <a:path w="1" h="1">
                  <a:moveTo>
                    <a:pt x="1" y="1"/>
                  </a:moveTo>
                  <a:cubicBezTo>
                    <a:pt x="1" y="1"/>
                    <a:pt x="1" y="1"/>
                    <a:pt x="1" y="0"/>
                  </a:cubicBezTo>
                  <a:cubicBezTo>
                    <a:pt x="0" y="0"/>
                    <a:pt x="0" y="1"/>
                    <a:pt x="0" y="1"/>
                  </a:cubicBezTo>
                  <a:cubicBezTo>
                    <a:pt x="0" y="1"/>
                    <a:pt x="0" y="1"/>
                    <a:pt x="0" y="1"/>
                  </a:cubicBezTo>
                  <a:cubicBezTo>
                    <a:pt x="0" y="1"/>
                    <a:pt x="1" y="1"/>
                    <a:pt x="1" y="1"/>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3" name="Freeform 106"/>
            <p:cNvSpPr>
              <a:spLocks/>
            </p:cNvSpPr>
            <p:nvPr/>
          </p:nvSpPr>
          <p:spPr bwMode="auto">
            <a:xfrm>
              <a:off x="4295776" y="1147763"/>
              <a:ext cx="1588" cy="1588"/>
            </a:xfrm>
            <a:custGeom>
              <a:avLst/>
              <a:gdLst/>
              <a:ahLst/>
              <a:cxnLst>
                <a:cxn ang="0">
                  <a:pos x="0" y="0"/>
                </a:cxn>
                <a:cxn ang="0">
                  <a:pos x="0" y="0"/>
                </a:cxn>
                <a:cxn ang="0">
                  <a:pos x="0" y="1"/>
                </a:cxn>
                <a:cxn ang="0">
                  <a:pos x="0" y="0"/>
                </a:cxn>
              </a:cxnLst>
              <a:rect l="0" t="0" r="r" b="b"/>
              <a:pathLst>
                <a:path h="1">
                  <a:moveTo>
                    <a:pt x="0" y="0"/>
                  </a:moveTo>
                  <a:cubicBezTo>
                    <a:pt x="0" y="0"/>
                    <a:pt x="0" y="0"/>
                    <a:pt x="0" y="0"/>
                  </a:cubicBezTo>
                  <a:cubicBezTo>
                    <a:pt x="0" y="0"/>
                    <a:pt x="0" y="0"/>
                    <a:pt x="0" y="1"/>
                  </a:cubicBezTo>
                  <a:cubicBezTo>
                    <a:pt x="0" y="1"/>
                    <a:pt x="0" y="0"/>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4" name="Freeform 107"/>
            <p:cNvSpPr>
              <a:spLocks/>
            </p:cNvSpPr>
            <p:nvPr/>
          </p:nvSpPr>
          <p:spPr bwMode="auto">
            <a:xfrm>
              <a:off x="3701306" y="1057112"/>
              <a:ext cx="777875" cy="669925"/>
            </a:xfrm>
            <a:custGeom>
              <a:avLst/>
              <a:gdLst/>
              <a:ahLst/>
              <a:cxnLst>
                <a:cxn ang="0">
                  <a:pos x="220" y="307"/>
                </a:cxn>
                <a:cxn ang="0">
                  <a:pos x="242" y="296"/>
                </a:cxn>
                <a:cxn ang="0">
                  <a:pos x="252" y="257"/>
                </a:cxn>
                <a:cxn ang="0">
                  <a:pos x="249" y="221"/>
                </a:cxn>
                <a:cxn ang="0">
                  <a:pos x="287" y="223"/>
                </a:cxn>
                <a:cxn ang="0">
                  <a:pos x="314" y="217"/>
                </a:cxn>
                <a:cxn ang="0">
                  <a:pos x="326" y="210"/>
                </a:cxn>
                <a:cxn ang="0">
                  <a:pos x="324" y="171"/>
                </a:cxn>
                <a:cxn ang="0">
                  <a:pos x="350" y="144"/>
                </a:cxn>
                <a:cxn ang="0">
                  <a:pos x="342" y="128"/>
                </a:cxn>
                <a:cxn ang="0">
                  <a:pos x="363" y="109"/>
                </a:cxn>
                <a:cxn ang="0">
                  <a:pos x="334" y="102"/>
                </a:cxn>
                <a:cxn ang="0">
                  <a:pos x="333" y="102"/>
                </a:cxn>
                <a:cxn ang="0">
                  <a:pos x="324" y="99"/>
                </a:cxn>
                <a:cxn ang="0">
                  <a:pos x="332" y="85"/>
                </a:cxn>
                <a:cxn ang="0">
                  <a:pos x="333" y="72"/>
                </a:cxn>
                <a:cxn ang="0">
                  <a:pos x="315" y="69"/>
                </a:cxn>
                <a:cxn ang="0">
                  <a:pos x="305" y="64"/>
                </a:cxn>
                <a:cxn ang="0">
                  <a:pos x="303" y="69"/>
                </a:cxn>
                <a:cxn ang="0">
                  <a:pos x="296" y="63"/>
                </a:cxn>
                <a:cxn ang="0">
                  <a:pos x="286" y="61"/>
                </a:cxn>
                <a:cxn ang="0">
                  <a:pos x="285" y="60"/>
                </a:cxn>
                <a:cxn ang="0">
                  <a:pos x="282" y="50"/>
                </a:cxn>
                <a:cxn ang="0">
                  <a:pos x="280" y="54"/>
                </a:cxn>
                <a:cxn ang="0">
                  <a:pos x="280" y="49"/>
                </a:cxn>
                <a:cxn ang="0">
                  <a:pos x="312" y="41"/>
                </a:cxn>
                <a:cxn ang="0">
                  <a:pos x="270" y="42"/>
                </a:cxn>
                <a:cxn ang="0">
                  <a:pos x="247" y="47"/>
                </a:cxn>
                <a:cxn ang="0">
                  <a:pos x="244" y="52"/>
                </a:cxn>
                <a:cxn ang="0">
                  <a:pos x="239" y="54"/>
                </a:cxn>
                <a:cxn ang="0">
                  <a:pos x="222" y="58"/>
                </a:cxn>
                <a:cxn ang="0">
                  <a:pos x="196" y="47"/>
                </a:cxn>
                <a:cxn ang="0">
                  <a:pos x="172" y="44"/>
                </a:cxn>
                <a:cxn ang="0">
                  <a:pos x="137" y="35"/>
                </a:cxn>
                <a:cxn ang="0">
                  <a:pos x="118" y="21"/>
                </a:cxn>
                <a:cxn ang="0">
                  <a:pos x="85" y="10"/>
                </a:cxn>
                <a:cxn ang="0">
                  <a:pos x="92" y="21"/>
                </a:cxn>
                <a:cxn ang="0">
                  <a:pos x="78" y="26"/>
                </a:cxn>
                <a:cxn ang="0">
                  <a:pos x="49" y="38"/>
                </a:cxn>
                <a:cxn ang="0">
                  <a:pos x="59" y="60"/>
                </a:cxn>
                <a:cxn ang="0">
                  <a:pos x="45" y="85"/>
                </a:cxn>
                <a:cxn ang="0">
                  <a:pos x="37" y="74"/>
                </a:cxn>
                <a:cxn ang="0">
                  <a:pos x="36" y="61"/>
                </a:cxn>
                <a:cxn ang="0">
                  <a:pos x="45" y="32"/>
                </a:cxn>
                <a:cxn ang="0">
                  <a:pos x="57" y="9"/>
                </a:cxn>
                <a:cxn ang="0">
                  <a:pos x="11" y="60"/>
                </a:cxn>
                <a:cxn ang="0">
                  <a:pos x="16" y="83"/>
                </a:cxn>
                <a:cxn ang="0">
                  <a:pos x="25" y="130"/>
                </a:cxn>
                <a:cxn ang="0">
                  <a:pos x="82" y="144"/>
                </a:cxn>
                <a:cxn ang="0">
                  <a:pos x="114" y="164"/>
                </a:cxn>
                <a:cxn ang="0">
                  <a:pos x="157" y="166"/>
                </a:cxn>
                <a:cxn ang="0">
                  <a:pos x="147" y="209"/>
                </a:cxn>
                <a:cxn ang="0">
                  <a:pos x="163" y="240"/>
                </a:cxn>
                <a:cxn ang="0">
                  <a:pos x="167" y="279"/>
                </a:cxn>
              </a:cxnLst>
              <a:rect l="0" t="0" r="r" b="b"/>
              <a:pathLst>
                <a:path w="367" h="316">
                  <a:moveTo>
                    <a:pt x="189" y="312"/>
                  </a:moveTo>
                  <a:cubicBezTo>
                    <a:pt x="190" y="313"/>
                    <a:pt x="193" y="313"/>
                    <a:pt x="194" y="313"/>
                  </a:cubicBezTo>
                  <a:cubicBezTo>
                    <a:pt x="199" y="312"/>
                    <a:pt x="204" y="303"/>
                    <a:pt x="209" y="307"/>
                  </a:cubicBezTo>
                  <a:cubicBezTo>
                    <a:pt x="213" y="309"/>
                    <a:pt x="206" y="316"/>
                    <a:pt x="211" y="315"/>
                  </a:cubicBezTo>
                  <a:cubicBezTo>
                    <a:pt x="214" y="315"/>
                    <a:pt x="213" y="309"/>
                    <a:pt x="217" y="307"/>
                  </a:cubicBezTo>
                  <a:cubicBezTo>
                    <a:pt x="218" y="307"/>
                    <a:pt x="219" y="309"/>
                    <a:pt x="220" y="307"/>
                  </a:cubicBezTo>
                  <a:cubicBezTo>
                    <a:pt x="221" y="306"/>
                    <a:pt x="220" y="302"/>
                    <a:pt x="222" y="302"/>
                  </a:cubicBezTo>
                  <a:cubicBezTo>
                    <a:pt x="223" y="301"/>
                    <a:pt x="224" y="302"/>
                    <a:pt x="224" y="302"/>
                  </a:cubicBezTo>
                  <a:cubicBezTo>
                    <a:pt x="226" y="302"/>
                    <a:pt x="228" y="298"/>
                    <a:pt x="230" y="298"/>
                  </a:cubicBezTo>
                  <a:cubicBezTo>
                    <a:pt x="233" y="298"/>
                    <a:pt x="230" y="300"/>
                    <a:pt x="233" y="298"/>
                  </a:cubicBezTo>
                  <a:cubicBezTo>
                    <a:pt x="236" y="297"/>
                    <a:pt x="238" y="292"/>
                    <a:pt x="242" y="292"/>
                  </a:cubicBezTo>
                  <a:cubicBezTo>
                    <a:pt x="243" y="291"/>
                    <a:pt x="241" y="295"/>
                    <a:pt x="242" y="296"/>
                  </a:cubicBezTo>
                  <a:cubicBezTo>
                    <a:pt x="243" y="297"/>
                    <a:pt x="245" y="293"/>
                    <a:pt x="245" y="292"/>
                  </a:cubicBezTo>
                  <a:cubicBezTo>
                    <a:pt x="247" y="291"/>
                    <a:pt x="250" y="290"/>
                    <a:pt x="250" y="288"/>
                  </a:cubicBezTo>
                  <a:cubicBezTo>
                    <a:pt x="251" y="286"/>
                    <a:pt x="250" y="283"/>
                    <a:pt x="251" y="281"/>
                  </a:cubicBezTo>
                  <a:cubicBezTo>
                    <a:pt x="252" y="279"/>
                    <a:pt x="269" y="277"/>
                    <a:pt x="270" y="271"/>
                  </a:cubicBezTo>
                  <a:cubicBezTo>
                    <a:pt x="271" y="262"/>
                    <a:pt x="256" y="268"/>
                    <a:pt x="251" y="266"/>
                  </a:cubicBezTo>
                  <a:cubicBezTo>
                    <a:pt x="251" y="265"/>
                    <a:pt x="252" y="258"/>
                    <a:pt x="252" y="257"/>
                  </a:cubicBezTo>
                  <a:cubicBezTo>
                    <a:pt x="251" y="254"/>
                    <a:pt x="247" y="251"/>
                    <a:pt x="246" y="248"/>
                  </a:cubicBezTo>
                  <a:cubicBezTo>
                    <a:pt x="245" y="245"/>
                    <a:pt x="248" y="235"/>
                    <a:pt x="247" y="234"/>
                  </a:cubicBezTo>
                  <a:cubicBezTo>
                    <a:pt x="244" y="231"/>
                    <a:pt x="228" y="222"/>
                    <a:pt x="230" y="216"/>
                  </a:cubicBezTo>
                  <a:cubicBezTo>
                    <a:pt x="231" y="216"/>
                    <a:pt x="231" y="216"/>
                    <a:pt x="231" y="216"/>
                  </a:cubicBezTo>
                  <a:cubicBezTo>
                    <a:pt x="235" y="217"/>
                    <a:pt x="235" y="220"/>
                    <a:pt x="236" y="221"/>
                  </a:cubicBezTo>
                  <a:cubicBezTo>
                    <a:pt x="240" y="222"/>
                    <a:pt x="246" y="218"/>
                    <a:pt x="249" y="221"/>
                  </a:cubicBezTo>
                  <a:cubicBezTo>
                    <a:pt x="250" y="222"/>
                    <a:pt x="250" y="226"/>
                    <a:pt x="251" y="227"/>
                  </a:cubicBezTo>
                  <a:cubicBezTo>
                    <a:pt x="253" y="229"/>
                    <a:pt x="255" y="225"/>
                    <a:pt x="256" y="225"/>
                  </a:cubicBezTo>
                  <a:cubicBezTo>
                    <a:pt x="262" y="224"/>
                    <a:pt x="263" y="227"/>
                    <a:pt x="266" y="228"/>
                  </a:cubicBezTo>
                  <a:cubicBezTo>
                    <a:pt x="269" y="229"/>
                    <a:pt x="267" y="223"/>
                    <a:pt x="271" y="225"/>
                  </a:cubicBezTo>
                  <a:cubicBezTo>
                    <a:pt x="275" y="228"/>
                    <a:pt x="278" y="236"/>
                    <a:pt x="283" y="236"/>
                  </a:cubicBezTo>
                  <a:cubicBezTo>
                    <a:pt x="291" y="236"/>
                    <a:pt x="283" y="226"/>
                    <a:pt x="287" y="223"/>
                  </a:cubicBezTo>
                  <a:cubicBezTo>
                    <a:pt x="289" y="222"/>
                    <a:pt x="287" y="225"/>
                    <a:pt x="292" y="220"/>
                  </a:cubicBezTo>
                  <a:cubicBezTo>
                    <a:pt x="296" y="217"/>
                    <a:pt x="300" y="223"/>
                    <a:pt x="304" y="221"/>
                  </a:cubicBezTo>
                  <a:cubicBezTo>
                    <a:pt x="304" y="221"/>
                    <a:pt x="305" y="220"/>
                    <a:pt x="305" y="220"/>
                  </a:cubicBezTo>
                  <a:cubicBezTo>
                    <a:pt x="306" y="220"/>
                    <a:pt x="307" y="220"/>
                    <a:pt x="308" y="220"/>
                  </a:cubicBezTo>
                  <a:cubicBezTo>
                    <a:pt x="308" y="220"/>
                    <a:pt x="309" y="220"/>
                    <a:pt x="310" y="220"/>
                  </a:cubicBezTo>
                  <a:cubicBezTo>
                    <a:pt x="311" y="220"/>
                    <a:pt x="312" y="218"/>
                    <a:pt x="314" y="217"/>
                  </a:cubicBezTo>
                  <a:cubicBezTo>
                    <a:pt x="314" y="217"/>
                    <a:pt x="315" y="217"/>
                    <a:pt x="315" y="217"/>
                  </a:cubicBezTo>
                  <a:cubicBezTo>
                    <a:pt x="316" y="217"/>
                    <a:pt x="317" y="217"/>
                    <a:pt x="317" y="217"/>
                  </a:cubicBezTo>
                  <a:cubicBezTo>
                    <a:pt x="318" y="217"/>
                    <a:pt x="319" y="217"/>
                    <a:pt x="319" y="217"/>
                  </a:cubicBezTo>
                  <a:cubicBezTo>
                    <a:pt x="321" y="216"/>
                    <a:pt x="320" y="214"/>
                    <a:pt x="320" y="213"/>
                  </a:cubicBezTo>
                  <a:cubicBezTo>
                    <a:pt x="322" y="212"/>
                    <a:pt x="326" y="214"/>
                    <a:pt x="326" y="212"/>
                  </a:cubicBezTo>
                  <a:cubicBezTo>
                    <a:pt x="327" y="211"/>
                    <a:pt x="325" y="211"/>
                    <a:pt x="326" y="210"/>
                  </a:cubicBezTo>
                  <a:cubicBezTo>
                    <a:pt x="326" y="210"/>
                    <a:pt x="326" y="210"/>
                    <a:pt x="327" y="210"/>
                  </a:cubicBezTo>
                  <a:cubicBezTo>
                    <a:pt x="329" y="210"/>
                    <a:pt x="331" y="210"/>
                    <a:pt x="333" y="210"/>
                  </a:cubicBezTo>
                  <a:cubicBezTo>
                    <a:pt x="333" y="210"/>
                    <a:pt x="334" y="210"/>
                    <a:pt x="335" y="210"/>
                  </a:cubicBezTo>
                  <a:cubicBezTo>
                    <a:pt x="337" y="209"/>
                    <a:pt x="336" y="206"/>
                    <a:pt x="337" y="205"/>
                  </a:cubicBezTo>
                  <a:cubicBezTo>
                    <a:pt x="339" y="203"/>
                    <a:pt x="343" y="203"/>
                    <a:pt x="344" y="201"/>
                  </a:cubicBezTo>
                  <a:cubicBezTo>
                    <a:pt x="351" y="193"/>
                    <a:pt x="324" y="177"/>
                    <a:pt x="324" y="171"/>
                  </a:cubicBezTo>
                  <a:cubicBezTo>
                    <a:pt x="324" y="168"/>
                    <a:pt x="330" y="167"/>
                    <a:pt x="331" y="165"/>
                  </a:cubicBezTo>
                  <a:cubicBezTo>
                    <a:pt x="332" y="163"/>
                    <a:pt x="329" y="155"/>
                    <a:pt x="329" y="154"/>
                  </a:cubicBezTo>
                  <a:cubicBezTo>
                    <a:pt x="328" y="149"/>
                    <a:pt x="335" y="151"/>
                    <a:pt x="337" y="149"/>
                  </a:cubicBezTo>
                  <a:cubicBezTo>
                    <a:pt x="337" y="148"/>
                    <a:pt x="336" y="148"/>
                    <a:pt x="336" y="147"/>
                  </a:cubicBezTo>
                  <a:cubicBezTo>
                    <a:pt x="338" y="147"/>
                    <a:pt x="341" y="149"/>
                    <a:pt x="342" y="149"/>
                  </a:cubicBezTo>
                  <a:cubicBezTo>
                    <a:pt x="345" y="149"/>
                    <a:pt x="347" y="144"/>
                    <a:pt x="350" y="144"/>
                  </a:cubicBezTo>
                  <a:cubicBezTo>
                    <a:pt x="351" y="144"/>
                    <a:pt x="351" y="145"/>
                    <a:pt x="351" y="144"/>
                  </a:cubicBezTo>
                  <a:cubicBezTo>
                    <a:pt x="353" y="143"/>
                    <a:pt x="355" y="138"/>
                    <a:pt x="352" y="137"/>
                  </a:cubicBezTo>
                  <a:cubicBezTo>
                    <a:pt x="348" y="136"/>
                    <a:pt x="348" y="139"/>
                    <a:pt x="347" y="139"/>
                  </a:cubicBezTo>
                  <a:cubicBezTo>
                    <a:pt x="346" y="139"/>
                    <a:pt x="346" y="139"/>
                    <a:pt x="346" y="138"/>
                  </a:cubicBezTo>
                  <a:cubicBezTo>
                    <a:pt x="343" y="136"/>
                    <a:pt x="345" y="137"/>
                    <a:pt x="346" y="134"/>
                  </a:cubicBezTo>
                  <a:cubicBezTo>
                    <a:pt x="346" y="132"/>
                    <a:pt x="342" y="130"/>
                    <a:pt x="342" y="128"/>
                  </a:cubicBezTo>
                  <a:cubicBezTo>
                    <a:pt x="342" y="127"/>
                    <a:pt x="344" y="126"/>
                    <a:pt x="344" y="126"/>
                  </a:cubicBezTo>
                  <a:cubicBezTo>
                    <a:pt x="346" y="125"/>
                    <a:pt x="346" y="122"/>
                    <a:pt x="347" y="121"/>
                  </a:cubicBezTo>
                  <a:cubicBezTo>
                    <a:pt x="348" y="120"/>
                    <a:pt x="351" y="120"/>
                    <a:pt x="352" y="119"/>
                  </a:cubicBezTo>
                  <a:cubicBezTo>
                    <a:pt x="354" y="119"/>
                    <a:pt x="355" y="117"/>
                    <a:pt x="356" y="116"/>
                  </a:cubicBezTo>
                  <a:cubicBezTo>
                    <a:pt x="361" y="114"/>
                    <a:pt x="361" y="114"/>
                    <a:pt x="361" y="114"/>
                  </a:cubicBezTo>
                  <a:cubicBezTo>
                    <a:pt x="362" y="113"/>
                    <a:pt x="362" y="110"/>
                    <a:pt x="363" y="109"/>
                  </a:cubicBezTo>
                  <a:cubicBezTo>
                    <a:pt x="363" y="109"/>
                    <a:pt x="367" y="110"/>
                    <a:pt x="367" y="108"/>
                  </a:cubicBezTo>
                  <a:cubicBezTo>
                    <a:pt x="367" y="107"/>
                    <a:pt x="366" y="106"/>
                    <a:pt x="365" y="105"/>
                  </a:cubicBezTo>
                  <a:cubicBezTo>
                    <a:pt x="361" y="102"/>
                    <a:pt x="363" y="100"/>
                    <a:pt x="356" y="99"/>
                  </a:cubicBezTo>
                  <a:cubicBezTo>
                    <a:pt x="348" y="97"/>
                    <a:pt x="351" y="101"/>
                    <a:pt x="349" y="101"/>
                  </a:cubicBezTo>
                  <a:cubicBezTo>
                    <a:pt x="345" y="101"/>
                    <a:pt x="339" y="97"/>
                    <a:pt x="335" y="101"/>
                  </a:cubicBezTo>
                  <a:cubicBezTo>
                    <a:pt x="334" y="101"/>
                    <a:pt x="334" y="102"/>
                    <a:pt x="334" y="102"/>
                  </a:cubicBezTo>
                  <a:cubicBezTo>
                    <a:pt x="333" y="102"/>
                    <a:pt x="333" y="103"/>
                    <a:pt x="332" y="103"/>
                  </a:cubicBezTo>
                  <a:cubicBezTo>
                    <a:pt x="332" y="104"/>
                    <a:pt x="333" y="104"/>
                    <a:pt x="332" y="104"/>
                  </a:cubicBezTo>
                  <a:cubicBezTo>
                    <a:pt x="331" y="104"/>
                    <a:pt x="332" y="104"/>
                    <a:pt x="332" y="103"/>
                  </a:cubicBezTo>
                  <a:cubicBezTo>
                    <a:pt x="332" y="103"/>
                    <a:pt x="332" y="103"/>
                    <a:pt x="332" y="103"/>
                  </a:cubicBezTo>
                  <a:cubicBezTo>
                    <a:pt x="333" y="103"/>
                    <a:pt x="333" y="102"/>
                    <a:pt x="334" y="102"/>
                  </a:cubicBezTo>
                  <a:cubicBezTo>
                    <a:pt x="334" y="102"/>
                    <a:pt x="334" y="102"/>
                    <a:pt x="333" y="102"/>
                  </a:cubicBezTo>
                  <a:cubicBezTo>
                    <a:pt x="330" y="100"/>
                    <a:pt x="329" y="104"/>
                    <a:pt x="327" y="104"/>
                  </a:cubicBezTo>
                  <a:cubicBezTo>
                    <a:pt x="324" y="105"/>
                    <a:pt x="326" y="103"/>
                    <a:pt x="325" y="102"/>
                  </a:cubicBezTo>
                  <a:cubicBezTo>
                    <a:pt x="324" y="102"/>
                    <a:pt x="317" y="101"/>
                    <a:pt x="316" y="99"/>
                  </a:cubicBezTo>
                  <a:cubicBezTo>
                    <a:pt x="315" y="98"/>
                    <a:pt x="317" y="98"/>
                    <a:pt x="318" y="98"/>
                  </a:cubicBezTo>
                  <a:cubicBezTo>
                    <a:pt x="319" y="98"/>
                    <a:pt x="319" y="99"/>
                    <a:pt x="320" y="99"/>
                  </a:cubicBezTo>
                  <a:cubicBezTo>
                    <a:pt x="324" y="99"/>
                    <a:pt x="324" y="99"/>
                    <a:pt x="324" y="99"/>
                  </a:cubicBezTo>
                  <a:cubicBezTo>
                    <a:pt x="325" y="99"/>
                    <a:pt x="328" y="101"/>
                    <a:pt x="329" y="99"/>
                  </a:cubicBezTo>
                  <a:cubicBezTo>
                    <a:pt x="329" y="97"/>
                    <a:pt x="331" y="89"/>
                    <a:pt x="332" y="88"/>
                  </a:cubicBezTo>
                  <a:cubicBezTo>
                    <a:pt x="333" y="87"/>
                    <a:pt x="336" y="86"/>
                    <a:pt x="336" y="84"/>
                  </a:cubicBezTo>
                  <a:cubicBezTo>
                    <a:pt x="336" y="83"/>
                    <a:pt x="333" y="86"/>
                    <a:pt x="333" y="86"/>
                  </a:cubicBezTo>
                  <a:cubicBezTo>
                    <a:pt x="332" y="86"/>
                    <a:pt x="332" y="88"/>
                    <a:pt x="332" y="87"/>
                  </a:cubicBezTo>
                  <a:cubicBezTo>
                    <a:pt x="331" y="87"/>
                    <a:pt x="332" y="86"/>
                    <a:pt x="332" y="85"/>
                  </a:cubicBezTo>
                  <a:cubicBezTo>
                    <a:pt x="333" y="83"/>
                    <a:pt x="338" y="83"/>
                    <a:pt x="339" y="81"/>
                  </a:cubicBezTo>
                  <a:cubicBezTo>
                    <a:pt x="340" y="81"/>
                    <a:pt x="339" y="80"/>
                    <a:pt x="339" y="80"/>
                  </a:cubicBezTo>
                  <a:cubicBezTo>
                    <a:pt x="340" y="79"/>
                    <a:pt x="340" y="80"/>
                    <a:pt x="340" y="80"/>
                  </a:cubicBezTo>
                  <a:cubicBezTo>
                    <a:pt x="341" y="78"/>
                    <a:pt x="338" y="76"/>
                    <a:pt x="337" y="75"/>
                  </a:cubicBezTo>
                  <a:cubicBezTo>
                    <a:pt x="337" y="75"/>
                    <a:pt x="336" y="75"/>
                    <a:pt x="335" y="75"/>
                  </a:cubicBezTo>
                  <a:cubicBezTo>
                    <a:pt x="335" y="75"/>
                    <a:pt x="336" y="73"/>
                    <a:pt x="333" y="72"/>
                  </a:cubicBezTo>
                  <a:cubicBezTo>
                    <a:pt x="330" y="72"/>
                    <a:pt x="328" y="73"/>
                    <a:pt x="325" y="71"/>
                  </a:cubicBezTo>
                  <a:cubicBezTo>
                    <a:pt x="323" y="69"/>
                    <a:pt x="322" y="65"/>
                    <a:pt x="318" y="64"/>
                  </a:cubicBezTo>
                  <a:cubicBezTo>
                    <a:pt x="317" y="64"/>
                    <a:pt x="317" y="64"/>
                    <a:pt x="317" y="64"/>
                  </a:cubicBezTo>
                  <a:cubicBezTo>
                    <a:pt x="317" y="65"/>
                    <a:pt x="319" y="65"/>
                    <a:pt x="319" y="66"/>
                  </a:cubicBezTo>
                  <a:cubicBezTo>
                    <a:pt x="319" y="68"/>
                    <a:pt x="313" y="65"/>
                    <a:pt x="312" y="66"/>
                  </a:cubicBezTo>
                  <a:cubicBezTo>
                    <a:pt x="312" y="67"/>
                    <a:pt x="314" y="68"/>
                    <a:pt x="315" y="69"/>
                  </a:cubicBezTo>
                  <a:cubicBezTo>
                    <a:pt x="315" y="70"/>
                    <a:pt x="315" y="70"/>
                    <a:pt x="315" y="70"/>
                  </a:cubicBezTo>
                  <a:cubicBezTo>
                    <a:pt x="315" y="71"/>
                    <a:pt x="315" y="71"/>
                    <a:pt x="315" y="71"/>
                  </a:cubicBezTo>
                  <a:cubicBezTo>
                    <a:pt x="314" y="68"/>
                    <a:pt x="304" y="58"/>
                    <a:pt x="301" y="61"/>
                  </a:cubicBezTo>
                  <a:cubicBezTo>
                    <a:pt x="301" y="62"/>
                    <a:pt x="301" y="62"/>
                    <a:pt x="302" y="63"/>
                  </a:cubicBezTo>
                  <a:cubicBezTo>
                    <a:pt x="302" y="63"/>
                    <a:pt x="302" y="63"/>
                    <a:pt x="302" y="63"/>
                  </a:cubicBezTo>
                  <a:cubicBezTo>
                    <a:pt x="302" y="63"/>
                    <a:pt x="304" y="63"/>
                    <a:pt x="305" y="64"/>
                  </a:cubicBezTo>
                  <a:cubicBezTo>
                    <a:pt x="305" y="64"/>
                    <a:pt x="306" y="64"/>
                    <a:pt x="306" y="64"/>
                  </a:cubicBezTo>
                  <a:cubicBezTo>
                    <a:pt x="306" y="64"/>
                    <a:pt x="307" y="65"/>
                    <a:pt x="307" y="65"/>
                  </a:cubicBezTo>
                  <a:cubicBezTo>
                    <a:pt x="307" y="65"/>
                    <a:pt x="306" y="64"/>
                    <a:pt x="305" y="64"/>
                  </a:cubicBezTo>
                  <a:cubicBezTo>
                    <a:pt x="304" y="63"/>
                    <a:pt x="303" y="63"/>
                    <a:pt x="302" y="63"/>
                  </a:cubicBezTo>
                  <a:cubicBezTo>
                    <a:pt x="302" y="64"/>
                    <a:pt x="305" y="69"/>
                    <a:pt x="301" y="71"/>
                  </a:cubicBezTo>
                  <a:cubicBezTo>
                    <a:pt x="301" y="71"/>
                    <a:pt x="303" y="70"/>
                    <a:pt x="303" y="69"/>
                  </a:cubicBezTo>
                  <a:cubicBezTo>
                    <a:pt x="303" y="68"/>
                    <a:pt x="302" y="62"/>
                    <a:pt x="301" y="62"/>
                  </a:cubicBezTo>
                  <a:cubicBezTo>
                    <a:pt x="300" y="62"/>
                    <a:pt x="301" y="63"/>
                    <a:pt x="301" y="63"/>
                  </a:cubicBezTo>
                  <a:cubicBezTo>
                    <a:pt x="301" y="65"/>
                    <a:pt x="301" y="66"/>
                    <a:pt x="300" y="68"/>
                  </a:cubicBezTo>
                  <a:cubicBezTo>
                    <a:pt x="299" y="68"/>
                    <a:pt x="299" y="69"/>
                    <a:pt x="299" y="69"/>
                  </a:cubicBezTo>
                  <a:cubicBezTo>
                    <a:pt x="298" y="69"/>
                    <a:pt x="299" y="67"/>
                    <a:pt x="298" y="66"/>
                  </a:cubicBezTo>
                  <a:cubicBezTo>
                    <a:pt x="298" y="65"/>
                    <a:pt x="297" y="64"/>
                    <a:pt x="296" y="63"/>
                  </a:cubicBezTo>
                  <a:cubicBezTo>
                    <a:pt x="296" y="63"/>
                    <a:pt x="295" y="63"/>
                    <a:pt x="295" y="63"/>
                  </a:cubicBezTo>
                  <a:cubicBezTo>
                    <a:pt x="295" y="62"/>
                    <a:pt x="296" y="62"/>
                    <a:pt x="296" y="62"/>
                  </a:cubicBezTo>
                  <a:cubicBezTo>
                    <a:pt x="296" y="61"/>
                    <a:pt x="293" y="55"/>
                    <a:pt x="292" y="55"/>
                  </a:cubicBezTo>
                  <a:cubicBezTo>
                    <a:pt x="290" y="55"/>
                    <a:pt x="292" y="58"/>
                    <a:pt x="291" y="59"/>
                  </a:cubicBezTo>
                  <a:cubicBezTo>
                    <a:pt x="288" y="61"/>
                    <a:pt x="289" y="59"/>
                    <a:pt x="287" y="59"/>
                  </a:cubicBezTo>
                  <a:cubicBezTo>
                    <a:pt x="286" y="59"/>
                    <a:pt x="286" y="61"/>
                    <a:pt x="286" y="61"/>
                  </a:cubicBezTo>
                  <a:cubicBezTo>
                    <a:pt x="285" y="62"/>
                    <a:pt x="285" y="60"/>
                    <a:pt x="284" y="60"/>
                  </a:cubicBezTo>
                  <a:cubicBezTo>
                    <a:pt x="284" y="59"/>
                    <a:pt x="283" y="60"/>
                    <a:pt x="283" y="60"/>
                  </a:cubicBezTo>
                  <a:cubicBezTo>
                    <a:pt x="283" y="60"/>
                    <a:pt x="283" y="59"/>
                    <a:pt x="283" y="59"/>
                  </a:cubicBezTo>
                  <a:cubicBezTo>
                    <a:pt x="283" y="60"/>
                    <a:pt x="283" y="61"/>
                    <a:pt x="282" y="61"/>
                  </a:cubicBezTo>
                  <a:cubicBezTo>
                    <a:pt x="281" y="61"/>
                    <a:pt x="280" y="57"/>
                    <a:pt x="283" y="58"/>
                  </a:cubicBezTo>
                  <a:cubicBezTo>
                    <a:pt x="283" y="58"/>
                    <a:pt x="285" y="60"/>
                    <a:pt x="285" y="60"/>
                  </a:cubicBezTo>
                  <a:cubicBezTo>
                    <a:pt x="286" y="60"/>
                    <a:pt x="286" y="59"/>
                    <a:pt x="287" y="59"/>
                  </a:cubicBezTo>
                  <a:cubicBezTo>
                    <a:pt x="287" y="58"/>
                    <a:pt x="290" y="60"/>
                    <a:pt x="291" y="58"/>
                  </a:cubicBezTo>
                  <a:cubicBezTo>
                    <a:pt x="291" y="57"/>
                    <a:pt x="290" y="56"/>
                    <a:pt x="289" y="56"/>
                  </a:cubicBezTo>
                  <a:cubicBezTo>
                    <a:pt x="289" y="54"/>
                    <a:pt x="289" y="50"/>
                    <a:pt x="286" y="50"/>
                  </a:cubicBezTo>
                  <a:cubicBezTo>
                    <a:pt x="285" y="50"/>
                    <a:pt x="284" y="51"/>
                    <a:pt x="284" y="51"/>
                  </a:cubicBezTo>
                  <a:cubicBezTo>
                    <a:pt x="283" y="51"/>
                    <a:pt x="282" y="50"/>
                    <a:pt x="282" y="50"/>
                  </a:cubicBezTo>
                  <a:cubicBezTo>
                    <a:pt x="281" y="50"/>
                    <a:pt x="281" y="51"/>
                    <a:pt x="282" y="51"/>
                  </a:cubicBezTo>
                  <a:cubicBezTo>
                    <a:pt x="282" y="51"/>
                    <a:pt x="282" y="51"/>
                    <a:pt x="282" y="51"/>
                  </a:cubicBezTo>
                  <a:cubicBezTo>
                    <a:pt x="282" y="51"/>
                    <a:pt x="282" y="52"/>
                    <a:pt x="282" y="52"/>
                  </a:cubicBezTo>
                  <a:cubicBezTo>
                    <a:pt x="282" y="52"/>
                    <a:pt x="282" y="52"/>
                    <a:pt x="282" y="52"/>
                  </a:cubicBezTo>
                  <a:cubicBezTo>
                    <a:pt x="282" y="52"/>
                    <a:pt x="282" y="53"/>
                    <a:pt x="282" y="53"/>
                  </a:cubicBezTo>
                  <a:cubicBezTo>
                    <a:pt x="282" y="53"/>
                    <a:pt x="281" y="54"/>
                    <a:pt x="280" y="54"/>
                  </a:cubicBezTo>
                  <a:cubicBezTo>
                    <a:pt x="280" y="54"/>
                    <a:pt x="281" y="52"/>
                    <a:pt x="282" y="52"/>
                  </a:cubicBezTo>
                  <a:cubicBezTo>
                    <a:pt x="282" y="51"/>
                    <a:pt x="282" y="51"/>
                    <a:pt x="282" y="51"/>
                  </a:cubicBezTo>
                  <a:cubicBezTo>
                    <a:pt x="281" y="51"/>
                    <a:pt x="280" y="51"/>
                    <a:pt x="280" y="50"/>
                  </a:cubicBezTo>
                  <a:cubicBezTo>
                    <a:pt x="281" y="48"/>
                    <a:pt x="284" y="51"/>
                    <a:pt x="284" y="51"/>
                  </a:cubicBezTo>
                  <a:cubicBezTo>
                    <a:pt x="285" y="51"/>
                    <a:pt x="285" y="47"/>
                    <a:pt x="284" y="47"/>
                  </a:cubicBezTo>
                  <a:cubicBezTo>
                    <a:pt x="282" y="46"/>
                    <a:pt x="282" y="49"/>
                    <a:pt x="280" y="49"/>
                  </a:cubicBezTo>
                  <a:cubicBezTo>
                    <a:pt x="280" y="49"/>
                    <a:pt x="281" y="48"/>
                    <a:pt x="282" y="48"/>
                  </a:cubicBezTo>
                  <a:cubicBezTo>
                    <a:pt x="283" y="46"/>
                    <a:pt x="285" y="46"/>
                    <a:pt x="287" y="46"/>
                  </a:cubicBezTo>
                  <a:cubicBezTo>
                    <a:pt x="290" y="45"/>
                    <a:pt x="295" y="48"/>
                    <a:pt x="298" y="46"/>
                  </a:cubicBezTo>
                  <a:cubicBezTo>
                    <a:pt x="299" y="46"/>
                    <a:pt x="300" y="44"/>
                    <a:pt x="301" y="44"/>
                  </a:cubicBezTo>
                  <a:cubicBezTo>
                    <a:pt x="302" y="43"/>
                    <a:pt x="305" y="44"/>
                    <a:pt x="307" y="44"/>
                  </a:cubicBezTo>
                  <a:cubicBezTo>
                    <a:pt x="307" y="44"/>
                    <a:pt x="313" y="42"/>
                    <a:pt x="312" y="41"/>
                  </a:cubicBezTo>
                  <a:cubicBezTo>
                    <a:pt x="311" y="41"/>
                    <a:pt x="304" y="42"/>
                    <a:pt x="303" y="42"/>
                  </a:cubicBezTo>
                  <a:cubicBezTo>
                    <a:pt x="299" y="43"/>
                    <a:pt x="292" y="39"/>
                    <a:pt x="289" y="40"/>
                  </a:cubicBezTo>
                  <a:cubicBezTo>
                    <a:pt x="287" y="41"/>
                    <a:pt x="285" y="42"/>
                    <a:pt x="283" y="42"/>
                  </a:cubicBezTo>
                  <a:cubicBezTo>
                    <a:pt x="281" y="42"/>
                    <a:pt x="278" y="42"/>
                    <a:pt x="276" y="41"/>
                  </a:cubicBezTo>
                  <a:cubicBezTo>
                    <a:pt x="275" y="41"/>
                    <a:pt x="275" y="42"/>
                    <a:pt x="274" y="42"/>
                  </a:cubicBezTo>
                  <a:cubicBezTo>
                    <a:pt x="272" y="43"/>
                    <a:pt x="271" y="42"/>
                    <a:pt x="270" y="42"/>
                  </a:cubicBezTo>
                  <a:cubicBezTo>
                    <a:pt x="269" y="42"/>
                    <a:pt x="268" y="43"/>
                    <a:pt x="267" y="44"/>
                  </a:cubicBezTo>
                  <a:cubicBezTo>
                    <a:pt x="265" y="45"/>
                    <a:pt x="259" y="41"/>
                    <a:pt x="258" y="41"/>
                  </a:cubicBezTo>
                  <a:cubicBezTo>
                    <a:pt x="258" y="42"/>
                    <a:pt x="258" y="43"/>
                    <a:pt x="258" y="43"/>
                  </a:cubicBezTo>
                  <a:cubicBezTo>
                    <a:pt x="257" y="43"/>
                    <a:pt x="251" y="44"/>
                    <a:pt x="250" y="44"/>
                  </a:cubicBezTo>
                  <a:cubicBezTo>
                    <a:pt x="249" y="44"/>
                    <a:pt x="245" y="41"/>
                    <a:pt x="245" y="44"/>
                  </a:cubicBezTo>
                  <a:cubicBezTo>
                    <a:pt x="247" y="47"/>
                    <a:pt x="247" y="47"/>
                    <a:pt x="247" y="47"/>
                  </a:cubicBezTo>
                  <a:cubicBezTo>
                    <a:pt x="248" y="47"/>
                    <a:pt x="251" y="45"/>
                    <a:pt x="253" y="45"/>
                  </a:cubicBezTo>
                  <a:cubicBezTo>
                    <a:pt x="255" y="45"/>
                    <a:pt x="260" y="47"/>
                    <a:pt x="263" y="47"/>
                  </a:cubicBezTo>
                  <a:cubicBezTo>
                    <a:pt x="263" y="47"/>
                    <a:pt x="262" y="48"/>
                    <a:pt x="261" y="48"/>
                  </a:cubicBezTo>
                  <a:cubicBezTo>
                    <a:pt x="260" y="49"/>
                    <a:pt x="258" y="49"/>
                    <a:pt x="257" y="49"/>
                  </a:cubicBezTo>
                  <a:cubicBezTo>
                    <a:pt x="252" y="48"/>
                    <a:pt x="248" y="47"/>
                    <a:pt x="244" y="50"/>
                  </a:cubicBezTo>
                  <a:cubicBezTo>
                    <a:pt x="244" y="51"/>
                    <a:pt x="244" y="51"/>
                    <a:pt x="244" y="52"/>
                  </a:cubicBezTo>
                  <a:cubicBezTo>
                    <a:pt x="244" y="52"/>
                    <a:pt x="244" y="52"/>
                    <a:pt x="244" y="52"/>
                  </a:cubicBezTo>
                  <a:cubicBezTo>
                    <a:pt x="244" y="52"/>
                    <a:pt x="243" y="52"/>
                    <a:pt x="243" y="51"/>
                  </a:cubicBezTo>
                  <a:cubicBezTo>
                    <a:pt x="242" y="51"/>
                    <a:pt x="242" y="52"/>
                    <a:pt x="241" y="52"/>
                  </a:cubicBezTo>
                  <a:cubicBezTo>
                    <a:pt x="240" y="52"/>
                    <a:pt x="243" y="52"/>
                    <a:pt x="243" y="53"/>
                  </a:cubicBezTo>
                  <a:cubicBezTo>
                    <a:pt x="244" y="53"/>
                    <a:pt x="243" y="53"/>
                    <a:pt x="243" y="53"/>
                  </a:cubicBezTo>
                  <a:cubicBezTo>
                    <a:pt x="241" y="54"/>
                    <a:pt x="241" y="54"/>
                    <a:pt x="239" y="54"/>
                  </a:cubicBezTo>
                  <a:cubicBezTo>
                    <a:pt x="237" y="54"/>
                    <a:pt x="238" y="54"/>
                    <a:pt x="235" y="56"/>
                  </a:cubicBezTo>
                  <a:cubicBezTo>
                    <a:pt x="234" y="57"/>
                    <a:pt x="235" y="55"/>
                    <a:pt x="234" y="55"/>
                  </a:cubicBezTo>
                  <a:cubicBezTo>
                    <a:pt x="233" y="55"/>
                    <a:pt x="234" y="57"/>
                    <a:pt x="234" y="58"/>
                  </a:cubicBezTo>
                  <a:cubicBezTo>
                    <a:pt x="232" y="59"/>
                    <a:pt x="229" y="58"/>
                    <a:pt x="228" y="58"/>
                  </a:cubicBezTo>
                  <a:cubicBezTo>
                    <a:pt x="224" y="60"/>
                    <a:pt x="224" y="60"/>
                    <a:pt x="224" y="60"/>
                  </a:cubicBezTo>
                  <a:cubicBezTo>
                    <a:pt x="223" y="60"/>
                    <a:pt x="221" y="58"/>
                    <a:pt x="222" y="58"/>
                  </a:cubicBezTo>
                  <a:cubicBezTo>
                    <a:pt x="222" y="59"/>
                    <a:pt x="223" y="59"/>
                    <a:pt x="223" y="59"/>
                  </a:cubicBezTo>
                  <a:cubicBezTo>
                    <a:pt x="223" y="59"/>
                    <a:pt x="223" y="59"/>
                    <a:pt x="223" y="59"/>
                  </a:cubicBezTo>
                  <a:cubicBezTo>
                    <a:pt x="221" y="58"/>
                    <a:pt x="219" y="58"/>
                    <a:pt x="217" y="57"/>
                  </a:cubicBezTo>
                  <a:cubicBezTo>
                    <a:pt x="214" y="57"/>
                    <a:pt x="203" y="54"/>
                    <a:pt x="201" y="53"/>
                  </a:cubicBezTo>
                  <a:cubicBezTo>
                    <a:pt x="201" y="53"/>
                    <a:pt x="203" y="53"/>
                    <a:pt x="203" y="52"/>
                  </a:cubicBezTo>
                  <a:cubicBezTo>
                    <a:pt x="202" y="50"/>
                    <a:pt x="197" y="49"/>
                    <a:pt x="196" y="47"/>
                  </a:cubicBezTo>
                  <a:cubicBezTo>
                    <a:pt x="196" y="46"/>
                    <a:pt x="198" y="46"/>
                    <a:pt x="198" y="45"/>
                  </a:cubicBezTo>
                  <a:cubicBezTo>
                    <a:pt x="198" y="44"/>
                    <a:pt x="197" y="45"/>
                    <a:pt x="197" y="45"/>
                  </a:cubicBezTo>
                  <a:cubicBezTo>
                    <a:pt x="196" y="44"/>
                    <a:pt x="195" y="43"/>
                    <a:pt x="193" y="43"/>
                  </a:cubicBezTo>
                  <a:cubicBezTo>
                    <a:pt x="190" y="42"/>
                    <a:pt x="193" y="43"/>
                    <a:pt x="190" y="44"/>
                  </a:cubicBezTo>
                  <a:cubicBezTo>
                    <a:pt x="187" y="43"/>
                    <a:pt x="187" y="43"/>
                    <a:pt x="187" y="43"/>
                  </a:cubicBezTo>
                  <a:cubicBezTo>
                    <a:pt x="182" y="43"/>
                    <a:pt x="176" y="43"/>
                    <a:pt x="172" y="44"/>
                  </a:cubicBezTo>
                  <a:cubicBezTo>
                    <a:pt x="171" y="44"/>
                    <a:pt x="169" y="45"/>
                    <a:pt x="168" y="46"/>
                  </a:cubicBezTo>
                  <a:cubicBezTo>
                    <a:pt x="164" y="46"/>
                    <a:pt x="161" y="45"/>
                    <a:pt x="158" y="46"/>
                  </a:cubicBezTo>
                  <a:cubicBezTo>
                    <a:pt x="151" y="47"/>
                    <a:pt x="149" y="48"/>
                    <a:pt x="142" y="47"/>
                  </a:cubicBezTo>
                  <a:cubicBezTo>
                    <a:pt x="140" y="47"/>
                    <a:pt x="136" y="40"/>
                    <a:pt x="137" y="38"/>
                  </a:cubicBezTo>
                  <a:cubicBezTo>
                    <a:pt x="137" y="37"/>
                    <a:pt x="140" y="36"/>
                    <a:pt x="140" y="36"/>
                  </a:cubicBezTo>
                  <a:cubicBezTo>
                    <a:pt x="139" y="36"/>
                    <a:pt x="136" y="35"/>
                    <a:pt x="137" y="35"/>
                  </a:cubicBezTo>
                  <a:cubicBezTo>
                    <a:pt x="137" y="35"/>
                    <a:pt x="138" y="36"/>
                    <a:pt x="139" y="35"/>
                  </a:cubicBezTo>
                  <a:cubicBezTo>
                    <a:pt x="139" y="35"/>
                    <a:pt x="136" y="30"/>
                    <a:pt x="136" y="30"/>
                  </a:cubicBezTo>
                  <a:cubicBezTo>
                    <a:pt x="135" y="29"/>
                    <a:pt x="136" y="28"/>
                    <a:pt x="135" y="28"/>
                  </a:cubicBezTo>
                  <a:cubicBezTo>
                    <a:pt x="131" y="27"/>
                    <a:pt x="128" y="22"/>
                    <a:pt x="123" y="21"/>
                  </a:cubicBezTo>
                  <a:cubicBezTo>
                    <a:pt x="123" y="21"/>
                    <a:pt x="122" y="21"/>
                    <a:pt x="121" y="21"/>
                  </a:cubicBezTo>
                  <a:cubicBezTo>
                    <a:pt x="118" y="21"/>
                    <a:pt x="118" y="21"/>
                    <a:pt x="118" y="21"/>
                  </a:cubicBezTo>
                  <a:cubicBezTo>
                    <a:pt x="116" y="20"/>
                    <a:pt x="114" y="18"/>
                    <a:pt x="112" y="18"/>
                  </a:cubicBezTo>
                  <a:cubicBezTo>
                    <a:pt x="111" y="18"/>
                    <a:pt x="110" y="20"/>
                    <a:pt x="109" y="20"/>
                  </a:cubicBezTo>
                  <a:cubicBezTo>
                    <a:pt x="109" y="20"/>
                    <a:pt x="105" y="19"/>
                    <a:pt x="105" y="19"/>
                  </a:cubicBezTo>
                  <a:cubicBezTo>
                    <a:pt x="104" y="19"/>
                    <a:pt x="104" y="22"/>
                    <a:pt x="102" y="20"/>
                  </a:cubicBezTo>
                  <a:cubicBezTo>
                    <a:pt x="97" y="17"/>
                    <a:pt x="99" y="0"/>
                    <a:pt x="93" y="0"/>
                  </a:cubicBezTo>
                  <a:cubicBezTo>
                    <a:pt x="89" y="0"/>
                    <a:pt x="85" y="6"/>
                    <a:pt x="85" y="10"/>
                  </a:cubicBezTo>
                  <a:cubicBezTo>
                    <a:pt x="85" y="10"/>
                    <a:pt x="88" y="12"/>
                    <a:pt x="87" y="13"/>
                  </a:cubicBezTo>
                  <a:cubicBezTo>
                    <a:pt x="87" y="13"/>
                    <a:pt x="86" y="12"/>
                    <a:pt x="86" y="12"/>
                  </a:cubicBezTo>
                  <a:cubicBezTo>
                    <a:pt x="86" y="12"/>
                    <a:pt x="86" y="16"/>
                    <a:pt x="87" y="16"/>
                  </a:cubicBezTo>
                  <a:cubicBezTo>
                    <a:pt x="89" y="18"/>
                    <a:pt x="100" y="10"/>
                    <a:pt x="100" y="19"/>
                  </a:cubicBezTo>
                  <a:cubicBezTo>
                    <a:pt x="99" y="25"/>
                    <a:pt x="90" y="17"/>
                    <a:pt x="89" y="17"/>
                  </a:cubicBezTo>
                  <a:cubicBezTo>
                    <a:pt x="88" y="18"/>
                    <a:pt x="92" y="20"/>
                    <a:pt x="92" y="21"/>
                  </a:cubicBezTo>
                  <a:cubicBezTo>
                    <a:pt x="91" y="22"/>
                    <a:pt x="90" y="20"/>
                    <a:pt x="88" y="20"/>
                  </a:cubicBezTo>
                  <a:cubicBezTo>
                    <a:pt x="88" y="20"/>
                    <a:pt x="89" y="20"/>
                    <a:pt x="89" y="21"/>
                  </a:cubicBezTo>
                  <a:cubicBezTo>
                    <a:pt x="89" y="22"/>
                    <a:pt x="88" y="22"/>
                    <a:pt x="87" y="23"/>
                  </a:cubicBezTo>
                  <a:cubicBezTo>
                    <a:pt x="87" y="23"/>
                    <a:pt x="80" y="24"/>
                    <a:pt x="79" y="24"/>
                  </a:cubicBezTo>
                  <a:cubicBezTo>
                    <a:pt x="79" y="25"/>
                    <a:pt x="79" y="25"/>
                    <a:pt x="78" y="25"/>
                  </a:cubicBezTo>
                  <a:cubicBezTo>
                    <a:pt x="78" y="26"/>
                    <a:pt x="79" y="26"/>
                    <a:pt x="78" y="26"/>
                  </a:cubicBezTo>
                  <a:cubicBezTo>
                    <a:pt x="76" y="27"/>
                    <a:pt x="72" y="26"/>
                    <a:pt x="69" y="27"/>
                  </a:cubicBezTo>
                  <a:cubicBezTo>
                    <a:pt x="66" y="28"/>
                    <a:pt x="62" y="31"/>
                    <a:pt x="59" y="32"/>
                  </a:cubicBezTo>
                  <a:cubicBezTo>
                    <a:pt x="58" y="33"/>
                    <a:pt x="52" y="33"/>
                    <a:pt x="52" y="33"/>
                  </a:cubicBezTo>
                  <a:cubicBezTo>
                    <a:pt x="51" y="35"/>
                    <a:pt x="56" y="34"/>
                    <a:pt x="53" y="38"/>
                  </a:cubicBezTo>
                  <a:cubicBezTo>
                    <a:pt x="53" y="38"/>
                    <a:pt x="52" y="38"/>
                    <a:pt x="51" y="38"/>
                  </a:cubicBezTo>
                  <a:cubicBezTo>
                    <a:pt x="51" y="38"/>
                    <a:pt x="50" y="37"/>
                    <a:pt x="49" y="38"/>
                  </a:cubicBezTo>
                  <a:cubicBezTo>
                    <a:pt x="49" y="39"/>
                    <a:pt x="51" y="39"/>
                    <a:pt x="51" y="40"/>
                  </a:cubicBezTo>
                  <a:cubicBezTo>
                    <a:pt x="52" y="43"/>
                    <a:pt x="51" y="41"/>
                    <a:pt x="50" y="44"/>
                  </a:cubicBezTo>
                  <a:cubicBezTo>
                    <a:pt x="50" y="45"/>
                    <a:pt x="52" y="45"/>
                    <a:pt x="52" y="46"/>
                  </a:cubicBezTo>
                  <a:cubicBezTo>
                    <a:pt x="53" y="47"/>
                    <a:pt x="52" y="48"/>
                    <a:pt x="52" y="48"/>
                  </a:cubicBezTo>
                  <a:cubicBezTo>
                    <a:pt x="52" y="51"/>
                    <a:pt x="56" y="53"/>
                    <a:pt x="57" y="56"/>
                  </a:cubicBezTo>
                  <a:cubicBezTo>
                    <a:pt x="59" y="58"/>
                    <a:pt x="58" y="58"/>
                    <a:pt x="59" y="60"/>
                  </a:cubicBezTo>
                  <a:cubicBezTo>
                    <a:pt x="60" y="61"/>
                    <a:pt x="62" y="62"/>
                    <a:pt x="63" y="64"/>
                  </a:cubicBezTo>
                  <a:cubicBezTo>
                    <a:pt x="63" y="67"/>
                    <a:pt x="62" y="69"/>
                    <a:pt x="62" y="72"/>
                  </a:cubicBezTo>
                  <a:cubicBezTo>
                    <a:pt x="62" y="74"/>
                    <a:pt x="63" y="76"/>
                    <a:pt x="63" y="77"/>
                  </a:cubicBezTo>
                  <a:cubicBezTo>
                    <a:pt x="63" y="79"/>
                    <a:pt x="61" y="79"/>
                    <a:pt x="60" y="79"/>
                  </a:cubicBezTo>
                  <a:cubicBezTo>
                    <a:pt x="59" y="80"/>
                    <a:pt x="59" y="81"/>
                    <a:pt x="58" y="82"/>
                  </a:cubicBezTo>
                  <a:cubicBezTo>
                    <a:pt x="55" y="85"/>
                    <a:pt x="48" y="86"/>
                    <a:pt x="45" y="85"/>
                  </a:cubicBezTo>
                  <a:cubicBezTo>
                    <a:pt x="43" y="84"/>
                    <a:pt x="44" y="82"/>
                    <a:pt x="44" y="81"/>
                  </a:cubicBezTo>
                  <a:cubicBezTo>
                    <a:pt x="44" y="78"/>
                    <a:pt x="43" y="83"/>
                    <a:pt x="42" y="81"/>
                  </a:cubicBezTo>
                  <a:cubicBezTo>
                    <a:pt x="42" y="80"/>
                    <a:pt x="47" y="78"/>
                    <a:pt x="44" y="76"/>
                  </a:cubicBezTo>
                  <a:cubicBezTo>
                    <a:pt x="43" y="76"/>
                    <a:pt x="40" y="77"/>
                    <a:pt x="40" y="76"/>
                  </a:cubicBezTo>
                  <a:cubicBezTo>
                    <a:pt x="38" y="74"/>
                    <a:pt x="41" y="75"/>
                    <a:pt x="41" y="75"/>
                  </a:cubicBezTo>
                  <a:cubicBezTo>
                    <a:pt x="40" y="71"/>
                    <a:pt x="38" y="76"/>
                    <a:pt x="37" y="74"/>
                  </a:cubicBezTo>
                  <a:cubicBezTo>
                    <a:pt x="37" y="73"/>
                    <a:pt x="38" y="74"/>
                    <a:pt x="38" y="73"/>
                  </a:cubicBezTo>
                  <a:cubicBezTo>
                    <a:pt x="38" y="72"/>
                    <a:pt x="37" y="72"/>
                    <a:pt x="37" y="71"/>
                  </a:cubicBezTo>
                  <a:cubicBezTo>
                    <a:pt x="37" y="71"/>
                    <a:pt x="37" y="70"/>
                    <a:pt x="38" y="70"/>
                  </a:cubicBezTo>
                  <a:cubicBezTo>
                    <a:pt x="38" y="70"/>
                    <a:pt x="38" y="70"/>
                    <a:pt x="38" y="70"/>
                  </a:cubicBezTo>
                  <a:cubicBezTo>
                    <a:pt x="37" y="69"/>
                    <a:pt x="39" y="71"/>
                    <a:pt x="37" y="68"/>
                  </a:cubicBezTo>
                  <a:cubicBezTo>
                    <a:pt x="34" y="65"/>
                    <a:pt x="35" y="64"/>
                    <a:pt x="36" y="61"/>
                  </a:cubicBezTo>
                  <a:cubicBezTo>
                    <a:pt x="38" y="57"/>
                    <a:pt x="41" y="57"/>
                    <a:pt x="42" y="54"/>
                  </a:cubicBezTo>
                  <a:cubicBezTo>
                    <a:pt x="44" y="50"/>
                    <a:pt x="44" y="50"/>
                    <a:pt x="44" y="50"/>
                  </a:cubicBezTo>
                  <a:cubicBezTo>
                    <a:pt x="44" y="49"/>
                    <a:pt x="48" y="48"/>
                    <a:pt x="48" y="47"/>
                  </a:cubicBezTo>
                  <a:cubicBezTo>
                    <a:pt x="49" y="45"/>
                    <a:pt x="49" y="42"/>
                    <a:pt x="49" y="40"/>
                  </a:cubicBezTo>
                  <a:cubicBezTo>
                    <a:pt x="49" y="39"/>
                    <a:pt x="48" y="39"/>
                    <a:pt x="47" y="38"/>
                  </a:cubicBezTo>
                  <a:cubicBezTo>
                    <a:pt x="47" y="38"/>
                    <a:pt x="45" y="32"/>
                    <a:pt x="45" y="32"/>
                  </a:cubicBezTo>
                  <a:cubicBezTo>
                    <a:pt x="44" y="30"/>
                    <a:pt x="49" y="34"/>
                    <a:pt x="49" y="32"/>
                  </a:cubicBezTo>
                  <a:cubicBezTo>
                    <a:pt x="49" y="32"/>
                    <a:pt x="44" y="29"/>
                    <a:pt x="44" y="28"/>
                  </a:cubicBezTo>
                  <a:cubicBezTo>
                    <a:pt x="42" y="25"/>
                    <a:pt x="39" y="21"/>
                    <a:pt x="40" y="17"/>
                  </a:cubicBezTo>
                  <a:cubicBezTo>
                    <a:pt x="40" y="15"/>
                    <a:pt x="45" y="15"/>
                    <a:pt x="47" y="14"/>
                  </a:cubicBezTo>
                  <a:cubicBezTo>
                    <a:pt x="50" y="13"/>
                    <a:pt x="53" y="13"/>
                    <a:pt x="56" y="12"/>
                  </a:cubicBezTo>
                  <a:cubicBezTo>
                    <a:pt x="57" y="11"/>
                    <a:pt x="57" y="10"/>
                    <a:pt x="57" y="9"/>
                  </a:cubicBezTo>
                  <a:cubicBezTo>
                    <a:pt x="57" y="9"/>
                    <a:pt x="57" y="9"/>
                    <a:pt x="57" y="9"/>
                  </a:cubicBezTo>
                  <a:cubicBezTo>
                    <a:pt x="52" y="12"/>
                    <a:pt x="43" y="12"/>
                    <a:pt x="39" y="14"/>
                  </a:cubicBezTo>
                  <a:cubicBezTo>
                    <a:pt x="37" y="16"/>
                    <a:pt x="34" y="27"/>
                    <a:pt x="31" y="28"/>
                  </a:cubicBezTo>
                  <a:cubicBezTo>
                    <a:pt x="30" y="29"/>
                    <a:pt x="27" y="28"/>
                    <a:pt x="25" y="29"/>
                  </a:cubicBezTo>
                  <a:cubicBezTo>
                    <a:pt x="24" y="30"/>
                    <a:pt x="23" y="33"/>
                    <a:pt x="23" y="34"/>
                  </a:cubicBezTo>
                  <a:cubicBezTo>
                    <a:pt x="18" y="42"/>
                    <a:pt x="12" y="50"/>
                    <a:pt x="11" y="60"/>
                  </a:cubicBezTo>
                  <a:cubicBezTo>
                    <a:pt x="11" y="61"/>
                    <a:pt x="12" y="62"/>
                    <a:pt x="12" y="64"/>
                  </a:cubicBezTo>
                  <a:cubicBezTo>
                    <a:pt x="11" y="68"/>
                    <a:pt x="0" y="79"/>
                    <a:pt x="0" y="82"/>
                  </a:cubicBezTo>
                  <a:cubicBezTo>
                    <a:pt x="0" y="83"/>
                    <a:pt x="7" y="80"/>
                    <a:pt x="8" y="79"/>
                  </a:cubicBezTo>
                  <a:cubicBezTo>
                    <a:pt x="9" y="79"/>
                    <a:pt x="9" y="78"/>
                    <a:pt x="10" y="78"/>
                  </a:cubicBezTo>
                  <a:cubicBezTo>
                    <a:pt x="11" y="78"/>
                    <a:pt x="10" y="84"/>
                    <a:pt x="12" y="84"/>
                  </a:cubicBezTo>
                  <a:cubicBezTo>
                    <a:pt x="14" y="84"/>
                    <a:pt x="14" y="81"/>
                    <a:pt x="16" y="83"/>
                  </a:cubicBezTo>
                  <a:cubicBezTo>
                    <a:pt x="19" y="86"/>
                    <a:pt x="17" y="94"/>
                    <a:pt x="19" y="97"/>
                  </a:cubicBezTo>
                  <a:cubicBezTo>
                    <a:pt x="22" y="103"/>
                    <a:pt x="26" y="102"/>
                    <a:pt x="27" y="110"/>
                  </a:cubicBezTo>
                  <a:cubicBezTo>
                    <a:pt x="27" y="110"/>
                    <a:pt x="27" y="111"/>
                    <a:pt x="27" y="111"/>
                  </a:cubicBezTo>
                  <a:cubicBezTo>
                    <a:pt x="27" y="112"/>
                    <a:pt x="28" y="112"/>
                    <a:pt x="27" y="113"/>
                  </a:cubicBezTo>
                  <a:cubicBezTo>
                    <a:pt x="27" y="113"/>
                    <a:pt x="26" y="112"/>
                    <a:pt x="26" y="113"/>
                  </a:cubicBezTo>
                  <a:cubicBezTo>
                    <a:pt x="24" y="114"/>
                    <a:pt x="23" y="129"/>
                    <a:pt x="25" y="130"/>
                  </a:cubicBezTo>
                  <a:cubicBezTo>
                    <a:pt x="27" y="131"/>
                    <a:pt x="30" y="130"/>
                    <a:pt x="31" y="131"/>
                  </a:cubicBezTo>
                  <a:cubicBezTo>
                    <a:pt x="33" y="132"/>
                    <a:pt x="31" y="141"/>
                    <a:pt x="39" y="142"/>
                  </a:cubicBezTo>
                  <a:cubicBezTo>
                    <a:pt x="42" y="142"/>
                    <a:pt x="45" y="140"/>
                    <a:pt x="48" y="140"/>
                  </a:cubicBezTo>
                  <a:cubicBezTo>
                    <a:pt x="53" y="140"/>
                    <a:pt x="59" y="143"/>
                    <a:pt x="64" y="142"/>
                  </a:cubicBezTo>
                  <a:cubicBezTo>
                    <a:pt x="67" y="141"/>
                    <a:pt x="71" y="137"/>
                    <a:pt x="75" y="139"/>
                  </a:cubicBezTo>
                  <a:cubicBezTo>
                    <a:pt x="77" y="141"/>
                    <a:pt x="79" y="143"/>
                    <a:pt x="82" y="144"/>
                  </a:cubicBezTo>
                  <a:cubicBezTo>
                    <a:pt x="83" y="144"/>
                    <a:pt x="86" y="142"/>
                    <a:pt x="87" y="142"/>
                  </a:cubicBezTo>
                  <a:cubicBezTo>
                    <a:pt x="90" y="144"/>
                    <a:pt x="101" y="164"/>
                    <a:pt x="105" y="166"/>
                  </a:cubicBezTo>
                  <a:cubicBezTo>
                    <a:pt x="106" y="166"/>
                    <a:pt x="107" y="165"/>
                    <a:pt x="108" y="165"/>
                  </a:cubicBezTo>
                  <a:cubicBezTo>
                    <a:pt x="108" y="165"/>
                    <a:pt x="108" y="166"/>
                    <a:pt x="109" y="166"/>
                  </a:cubicBezTo>
                  <a:cubicBezTo>
                    <a:pt x="109" y="166"/>
                    <a:pt x="109" y="167"/>
                    <a:pt x="110" y="167"/>
                  </a:cubicBezTo>
                  <a:cubicBezTo>
                    <a:pt x="112" y="167"/>
                    <a:pt x="113" y="164"/>
                    <a:pt x="114" y="164"/>
                  </a:cubicBezTo>
                  <a:cubicBezTo>
                    <a:pt x="118" y="162"/>
                    <a:pt x="123" y="166"/>
                    <a:pt x="126" y="166"/>
                  </a:cubicBezTo>
                  <a:cubicBezTo>
                    <a:pt x="131" y="166"/>
                    <a:pt x="135" y="164"/>
                    <a:pt x="140" y="163"/>
                  </a:cubicBezTo>
                  <a:cubicBezTo>
                    <a:pt x="140" y="163"/>
                    <a:pt x="144" y="164"/>
                    <a:pt x="144" y="164"/>
                  </a:cubicBezTo>
                  <a:cubicBezTo>
                    <a:pt x="145" y="163"/>
                    <a:pt x="147" y="161"/>
                    <a:pt x="148" y="161"/>
                  </a:cubicBezTo>
                  <a:cubicBezTo>
                    <a:pt x="150" y="161"/>
                    <a:pt x="158" y="162"/>
                    <a:pt x="159" y="164"/>
                  </a:cubicBezTo>
                  <a:cubicBezTo>
                    <a:pt x="159" y="165"/>
                    <a:pt x="157" y="165"/>
                    <a:pt x="157" y="166"/>
                  </a:cubicBezTo>
                  <a:cubicBezTo>
                    <a:pt x="158" y="168"/>
                    <a:pt x="160" y="168"/>
                    <a:pt x="160" y="170"/>
                  </a:cubicBezTo>
                  <a:cubicBezTo>
                    <a:pt x="159" y="171"/>
                    <a:pt x="155" y="174"/>
                    <a:pt x="154" y="175"/>
                  </a:cubicBezTo>
                  <a:cubicBezTo>
                    <a:pt x="153" y="178"/>
                    <a:pt x="155" y="180"/>
                    <a:pt x="154" y="182"/>
                  </a:cubicBezTo>
                  <a:cubicBezTo>
                    <a:pt x="153" y="184"/>
                    <a:pt x="149" y="186"/>
                    <a:pt x="148" y="188"/>
                  </a:cubicBezTo>
                  <a:cubicBezTo>
                    <a:pt x="147" y="190"/>
                    <a:pt x="149" y="193"/>
                    <a:pt x="149" y="195"/>
                  </a:cubicBezTo>
                  <a:cubicBezTo>
                    <a:pt x="150" y="200"/>
                    <a:pt x="146" y="205"/>
                    <a:pt x="147" y="209"/>
                  </a:cubicBezTo>
                  <a:cubicBezTo>
                    <a:pt x="147" y="210"/>
                    <a:pt x="148" y="210"/>
                    <a:pt x="148" y="211"/>
                  </a:cubicBezTo>
                  <a:cubicBezTo>
                    <a:pt x="149" y="213"/>
                    <a:pt x="148" y="215"/>
                    <a:pt x="149" y="217"/>
                  </a:cubicBezTo>
                  <a:cubicBezTo>
                    <a:pt x="149" y="219"/>
                    <a:pt x="153" y="230"/>
                    <a:pt x="154" y="231"/>
                  </a:cubicBezTo>
                  <a:cubicBezTo>
                    <a:pt x="157" y="232"/>
                    <a:pt x="157" y="232"/>
                    <a:pt x="157" y="232"/>
                  </a:cubicBezTo>
                  <a:cubicBezTo>
                    <a:pt x="159" y="233"/>
                    <a:pt x="159" y="236"/>
                    <a:pt x="160" y="238"/>
                  </a:cubicBezTo>
                  <a:cubicBezTo>
                    <a:pt x="161" y="239"/>
                    <a:pt x="163" y="238"/>
                    <a:pt x="163" y="240"/>
                  </a:cubicBezTo>
                  <a:cubicBezTo>
                    <a:pt x="162" y="244"/>
                    <a:pt x="149" y="250"/>
                    <a:pt x="147" y="255"/>
                  </a:cubicBezTo>
                  <a:cubicBezTo>
                    <a:pt x="145" y="258"/>
                    <a:pt x="152" y="255"/>
                    <a:pt x="154" y="257"/>
                  </a:cubicBezTo>
                  <a:cubicBezTo>
                    <a:pt x="155" y="257"/>
                    <a:pt x="154" y="259"/>
                    <a:pt x="155" y="260"/>
                  </a:cubicBezTo>
                  <a:cubicBezTo>
                    <a:pt x="157" y="262"/>
                    <a:pt x="162" y="265"/>
                    <a:pt x="165" y="267"/>
                  </a:cubicBezTo>
                  <a:cubicBezTo>
                    <a:pt x="167" y="269"/>
                    <a:pt x="164" y="271"/>
                    <a:pt x="166" y="274"/>
                  </a:cubicBezTo>
                  <a:cubicBezTo>
                    <a:pt x="167" y="277"/>
                    <a:pt x="166" y="276"/>
                    <a:pt x="167" y="279"/>
                  </a:cubicBezTo>
                  <a:cubicBezTo>
                    <a:pt x="167" y="281"/>
                    <a:pt x="170" y="284"/>
                    <a:pt x="171" y="287"/>
                  </a:cubicBezTo>
                  <a:cubicBezTo>
                    <a:pt x="172" y="290"/>
                    <a:pt x="172" y="296"/>
                    <a:pt x="174" y="300"/>
                  </a:cubicBezTo>
                  <a:cubicBezTo>
                    <a:pt x="175" y="302"/>
                    <a:pt x="187" y="311"/>
                    <a:pt x="189" y="31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5" name="Freeform 108"/>
            <p:cNvSpPr>
              <a:spLocks/>
            </p:cNvSpPr>
            <p:nvPr/>
          </p:nvSpPr>
          <p:spPr bwMode="auto">
            <a:xfrm>
              <a:off x="3292476" y="1900238"/>
              <a:ext cx="25400" cy="31750"/>
            </a:xfrm>
            <a:custGeom>
              <a:avLst/>
              <a:gdLst/>
              <a:ahLst/>
              <a:cxnLst>
                <a:cxn ang="0">
                  <a:pos x="6" y="10"/>
                </a:cxn>
                <a:cxn ang="0">
                  <a:pos x="5" y="6"/>
                </a:cxn>
                <a:cxn ang="0">
                  <a:pos x="8" y="6"/>
                </a:cxn>
                <a:cxn ang="0">
                  <a:pos x="11" y="3"/>
                </a:cxn>
                <a:cxn ang="0">
                  <a:pos x="3" y="2"/>
                </a:cxn>
                <a:cxn ang="0">
                  <a:pos x="6" y="10"/>
                </a:cxn>
              </a:cxnLst>
              <a:rect l="0" t="0" r="r" b="b"/>
              <a:pathLst>
                <a:path w="12" h="15">
                  <a:moveTo>
                    <a:pt x="6" y="10"/>
                  </a:moveTo>
                  <a:cubicBezTo>
                    <a:pt x="8" y="8"/>
                    <a:pt x="4" y="7"/>
                    <a:pt x="5" y="6"/>
                  </a:cubicBezTo>
                  <a:cubicBezTo>
                    <a:pt x="6" y="4"/>
                    <a:pt x="8" y="6"/>
                    <a:pt x="8" y="6"/>
                  </a:cubicBezTo>
                  <a:cubicBezTo>
                    <a:pt x="10" y="5"/>
                    <a:pt x="10" y="4"/>
                    <a:pt x="11" y="3"/>
                  </a:cubicBezTo>
                  <a:cubicBezTo>
                    <a:pt x="12" y="0"/>
                    <a:pt x="5" y="1"/>
                    <a:pt x="3" y="2"/>
                  </a:cubicBezTo>
                  <a:cubicBezTo>
                    <a:pt x="0" y="5"/>
                    <a:pt x="2" y="15"/>
                    <a:pt x="6" y="1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6" name="Freeform 109"/>
            <p:cNvSpPr>
              <a:spLocks/>
            </p:cNvSpPr>
            <p:nvPr/>
          </p:nvSpPr>
          <p:spPr bwMode="auto">
            <a:xfrm>
              <a:off x="3252788" y="1660526"/>
              <a:ext cx="333375" cy="377825"/>
            </a:xfrm>
            <a:custGeom>
              <a:avLst/>
              <a:gdLst/>
              <a:ahLst/>
              <a:cxnLst>
                <a:cxn ang="0">
                  <a:pos x="24" y="147"/>
                </a:cxn>
                <a:cxn ang="0">
                  <a:pos x="18" y="158"/>
                </a:cxn>
                <a:cxn ang="0">
                  <a:pos x="25" y="158"/>
                </a:cxn>
                <a:cxn ang="0">
                  <a:pos x="41" y="164"/>
                </a:cxn>
                <a:cxn ang="0">
                  <a:pos x="54" y="178"/>
                </a:cxn>
                <a:cxn ang="0">
                  <a:pos x="65" y="166"/>
                </a:cxn>
                <a:cxn ang="0">
                  <a:pos x="68" y="148"/>
                </a:cxn>
                <a:cxn ang="0">
                  <a:pos x="73" y="134"/>
                </a:cxn>
                <a:cxn ang="0">
                  <a:pos x="76" y="133"/>
                </a:cxn>
                <a:cxn ang="0">
                  <a:pos x="85" y="123"/>
                </a:cxn>
                <a:cxn ang="0">
                  <a:pos x="147" y="82"/>
                </a:cxn>
                <a:cxn ang="0">
                  <a:pos x="155" y="67"/>
                </a:cxn>
                <a:cxn ang="0">
                  <a:pos x="155" y="60"/>
                </a:cxn>
                <a:cxn ang="0">
                  <a:pos x="153" y="53"/>
                </a:cxn>
                <a:cxn ang="0">
                  <a:pos x="146" y="45"/>
                </a:cxn>
                <a:cxn ang="0">
                  <a:pos x="145" y="38"/>
                </a:cxn>
                <a:cxn ang="0">
                  <a:pos x="127" y="28"/>
                </a:cxn>
                <a:cxn ang="0">
                  <a:pos x="117" y="33"/>
                </a:cxn>
                <a:cxn ang="0">
                  <a:pos x="104" y="29"/>
                </a:cxn>
                <a:cxn ang="0">
                  <a:pos x="96" y="22"/>
                </a:cxn>
                <a:cxn ang="0">
                  <a:pos x="91" y="17"/>
                </a:cxn>
                <a:cxn ang="0">
                  <a:pos x="72" y="10"/>
                </a:cxn>
                <a:cxn ang="0">
                  <a:pos x="67" y="7"/>
                </a:cxn>
                <a:cxn ang="0">
                  <a:pos x="59" y="0"/>
                </a:cxn>
                <a:cxn ang="0">
                  <a:pos x="59" y="2"/>
                </a:cxn>
                <a:cxn ang="0">
                  <a:pos x="59" y="4"/>
                </a:cxn>
                <a:cxn ang="0">
                  <a:pos x="58" y="6"/>
                </a:cxn>
                <a:cxn ang="0">
                  <a:pos x="55" y="9"/>
                </a:cxn>
                <a:cxn ang="0">
                  <a:pos x="52" y="7"/>
                </a:cxn>
                <a:cxn ang="0">
                  <a:pos x="42" y="10"/>
                </a:cxn>
                <a:cxn ang="0">
                  <a:pos x="37" y="13"/>
                </a:cxn>
                <a:cxn ang="0">
                  <a:pos x="37" y="12"/>
                </a:cxn>
                <a:cxn ang="0">
                  <a:pos x="26" y="17"/>
                </a:cxn>
                <a:cxn ang="0">
                  <a:pos x="26" y="27"/>
                </a:cxn>
                <a:cxn ang="0">
                  <a:pos x="25" y="40"/>
                </a:cxn>
                <a:cxn ang="0">
                  <a:pos x="17" y="57"/>
                </a:cxn>
                <a:cxn ang="0">
                  <a:pos x="16" y="56"/>
                </a:cxn>
                <a:cxn ang="0">
                  <a:pos x="3" y="68"/>
                </a:cxn>
                <a:cxn ang="0">
                  <a:pos x="5" y="84"/>
                </a:cxn>
                <a:cxn ang="0">
                  <a:pos x="3" y="101"/>
                </a:cxn>
                <a:cxn ang="0">
                  <a:pos x="1" y="101"/>
                </a:cxn>
                <a:cxn ang="0">
                  <a:pos x="9" y="106"/>
                </a:cxn>
                <a:cxn ang="0">
                  <a:pos x="20" y="112"/>
                </a:cxn>
                <a:cxn ang="0">
                  <a:pos x="29" y="104"/>
                </a:cxn>
                <a:cxn ang="0">
                  <a:pos x="28" y="108"/>
                </a:cxn>
                <a:cxn ang="0">
                  <a:pos x="27" y="109"/>
                </a:cxn>
                <a:cxn ang="0">
                  <a:pos x="31" y="98"/>
                </a:cxn>
                <a:cxn ang="0">
                  <a:pos x="32" y="98"/>
                </a:cxn>
                <a:cxn ang="0">
                  <a:pos x="32" y="106"/>
                </a:cxn>
                <a:cxn ang="0">
                  <a:pos x="31" y="122"/>
                </a:cxn>
                <a:cxn ang="0">
                  <a:pos x="27" y="128"/>
                </a:cxn>
                <a:cxn ang="0">
                  <a:pos x="20" y="133"/>
                </a:cxn>
                <a:cxn ang="0">
                  <a:pos x="19" y="133"/>
                </a:cxn>
                <a:cxn ang="0">
                  <a:pos x="23" y="144"/>
                </a:cxn>
              </a:cxnLst>
              <a:rect l="0" t="0" r="r" b="b"/>
              <a:pathLst>
                <a:path w="157" h="178">
                  <a:moveTo>
                    <a:pt x="23" y="144"/>
                  </a:moveTo>
                  <a:cubicBezTo>
                    <a:pt x="23" y="145"/>
                    <a:pt x="25" y="146"/>
                    <a:pt x="24" y="147"/>
                  </a:cubicBezTo>
                  <a:cubicBezTo>
                    <a:pt x="23" y="151"/>
                    <a:pt x="16" y="150"/>
                    <a:pt x="16" y="150"/>
                  </a:cubicBezTo>
                  <a:cubicBezTo>
                    <a:pt x="13" y="154"/>
                    <a:pt x="18" y="157"/>
                    <a:pt x="18" y="158"/>
                  </a:cubicBezTo>
                  <a:cubicBezTo>
                    <a:pt x="18" y="159"/>
                    <a:pt x="15" y="161"/>
                    <a:pt x="16" y="162"/>
                  </a:cubicBezTo>
                  <a:cubicBezTo>
                    <a:pt x="20" y="166"/>
                    <a:pt x="21" y="159"/>
                    <a:pt x="25" y="158"/>
                  </a:cubicBezTo>
                  <a:cubicBezTo>
                    <a:pt x="26" y="158"/>
                    <a:pt x="33" y="164"/>
                    <a:pt x="34" y="164"/>
                  </a:cubicBezTo>
                  <a:cubicBezTo>
                    <a:pt x="38" y="164"/>
                    <a:pt x="36" y="161"/>
                    <a:pt x="41" y="164"/>
                  </a:cubicBezTo>
                  <a:cubicBezTo>
                    <a:pt x="45" y="167"/>
                    <a:pt x="40" y="172"/>
                    <a:pt x="50" y="176"/>
                  </a:cubicBezTo>
                  <a:cubicBezTo>
                    <a:pt x="54" y="178"/>
                    <a:pt x="54" y="178"/>
                    <a:pt x="54" y="178"/>
                  </a:cubicBezTo>
                  <a:cubicBezTo>
                    <a:pt x="60" y="177"/>
                    <a:pt x="57" y="171"/>
                    <a:pt x="59" y="169"/>
                  </a:cubicBezTo>
                  <a:cubicBezTo>
                    <a:pt x="61" y="167"/>
                    <a:pt x="63" y="167"/>
                    <a:pt x="65" y="166"/>
                  </a:cubicBezTo>
                  <a:cubicBezTo>
                    <a:pt x="67" y="163"/>
                    <a:pt x="64" y="161"/>
                    <a:pt x="64" y="158"/>
                  </a:cubicBezTo>
                  <a:cubicBezTo>
                    <a:pt x="65" y="155"/>
                    <a:pt x="66" y="151"/>
                    <a:pt x="68" y="148"/>
                  </a:cubicBezTo>
                  <a:cubicBezTo>
                    <a:pt x="69" y="146"/>
                    <a:pt x="71" y="145"/>
                    <a:pt x="71" y="143"/>
                  </a:cubicBezTo>
                  <a:cubicBezTo>
                    <a:pt x="72" y="141"/>
                    <a:pt x="71" y="136"/>
                    <a:pt x="73" y="134"/>
                  </a:cubicBezTo>
                  <a:cubicBezTo>
                    <a:pt x="75" y="131"/>
                    <a:pt x="74" y="138"/>
                    <a:pt x="76" y="137"/>
                  </a:cubicBezTo>
                  <a:cubicBezTo>
                    <a:pt x="79" y="135"/>
                    <a:pt x="76" y="134"/>
                    <a:pt x="76" y="133"/>
                  </a:cubicBezTo>
                  <a:cubicBezTo>
                    <a:pt x="76" y="132"/>
                    <a:pt x="77" y="132"/>
                    <a:pt x="77" y="131"/>
                  </a:cubicBezTo>
                  <a:cubicBezTo>
                    <a:pt x="80" y="129"/>
                    <a:pt x="82" y="125"/>
                    <a:pt x="85" y="123"/>
                  </a:cubicBezTo>
                  <a:cubicBezTo>
                    <a:pt x="94" y="117"/>
                    <a:pt x="107" y="116"/>
                    <a:pt x="118" y="110"/>
                  </a:cubicBezTo>
                  <a:cubicBezTo>
                    <a:pt x="126" y="106"/>
                    <a:pt x="143" y="90"/>
                    <a:pt x="147" y="82"/>
                  </a:cubicBezTo>
                  <a:cubicBezTo>
                    <a:pt x="148" y="79"/>
                    <a:pt x="151" y="65"/>
                    <a:pt x="152" y="65"/>
                  </a:cubicBezTo>
                  <a:cubicBezTo>
                    <a:pt x="155" y="64"/>
                    <a:pt x="151" y="69"/>
                    <a:pt x="155" y="67"/>
                  </a:cubicBezTo>
                  <a:cubicBezTo>
                    <a:pt x="155" y="67"/>
                    <a:pt x="156" y="66"/>
                    <a:pt x="156" y="65"/>
                  </a:cubicBezTo>
                  <a:cubicBezTo>
                    <a:pt x="157" y="64"/>
                    <a:pt x="155" y="61"/>
                    <a:pt x="155" y="60"/>
                  </a:cubicBezTo>
                  <a:cubicBezTo>
                    <a:pt x="155" y="58"/>
                    <a:pt x="157" y="56"/>
                    <a:pt x="155" y="54"/>
                  </a:cubicBezTo>
                  <a:cubicBezTo>
                    <a:pt x="155" y="53"/>
                    <a:pt x="153" y="53"/>
                    <a:pt x="153" y="53"/>
                  </a:cubicBezTo>
                  <a:cubicBezTo>
                    <a:pt x="151" y="51"/>
                    <a:pt x="151" y="48"/>
                    <a:pt x="149" y="46"/>
                  </a:cubicBezTo>
                  <a:cubicBezTo>
                    <a:pt x="146" y="45"/>
                    <a:pt x="146" y="45"/>
                    <a:pt x="146" y="45"/>
                  </a:cubicBezTo>
                  <a:cubicBezTo>
                    <a:pt x="145" y="42"/>
                    <a:pt x="152" y="44"/>
                    <a:pt x="155" y="43"/>
                  </a:cubicBezTo>
                  <a:cubicBezTo>
                    <a:pt x="152" y="43"/>
                    <a:pt x="148" y="38"/>
                    <a:pt x="145" y="38"/>
                  </a:cubicBezTo>
                  <a:cubicBezTo>
                    <a:pt x="143" y="37"/>
                    <a:pt x="143" y="39"/>
                    <a:pt x="140" y="37"/>
                  </a:cubicBezTo>
                  <a:cubicBezTo>
                    <a:pt x="136" y="34"/>
                    <a:pt x="134" y="28"/>
                    <a:pt x="127" y="28"/>
                  </a:cubicBezTo>
                  <a:cubicBezTo>
                    <a:pt x="124" y="27"/>
                    <a:pt x="125" y="32"/>
                    <a:pt x="124" y="33"/>
                  </a:cubicBezTo>
                  <a:cubicBezTo>
                    <a:pt x="123" y="34"/>
                    <a:pt x="118" y="33"/>
                    <a:pt x="117" y="33"/>
                  </a:cubicBezTo>
                  <a:cubicBezTo>
                    <a:pt x="114" y="32"/>
                    <a:pt x="111" y="34"/>
                    <a:pt x="108" y="33"/>
                  </a:cubicBezTo>
                  <a:cubicBezTo>
                    <a:pt x="106" y="32"/>
                    <a:pt x="106" y="30"/>
                    <a:pt x="104" y="29"/>
                  </a:cubicBezTo>
                  <a:cubicBezTo>
                    <a:pt x="103" y="29"/>
                    <a:pt x="99" y="31"/>
                    <a:pt x="98" y="29"/>
                  </a:cubicBezTo>
                  <a:cubicBezTo>
                    <a:pt x="97" y="28"/>
                    <a:pt x="97" y="22"/>
                    <a:pt x="96" y="22"/>
                  </a:cubicBezTo>
                  <a:cubicBezTo>
                    <a:pt x="94" y="21"/>
                    <a:pt x="92" y="21"/>
                    <a:pt x="91" y="19"/>
                  </a:cubicBezTo>
                  <a:cubicBezTo>
                    <a:pt x="91" y="19"/>
                    <a:pt x="91" y="18"/>
                    <a:pt x="91" y="17"/>
                  </a:cubicBezTo>
                  <a:cubicBezTo>
                    <a:pt x="89" y="15"/>
                    <a:pt x="87" y="19"/>
                    <a:pt x="84" y="17"/>
                  </a:cubicBezTo>
                  <a:cubicBezTo>
                    <a:pt x="81" y="14"/>
                    <a:pt x="76" y="13"/>
                    <a:pt x="72" y="10"/>
                  </a:cubicBezTo>
                  <a:cubicBezTo>
                    <a:pt x="71" y="9"/>
                    <a:pt x="70" y="8"/>
                    <a:pt x="69" y="7"/>
                  </a:cubicBezTo>
                  <a:cubicBezTo>
                    <a:pt x="68" y="7"/>
                    <a:pt x="68" y="7"/>
                    <a:pt x="67" y="7"/>
                  </a:cubicBezTo>
                  <a:cubicBezTo>
                    <a:pt x="67" y="7"/>
                    <a:pt x="66" y="7"/>
                    <a:pt x="66" y="7"/>
                  </a:cubicBezTo>
                  <a:cubicBezTo>
                    <a:pt x="64" y="5"/>
                    <a:pt x="62" y="2"/>
                    <a:pt x="59" y="0"/>
                  </a:cubicBezTo>
                  <a:cubicBezTo>
                    <a:pt x="59" y="0"/>
                    <a:pt x="59" y="0"/>
                    <a:pt x="59" y="0"/>
                  </a:cubicBezTo>
                  <a:cubicBezTo>
                    <a:pt x="59" y="1"/>
                    <a:pt x="59" y="1"/>
                    <a:pt x="59" y="2"/>
                  </a:cubicBezTo>
                  <a:cubicBezTo>
                    <a:pt x="59" y="2"/>
                    <a:pt x="57" y="3"/>
                    <a:pt x="58" y="4"/>
                  </a:cubicBezTo>
                  <a:cubicBezTo>
                    <a:pt x="58" y="4"/>
                    <a:pt x="59" y="4"/>
                    <a:pt x="59" y="4"/>
                  </a:cubicBezTo>
                  <a:cubicBezTo>
                    <a:pt x="60" y="5"/>
                    <a:pt x="58" y="4"/>
                    <a:pt x="58" y="4"/>
                  </a:cubicBezTo>
                  <a:cubicBezTo>
                    <a:pt x="58" y="5"/>
                    <a:pt x="58" y="6"/>
                    <a:pt x="58" y="6"/>
                  </a:cubicBezTo>
                  <a:cubicBezTo>
                    <a:pt x="57" y="6"/>
                    <a:pt x="56" y="6"/>
                    <a:pt x="56" y="6"/>
                  </a:cubicBezTo>
                  <a:cubicBezTo>
                    <a:pt x="55" y="7"/>
                    <a:pt x="56" y="10"/>
                    <a:pt x="55" y="9"/>
                  </a:cubicBezTo>
                  <a:cubicBezTo>
                    <a:pt x="54" y="9"/>
                    <a:pt x="54" y="7"/>
                    <a:pt x="53" y="6"/>
                  </a:cubicBezTo>
                  <a:cubicBezTo>
                    <a:pt x="53" y="6"/>
                    <a:pt x="52" y="7"/>
                    <a:pt x="52" y="7"/>
                  </a:cubicBezTo>
                  <a:cubicBezTo>
                    <a:pt x="51" y="8"/>
                    <a:pt x="51" y="9"/>
                    <a:pt x="49" y="10"/>
                  </a:cubicBezTo>
                  <a:cubicBezTo>
                    <a:pt x="47" y="11"/>
                    <a:pt x="44" y="10"/>
                    <a:pt x="42" y="10"/>
                  </a:cubicBezTo>
                  <a:cubicBezTo>
                    <a:pt x="42" y="10"/>
                    <a:pt x="40" y="12"/>
                    <a:pt x="40" y="12"/>
                  </a:cubicBezTo>
                  <a:cubicBezTo>
                    <a:pt x="39" y="13"/>
                    <a:pt x="38" y="12"/>
                    <a:pt x="37" y="13"/>
                  </a:cubicBezTo>
                  <a:cubicBezTo>
                    <a:pt x="35" y="15"/>
                    <a:pt x="38" y="17"/>
                    <a:pt x="38" y="17"/>
                  </a:cubicBezTo>
                  <a:cubicBezTo>
                    <a:pt x="34" y="17"/>
                    <a:pt x="38" y="13"/>
                    <a:pt x="37" y="12"/>
                  </a:cubicBezTo>
                  <a:cubicBezTo>
                    <a:pt x="36" y="12"/>
                    <a:pt x="32" y="16"/>
                    <a:pt x="31" y="16"/>
                  </a:cubicBezTo>
                  <a:cubicBezTo>
                    <a:pt x="30" y="16"/>
                    <a:pt x="26" y="16"/>
                    <a:pt x="26" y="17"/>
                  </a:cubicBezTo>
                  <a:cubicBezTo>
                    <a:pt x="22" y="20"/>
                    <a:pt x="26" y="21"/>
                    <a:pt x="27" y="24"/>
                  </a:cubicBezTo>
                  <a:cubicBezTo>
                    <a:pt x="28" y="26"/>
                    <a:pt x="26" y="25"/>
                    <a:pt x="26" y="27"/>
                  </a:cubicBezTo>
                  <a:cubicBezTo>
                    <a:pt x="26" y="27"/>
                    <a:pt x="27" y="30"/>
                    <a:pt x="27" y="30"/>
                  </a:cubicBezTo>
                  <a:cubicBezTo>
                    <a:pt x="27" y="30"/>
                    <a:pt x="25" y="39"/>
                    <a:pt x="25" y="40"/>
                  </a:cubicBezTo>
                  <a:cubicBezTo>
                    <a:pt x="22" y="43"/>
                    <a:pt x="15" y="47"/>
                    <a:pt x="14" y="50"/>
                  </a:cubicBezTo>
                  <a:cubicBezTo>
                    <a:pt x="14" y="51"/>
                    <a:pt x="17" y="57"/>
                    <a:pt x="17" y="57"/>
                  </a:cubicBezTo>
                  <a:cubicBezTo>
                    <a:pt x="18" y="58"/>
                    <a:pt x="21" y="57"/>
                    <a:pt x="20" y="57"/>
                  </a:cubicBezTo>
                  <a:cubicBezTo>
                    <a:pt x="18" y="59"/>
                    <a:pt x="16" y="56"/>
                    <a:pt x="16" y="56"/>
                  </a:cubicBezTo>
                  <a:cubicBezTo>
                    <a:pt x="15" y="56"/>
                    <a:pt x="13" y="64"/>
                    <a:pt x="12" y="65"/>
                  </a:cubicBezTo>
                  <a:cubicBezTo>
                    <a:pt x="10" y="67"/>
                    <a:pt x="6" y="63"/>
                    <a:pt x="3" y="68"/>
                  </a:cubicBezTo>
                  <a:cubicBezTo>
                    <a:pt x="1" y="70"/>
                    <a:pt x="7" y="75"/>
                    <a:pt x="7" y="77"/>
                  </a:cubicBezTo>
                  <a:cubicBezTo>
                    <a:pt x="8" y="79"/>
                    <a:pt x="4" y="82"/>
                    <a:pt x="5" y="84"/>
                  </a:cubicBezTo>
                  <a:cubicBezTo>
                    <a:pt x="5" y="87"/>
                    <a:pt x="8" y="90"/>
                    <a:pt x="8" y="93"/>
                  </a:cubicBezTo>
                  <a:cubicBezTo>
                    <a:pt x="8" y="96"/>
                    <a:pt x="7" y="100"/>
                    <a:pt x="3" y="101"/>
                  </a:cubicBezTo>
                  <a:cubicBezTo>
                    <a:pt x="2" y="101"/>
                    <a:pt x="1" y="99"/>
                    <a:pt x="0" y="100"/>
                  </a:cubicBezTo>
                  <a:cubicBezTo>
                    <a:pt x="0" y="100"/>
                    <a:pt x="1" y="101"/>
                    <a:pt x="1" y="101"/>
                  </a:cubicBezTo>
                  <a:cubicBezTo>
                    <a:pt x="2" y="102"/>
                    <a:pt x="2" y="103"/>
                    <a:pt x="3" y="104"/>
                  </a:cubicBezTo>
                  <a:cubicBezTo>
                    <a:pt x="4" y="105"/>
                    <a:pt x="8" y="105"/>
                    <a:pt x="9" y="106"/>
                  </a:cubicBezTo>
                  <a:cubicBezTo>
                    <a:pt x="12" y="108"/>
                    <a:pt x="18" y="116"/>
                    <a:pt x="21" y="115"/>
                  </a:cubicBezTo>
                  <a:cubicBezTo>
                    <a:pt x="22" y="115"/>
                    <a:pt x="19" y="112"/>
                    <a:pt x="20" y="112"/>
                  </a:cubicBezTo>
                  <a:cubicBezTo>
                    <a:pt x="21" y="112"/>
                    <a:pt x="23" y="113"/>
                    <a:pt x="25" y="109"/>
                  </a:cubicBezTo>
                  <a:cubicBezTo>
                    <a:pt x="26" y="108"/>
                    <a:pt x="29" y="100"/>
                    <a:pt x="29" y="104"/>
                  </a:cubicBezTo>
                  <a:cubicBezTo>
                    <a:pt x="29" y="104"/>
                    <a:pt x="25" y="107"/>
                    <a:pt x="27" y="109"/>
                  </a:cubicBezTo>
                  <a:cubicBezTo>
                    <a:pt x="27" y="109"/>
                    <a:pt x="27" y="108"/>
                    <a:pt x="28" y="108"/>
                  </a:cubicBezTo>
                  <a:cubicBezTo>
                    <a:pt x="28" y="108"/>
                    <a:pt x="30" y="108"/>
                    <a:pt x="30" y="109"/>
                  </a:cubicBezTo>
                  <a:cubicBezTo>
                    <a:pt x="30" y="109"/>
                    <a:pt x="28" y="108"/>
                    <a:pt x="27" y="109"/>
                  </a:cubicBezTo>
                  <a:cubicBezTo>
                    <a:pt x="26" y="109"/>
                    <a:pt x="25" y="112"/>
                    <a:pt x="28" y="112"/>
                  </a:cubicBezTo>
                  <a:cubicBezTo>
                    <a:pt x="34" y="113"/>
                    <a:pt x="29" y="100"/>
                    <a:pt x="31" y="98"/>
                  </a:cubicBezTo>
                  <a:cubicBezTo>
                    <a:pt x="31" y="98"/>
                    <a:pt x="34" y="95"/>
                    <a:pt x="34" y="96"/>
                  </a:cubicBezTo>
                  <a:cubicBezTo>
                    <a:pt x="35" y="98"/>
                    <a:pt x="32" y="97"/>
                    <a:pt x="32" y="98"/>
                  </a:cubicBezTo>
                  <a:cubicBezTo>
                    <a:pt x="30" y="101"/>
                    <a:pt x="32" y="99"/>
                    <a:pt x="32" y="101"/>
                  </a:cubicBezTo>
                  <a:cubicBezTo>
                    <a:pt x="32" y="102"/>
                    <a:pt x="32" y="104"/>
                    <a:pt x="32" y="106"/>
                  </a:cubicBezTo>
                  <a:cubicBezTo>
                    <a:pt x="32" y="108"/>
                    <a:pt x="35" y="108"/>
                    <a:pt x="35" y="110"/>
                  </a:cubicBezTo>
                  <a:cubicBezTo>
                    <a:pt x="36" y="112"/>
                    <a:pt x="31" y="119"/>
                    <a:pt x="31" y="122"/>
                  </a:cubicBezTo>
                  <a:cubicBezTo>
                    <a:pt x="31" y="126"/>
                    <a:pt x="27" y="131"/>
                    <a:pt x="27" y="131"/>
                  </a:cubicBezTo>
                  <a:cubicBezTo>
                    <a:pt x="27" y="130"/>
                    <a:pt x="27" y="128"/>
                    <a:pt x="27" y="128"/>
                  </a:cubicBezTo>
                  <a:cubicBezTo>
                    <a:pt x="25" y="129"/>
                    <a:pt x="26" y="133"/>
                    <a:pt x="21" y="132"/>
                  </a:cubicBezTo>
                  <a:cubicBezTo>
                    <a:pt x="19" y="132"/>
                    <a:pt x="21" y="133"/>
                    <a:pt x="20" y="133"/>
                  </a:cubicBezTo>
                  <a:cubicBezTo>
                    <a:pt x="20" y="133"/>
                    <a:pt x="20" y="132"/>
                    <a:pt x="20" y="132"/>
                  </a:cubicBezTo>
                  <a:cubicBezTo>
                    <a:pt x="19" y="132"/>
                    <a:pt x="19" y="132"/>
                    <a:pt x="19" y="133"/>
                  </a:cubicBezTo>
                  <a:cubicBezTo>
                    <a:pt x="20" y="133"/>
                    <a:pt x="21" y="133"/>
                    <a:pt x="21" y="134"/>
                  </a:cubicBezTo>
                  <a:cubicBezTo>
                    <a:pt x="22" y="135"/>
                    <a:pt x="22" y="142"/>
                    <a:pt x="23" y="144"/>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7" name="Freeform 110"/>
            <p:cNvSpPr>
              <a:spLocks/>
            </p:cNvSpPr>
            <p:nvPr/>
          </p:nvSpPr>
          <p:spPr bwMode="auto">
            <a:xfrm>
              <a:off x="3235326" y="1744663"/>
              <a:ext cx="736600" cy="1060450"/>
            </a:xfrm>
            <a:custGeom>
              <a:avLst/>
              <a:gdLst/>
              <a:ahLst/>
              <a:cxnLst>
                <a:cxn ang="0">
                  <a:pos x="332" y="412"/>
                </a:cxn>
                <a:cxn ang="0">
                  <a:pos x="340" y="388"/>
                </a:cxn>
                <a:cxn ang="0">
                  <a:pos x="340" y="365"/>
                </a:cxn>
                <a:cxn ang="0">
                  <a:pos x="344" y="344"/>
                </a:cxn>
                <a:cxn ang="0">
                  <a:pos x="312" y="298"/>
                </a:cxn>
                <a:cxn ang="0">
                  <a:pos x="292" y="273"/>
                </a:cxn>
                <a:cxn ang="0">
                  <a:pos x="283" y="267"/>
                </a:cxn>
                <a:cxn ang="0">
                  <a:pos x="248" y="266"/>
                </a:cxn>
                <a:cxn ang="0">
                  <a:pos x="220" y="237"/>
                </a:cxn>
                <a:cxn ang="0">
                  <a:pos x="208" y="214"/>
                </a:cxn>
                <a:cxn ang="0">
                  <a:pos x="208" y="200"/>
                </a:cxn>
                <a:cxn ang="0">
                  <a:pos x="227" y="153"/>
                </a:cxn>
                <a:cxn ang="0">
                  <a:pos x="255" y="123"/>
                </a:cxn>
                <a:cxn ang="0">
                  <a:pos x="272" y="120"/>
                </a:cxn>
                <a:cxn ang="0">
                  <a:pos x="280" y="118"/>
                </a:cxn>
                <a:cxn ang="0">
                  <a:pos x="291" y="114"/>
                </a:cxn>
                <a:cxn ang="0">
                  <a:pos x="304" y="116"/>
                </a:cxn>
                <a:cxn ang="0">
                  <a:pos x="293" y="106"/>
                </a:cxn>
                <a:cxn ang="0">
                  <a:pos x="297" y="70"/>
                </a:cxn>
                <a:cxn ang="0">
                  <a:pos x="280" y="60"/>
                </a:cxn>
                <a:cxn ang="0">
                  <a:pos x="267" y="61"/>
                </a:cxn>
                <a:cxn ang="0">
                  <a:pos x="253" y="64"/>
                </a:cxn>
                <a:cxn ang="0">
                  <a:pos x="234" y="64"/>
                </a:cxn>
                <a:cxn ang="0">
                  <a:pos x="223" y="64"/>
                </a:cxn>
                <a:cxn ang="0">
                  <a:pos x="212" y="43"/>
                </a:cxn>
                <a:cxn ang="0">
                  <a:pos x="197" y="30"/>
                </a:cxn>
                <a:cxn ang="0">
                  <a:pos x="180" y="9"/>
                </a:cxn>
                <a:cxn ang="0">
                  <a:pos x="167" y="1"/>
                </a:cxn>
                <a:cxn ang="0">
                  <a:pos x="163" y="14"/>
                </a:cxn>
                <a:cxn ang="0">
                  <a:pos x="155" y="42"/>
                </a:cxn>
                <a:cxn ang="0">
                  <a:pos x="84" y="97"/>
                </a:cxn>
                <a:cxn ang="0">
                  <a:pos x="73" y="126"/>
                </a:cxn>
                <a:cxn ang="0">
                  <a:pos x="42" y="124"/>
                </a:cxn>
                <a:cxn ang="0">
                  <a:pos x="32" y="107"/>
                </a:cxn>
                <a:cxn ang="0">
                  <a:pos x="22" y="97"/>
                </a:cxn>
                <a:cxn ang="0">
                  <a:pos x="8" y="113"/>
                </a:cxn>
                <a:cxn ang="0">
                  <a:pos x="5" y="144"/>
                </a:cxn>
                <a:cxn ang="0">
                  <a:pos x="35" y="183"/>
                </a:cxn>
                <a:cxn ang="0">
                  <a:pos x="50" y="206"/>
                </a:cxn>
                <a:cxn ang="0">
                  <a:pos x="72" y="236"/>
                </a:cxn>
                <a:cxn ang="0">
                  <a:pos x="78" y="254"/>
                </a:cxn>
                <a:cxn ang="0">
                  <a:pos x="83" y="261"/>
                </a:cxn>
                <a:cxn ang="0">
                  <a:pos x="107" y="308"/>
                </a:cxn>
                <a:cxn ang="0">
                  <a:pos x="119" y="331"/>
                </a:cxn>
                <a:cxn ang="0">
                  <a:pos x="137" y="353"/>
                </a:cxn>
                <a:cxn ang="0">
                  <a:pos x="145" y="381"/>
                </a:cxn>
                <a:cxn ang="0">
                  <a:pos x="150" y="393"/>
                </a:cxn>
                <a:cxn ang="0">
                  <a:pos x="171" y="414"/>
                </a:cxn>
                <a:cxn ang="0">
                  <a:pos x="184" y="424"/>
                </a:cxn>
                <a:cxn ang="0">
                  <a:pos x="217" y="443"/>
                </a:cxn>
                <a:cxn ang="0">
                  <a:pos x="242" y="454"/>
                </a:cxn>
                <a:cxn ang="0">
                  <a:pos x="267" y="468"/>
                </a:cxn>
                <a:cxn ang="0">
                  <a:pos x="290" y="487"/>
                </a:cxn>
                <a:cxn ang="0">
                  <a:pos x="329" y="476"/>
                </a:cxn>
                <a:cxn ang="0">
                  <a:pos x="342" y="447"/>
                </a:cxn>
              </a:cxnLst>
              <a:rect l="0" t="0" r="r" b="b"/>
              <a:pathLst>
                <a:path w="347" h="500">
                  <a:moveTo>
                    <a:pt x="335" y="440"/>
                  </a:moveTo>
                  <a:cubicBezTo>
                    <a:pt x="333" y="436"/>
                    <a:pt x="330" y="429"/>
                    <a:pt x="329" y="425"/>
                  </a:cubicBezTo>
                  <a:cubicBezTo>
                    <a:pt x="329" y="423"/>
                    <a:pt x="332" y="419"/>
                    <a:pt x="333" y="418"/>
                  </a:cubicBezTo>
                  <a:cubicBezTo>
                    <a:pt x="333" y="418"/>
                    <a:pt x="337" y="415"/>
                    <a:pt x="337" y="415"/>
                  </a:cubicBezTo>
                  <a:cubicBezTo>
                    <a:pt x="337" y="415"/>
                    <a:pt x="333" y="412"/>
                    <a:pt x="332" y="412"/>
                  </a:cubicBezTo>
                  <a:cubicBezTo>
                    <a:pt x="331" y="410"/>
                    <a:pt x="328" y="406"/>
                    <a:pt x="330" y="403"/>
                  </a:cubicBezTo>
                  <a:cubicBezTo>
                    <a:pt x="331" y="402"/>
                    <a:pt x="333" y="402"/>
                    <a:pt x="333" y="401"/>
                  </a:cubicBezTo>
                  <a:cubicBezTo>
                    <a:pt x="334" y="400"/>
                    <a:pt x="332" y="398"/>
                    <a:pt x="334" y="397"/>
                  </a:cubicBezTo>
                  <a:cubicBezTo>
                    <a:pt x="336" y="396"/>
                    <a:pt x="339" y="394"/>
                    <a:pt x="340" y="391"/>
                  </a:cubicBezTo>
                  <a:cubicBezTo>
                    <a:pt x="340" y="391"/>
                    <a:pt x="339" y="388"/>
                    <a:pt x="340" y="388"/>
                  </a:cubicBezTo>
                  <a:cubicBezTo>
                    <a:pt x="341" y="387"/>
                    <a:pt x="343" y="388"/>
                    <a:pt x="343" y="387"/>
                  </a:cubicBezTo>
                  <a:cubicBezTo>
                    <a:pt x="344" y="386"/>
                    <a:pt x="336" y="374"/>
                    <a:pt x="337" y="372"/>
                  </a:cubicBezTo>
                  <a:cubicBezTo>
                    <a:pt x="337" y="371"/>
                    <a:pt x="338" y="372"/>
                    <a:pt x="338" y="371"/>
                  </a:cubicBezTo>
                  <a:cubicBezTo>
                    <a:pt x="339" y="370"/>
                    <a:pt x="339" y="369"/>
                    <a:pt x="340" y="367"/>
                  </a:cubicBezTo>
                  <a:cubicBezTo>
                    <a:pt x="340" y="367"/>
                    <a:pt x="340" y="366"/>
                    <a:pt x="340" y="365"/>
                  </a:cubicBezTo>
                  <a:cubicBezTo>
                    <a:pt x="339" y="364"/>
                    <a:pt x="339" y="364"/>
                    <a:pt x="339" y="363"/>
                  </a:cubicBezTo>
                  <a:cubicBezTo>
                    <a:pt x="339" y="361"/>
                    <a:pt x="339" y="359"/>
                    <a:pt x="339" y="357"/>
                  </a:cubicBezTo>
                  <a:cubicBezTo>
                    <a:pt x="339" y="357"/>
                    <a:pt x="339" y="352"/>
                    <a:pt x="339" y="352"/>
                  </a:cubicBezTo>
                  <a:cubicBezTo>
                    <a:pt x="340" y="346"/>
                    <a:pt x="346" y="347"/>
                    <a:pt x="345" y="345"/>
                  </a:cubicBezTo>
                  <a:cubicBezTo>
                    <a:pt x="345" y="344"/>
                    <a:pt x="344" y="344"/>
                    <a:pt x="344" y="344"/>
                  </a:cubicBezTo>
                  <a:cubicBezTo>
                    <a:pt x="344" y="344"/>
                    <a:pt x="346" y="341"/>
                    <a:pt x="346" y="341"/>
                  </a:cubicBezTo>
                  <a:cubicBezTo>
                    <a:pt x="347" y="338"/>
                    <a:pt x="342" y="332"/>
                    <a:pt x="341" y="329"/>
                  </a:cubicBezTo>
                  <a:cubicBezTo>
                    <a:pt x="334" y="319"/>
                    <a:pt x="328" y="309"/>
                    <a:pt x="322" y="299"/>
                  </a:cubicBezTo>
                  <a:cubicBezTo>
                    <a:pt x="321" y="298"/>
                    <a:pt x="321" y="298"/>
                    <a:pt x="321" y="298"/>
                  </a:cubicBezTo>
                  <a:cubicBezTo>
                    <a:pt x="317" y="297"/>
                    <a:pt x="314" y="297"/>
                    <a:pt x="312" y="298"/>
                  </a:cubicBezTo>
                  <a:cubicBezTo>
                    <a:pt x="309" y="298"/>
                    <a:pt x="306" y="301"/>
                    <a:pt x="303" y="302"/>
                  </a:cubicBezTo>
                  <a:cubicBezTo>
                    <a:pt x="299" y="303"/>
                    <a:pt x="299" y="299"/>
                    <a:pt x="296" y="298"/>
                  </a:cubicBezTo>
                  <a:cubicBezTo>
                    <a:pt x="295" y="298"/>
                    <a:pt x="294" y="301"/>
                    <a:pt x="293" y="300"/>
                  </a:cubicBezTo>
                  <a:cubicBezTo>
                    <a:pt x="293" y="300"/>
                    <a:pt x="293" y="290"/>
                    <a:pt x="293" y="289"/>
                  </a:cubicBezTo>
                  <a:cubicBezTo>
                    <a:pt x="293" y="284"/>
                    <a:pt x="293" y="278"/>
                    <a:pt x="292" y="273"/>
                  </a:cubicBezTo>
                  <a:cubicBezTo>
                    <a:pt x="292" y="268"/>
                    <a:pt x="292" y="268"/>
                    <a:pt x="292" y="268"/>
                  </a:cubicBezTo>
                  <a:cubicBezTo>
                    <a:pt x="293" y="267"/>
                    <a:pt x="296" y="267"/>
                    <a:pt x="295" y="264"/>
                  </a:cubicBezTo>
                  <a:cubicBezTo>
                    <a:pt x="293" y="262"/>
                    <a:pt x="293" y="262"/>
                    <a:pt x="293" y="262"/>
                  </a:cubicBezTo>
                  <a:cubicBezTo>
                    <a:pt x="293" y="261"/>
                    <a:pt x="295" y="259"/>
                    <a:pt x="295" y="258"/>
                  </a:cubicBezTo>
                  <a:cubicBezTo>
                    <a:pt x="294" y="256"/>
                    <a:pt x="286" y="265"/>
                    <a:pt x="283" y="267"/>
                  </a:cubicBezTo>
                  <a:cubicBezTo>
                    <a:pt x="272" y="275"/>
                    <a:pt x="273" y="273"/>
                    <a:pt x="260" y="273"/>
                  </a:cubicBezTo>
                  <a:cubicBezTo>
                    <a:pt x="258" y="273"/>
                    <a:pt x="255" y="273"/>
                    <a:pt x="253" y="273"/>
                  </a:cubicBezTo>
                  <a:cubicBezTo>
                    <a:pt x="252" y="273"/>
                    <a:pt x="251" y="274"/>
                    <a:pt x="251" y="273"/>
                  </a:cubicBezTo>
                  <a:cubicBezTo>
                    <a:pt x="252" y="270"/>
                    <a:pt x="252" y="270"/>
                    <a:pt x="252" y="270"/>
                  </a:cubicBezTo>
                  <a:cubicBezTo>
                    <a:pt x="251" y="268"/>
                    <a:pt x="249" y="268"/>
                    <a:pt x="248" y="266"/>
                  </a:cubicBezTo>
                  <a:cubicBezTo>
                    <a:pt x="247" y="265"/>
                    <a:pt x="248" y="262"/>
                    <a:pt x="247" y="261"/>
                  </a:cubicBezTo>
                  <a:cubicBezTo>
                    <a:pt x="244" y="256"/>
                    <a:pt x="229" y="260"/>
                    <a:pt x="225" y="257"/>
                  </a:cubicBezTo>
                  <a:cubicBezTo>
                    <a:pt x="222" y="255"/>
                    <a:pt x="231" y="250"/>
                    <a:pt x="229" y="246"/>
                  </a:cubicBezTo>
                  <a:cubicBezTo>
                    <a:pt x="228" y="244"/>
                    <a:pt x="225" y="240"/>
                    <a:pt x="223" y="238"/>
                  </a:cubicBezTo>
                  <a:cubicBezTo>
                    <a:pt x="223" y="238"/>
                    <a:pt x="220" y="237"/>
                    <a:pt x="220" y="237"/>
                  </a:cubicBezTo>
                  <a:cubicBezTo>
                    <a:pt x="219" y="236"/>
                    <a:pt x="219" y="233"/>
                    <a:pt x="218" y="232"/>
                  </a:cubicBezTo>
                  <a:cubicBezTo>
                    <a:pt x="217" y="230"/>
                    <a:pt x="214" y="230"/>
                    <a:pt x="213" y="229"/>
                  </a:cubicBezTo>
                  <a:cubicBezTo>
                    <a:pt x="212" y="227"/>
                    <a:pt x="211" y="224"/>
                    <a:pt x="211" y="222"/>
                  </a:cubicBezTo>
                  <a:cubicBezTo>
                    <a:pt x="210" y="220"/>
                    <a:pt x="205" y="217"/>
                    <a:pt x="206" y="215"/>
                  </a:cubicBezTo>
                  <a:cubicBezTo>
                    <a:pt x="208" y="213"/>
                    <a:pt x="208" y="218"/>
                    <a:pt x="208" y="214"/>
                  </a:cubicBezTo>
                  <a:cubicBezTo>
                    <a:pt x="208" y="212"/>
                    <a:pt x="202" y="211"/>
                    <a:pt x="201" y="208"/>
                  </a:cubicBezTo>
                  <a:cubicBezTo>
                    <a:pt x="201" y="206"/>
                    <a:pt x="201" y="205"/>
                    <a:pt x="201" y="203"/>
                  </a:cubicBezTo>
                  <a:cubicBezTo>
                    <a:pt x="201" y="203"/>
                    <a:pt x="200" y="202"/>
                    <a:pt x="201" y="201"/>
                  </a:cubicBezTo>
                  <a:cubicBezTo>
                    <a:pt x="201" y="201"/>
                    <a:pt x="202" y="202"/>
                    <a:pt x="203" y="202"/>
                  </a:cubicBezTo>
                  <a:cubicBezTo>
                    <a:pt x="204" y="202"/>
                    <a:pt x="207" y="201"/>
                    <a:pt x="208" y="200"/>
                  </a:cubicBezTo>
                  <a:cubicBezTo>
                    <a:pt x="208" y="200"/>
                    <a:pt x="208" y="200"/>
                    <a:pt x="208" y="199"/>
                  </a:cubicBezTo>
                  <a:cubicBezTo>
                    <a:pt x="207" y="196"/>
                    <a:pt x="204" y="194"/>
                    <a:pt x="206" y="189"/>
                  </a:cubicBezTo>
                  <a:cubicBezTo>
                    <a:pt x="209" y="185"/>
                    <a:pt x="222" y="179"/>
                    <a:pt x="222" y="177"/>
                  </a:cubicBezTo>
                  <a:cubicBezTo>
                    <a:pt x="223" y="173"/>
                    <a:pt x="220" y="169"/>
                    <a:pt x="221" y="166"/>
                  </a:cubicBezTo>
                  <a:cubicBezTo>
                    <a:pt x="222" y="161"/>
                    <a:pt x="226" y="158"/>
                    <a:pt x="227" y="153"/>
                  </a:cubicBezTo>
                  <a:cubicBezTo>
                    <a:pt x="228" y="150"/>
                    <a:pt x="227" y="143"/>
                    <a:pt x="229" y="140"/>
                  </a:cubicBezTo>
                  <a:cubicBezTo>
                    <a:pt x="230" y="139"/>
                    <a:pt x="235" y="138"/>
                    <a:pt x="237" y="137"/>
                  </a:cubicBezTo>
                  <a:cubicBezTo>
                    <a:pt x="240" y="135"/>
                    <a:pt x="241" y="133"/>
                    <a:pt x="242" y="131"/>
                  </a:cubicBezTo>
                  <a:cubicBezTo>
                    <a:pt x="244" y="130"/>
                    <a:pt x="247" y="129"/>
                    <a:pt x="249" y="128"/>
                  </a:cubicBezTo>
                  <a:cubicBezTo>
                    <a:pt x="251" y="127"/>
                    <a:pt x="253" y="125"/>
                    <a:pt x="255" y="123"/>
                  </a:cubicBezTo>
                  <a:cubicBezTo>
                    <a:pt x="258" y="122"/>
                    <a:pt x="260" y="123"/>
                    <a:pt x="262" y="123"/>
                  </a:cubicBezTo>
                  <a:cubicBezTo>
                    <a:pt x="264" y="123"/>
                    <a:pt x="267" y="121"/>
                    <a:pt x="269" y="121"/>
                  </a:cubicBezTo>
                  <a:cubicBezTo>
                    <a:pt x="269" y="121"/>
                    <a:pt x="270" y="121"/>
                    <a:pt x="270" y="121"/>
                  </a:cubicBezTo>
                  <a:cubicBezTo>
                    <a:pt x="271" y="121"/>
                    <a:pt x="271" y="121"/>
                    <a:pt x="272" y="121"/>
                  </a:cubicBezTo>
                  <a:cubicBezTo>
                    <a:pt x="272" y="121"/>
                    <a:pt x="272" y="120"/>
                    <a:pt x="272" y="120"/>
                  </a:cubicBezTo>
                  <a:cubicBezTo>
                    <a:pt x="272" y="119"/>
                    <a:pt x="273" y="120"/>
                    <a:pt x="273" y="120"/>
                  </a:cubicBezTo>
                  <a:cubicBezTo>
                    <a:pt x="274" y="120"/>
                    <a:pt x="274" y="121"/>
                    <a:pt x="274" y="121"/>
                  </a:cubicBezTo>
                  <a:cubicBezTo>
                    <a:pt x="275" y="120"/>
                    <a:pt x="275" y="119"/>
                    <a:pt x="275" y="119"/>
                  </a:cubicBezTo>
                  <a:cubicBezTo>
                    <a:pt x="276" y="119"/>
                    <a:pt x="276" y="120"/>
                    <a:pt x="276" y="120"/>
                  </a:cubicBezTo>
                  <a:cubicBezTo>
                    <a:pt x="277" y="120"/>
                    <a:pt x="278" y="118"/>
                    <a:pt x="280" y="118"/>
                  </a:cubicBezTo>
                  <a:cubicBezTo>
                    <a:pt x="280" y="118"/>
                    <a:pt x="280" y="120"/>
                    <a:pt x="281" y="120"/>
                  </a:cubicBezTo>
                  <a:cubicBezTo>
                    <a:pt x="283" y="120"/>
                    <a:pt x="283" y="115"/>
                    <a:pt x="284" y="114"/>
                  </a:cubicBezTo>
                  <a:cubicBezTo>
                    <a:pt x="287" y="112"/>
                    <a:pt x="285" y="115"/>
                    <a:pt x="288" y="114"/>
                  </a:cubicBezTo>
                  <a:cubicBezTo>
                    <a:pt x="288" y="114"/>
                    <a:pt x="289" y="112"/>
                    <a:pt x="290" y="112"/>
                  </a:cubicBezTo>
                  <a:cubicBezTo>
                    <a:pt x="291" y="113"/>
                    <a:pt x="290" y="114"/>
                    <a:pt x="291" y="114"/>
                  </a:cubicBezTo>
                  <a:cubicBezTo>
                    <a:pt x="292" y="114"/>
                    <a:pt x="291" y="113"/>
                    <a:pt x="292" y="113"/>
                  </a:cubicBezTo>
                  <a:cubicBezTo>
                    <a:pt x="293" y="113"/>
                    <a:pt x="293" y="114"/>
                    <a:pt x="293" y="114"/>
                  </a:cubicBezTo>
                  <a:cubicBezTo>
                    <a:pt x="295" y="114"/>
                    <a:pt x="296" y="112"/>
                    <a:pt x="298" y="113"/>
                  </a:cubicBezTo>
                  <a:cubicBezTo>
                    <a:pt x="299" y="113"/>
                    <a:pt x="298" y="117"/>
                    <a:pt x="302" y="118"/>
                  </a:cubicBezTo>
                  <a:cubicBezTo>
                    <a:pt x="303" y="119"/>
                    <a:pt x="302" y="115"/>
                    <a:pt x="304" y="116"/>
                  </a:cubicBezTo>
                  <a:cubicBezTo>
                    <a:pt x="305" y="116"/>
                    <a:pt x="305" y="118"/>
                    <a:pt x="306" y="119"/>
                  </a:cubicBezTo>
                  <a:cubicBezTo>
                    <a:pt x="307" y="119"/>
                    <a:pt x="308" y="116"/>
                    <a:pt x="308" y="115"/>
                  </a:cubicBezTo>
                  <a:cubicBezTo>
                    <a:pt x="308" y="113"/>
                    <a:pt x="308" y="113"/>
                    <a:pt x="308" y="113"/>
                  </a:cubicBezTo>
                  <a:cubicBezTo>
                    <a:pt x="305" y="114"/>
                    <a:pt x="300" y="103"/>
                    <a:pt x="297" y="103"/>
                  </a:cubicBezTo>
                  <a:cubicBezTo>
                    <a:pt x="297" y="103"/>
                    <a:pt x="293" y="106"/>
                    <a:pt x="293" y="106"/>
                  </a:cubicBezTo>
                  <a:cubicBezTo>
                    <a:pt x="292" y="106"/>
                    <a:pt x="287" y="104"/>
                    <a:pt x="287" y="103"/>
                  </a:cubicBezTo>
                  <a:cubicBezTo>
                    <a:pt x="287" y="100"/>
                    <a:pt x="304" y="79"/>
                    <a:pt x="305" y="74"/>
                  </a:cubicBezTo>
                  <a:cubicBezTo>
                    <a:pt x="306" y="72"/>
                    <a:pt x="302" y="72"/>
                    <a:pt x="301" y="72"/>
                  </a:cubicBezTo>
                  <a:cubicBezTo>
                    <a:pt x="300" y="71"/>
                    <a:pt x="300" y="69"/>
                    <a:pt x="298" y="69"/>
                  </a:cubicBezTo>
                  <a:cubicBezTo>
                    <a:pt x="298" y="69"/>
                    <a:pt x="298" y="70"/>
                    <a:pt x="297" y="70"/>
                  </a:cubicBezTo>
                  <a:cubicBezTo>
                    <a:pt x="296" y="70"/>
                    <a:pt x="297" y="69"/>
                    <a:pt x="297" y="68"/>
                  </a:cubicBezTo>
                  <a:cubicBezTo>
                    <a:pt x="297" y="68"/>
                    <a:pt x="296" y="68"/>
                    <a:pt x="293" y="67"/>
                  </a:cubicBezTo>
                  <a:cubicBezTo>
                    <a:pt x="292" y="66"/>
                    <a:pt x="290" y="67"/>
                    <a:pt x="289" y="67"/>
                  </a:cubicBezTo>
                  <a:cubicBezTo>
                    <a:pt x="286" y="66"/>
                    <a:pt x="285" y="62"/>
                    <a:pt x="282" y="60"/>
                  </a:cubicBezTo>
                  <a:cubicBezTo>
                    <a:pt x="281" y="60"/>
                    <a:pt x="281" y="60"/>
                    <a:pt x="280" y="60"/>
                  </a:cubicBezTo>
                  <a:cubicBezTo>
                    <a:pt x="280" y="60"/>
                    <a:pt x="279" y="60"/>
                    <a:pt x="278" y="60"/>
                  </a:cubicBezTo>
                  <a:cubicBezTo>
                    <a:pt x="278" y="60"/>
                    <a:pt x="279" y="61"/>
                    <a:pt x="278" y="62"/>
                  </a:cubicBezTo>
                  <a:cubicBezTo>
                    <a:pt x="276" y="62"/>
                    <a:pt x="276" y="62"/>
                    <a:pt x="276" y="62"/>
                  </a:cubicBezTo>
                  <a:cubicBezTo>
                    <a:pt x="273" y="63"/>
                    <a:pt x="273" y="65"/>
                    <a:pt x="268" y="65"/>
                  </a:cubicBezTo>
                  <a:cubicBezTo>
                    <a:pt x="268" y="65"/>
                    <a:pt x="268" y="62"/>
                    <a:pt x="267" y="61"/>
                  </a:cubicBezTo>
                  <a:cubicBezTo>
                    <a:pt x="266" y="61"/>
                    <a:pt x="266" y="63"/>
                    <a:pt x="265" y="63"/>
                  </a:cubicBezTo>
                  <a:cubicBezTo>
                    <a:pt x="264" y="61"/>
                    <a:pt x="264" y="61"/>
                    <a:pt x="264" y="61"/>
                  </a:cubicBezTo>
                  <a:cubicBezTo>
                    <a:pt x="263" y="60"/>
                    <a:pt x="262" y="60"/>
                    <a:pt x="261" y="60"/>
                  </a:cubicBezTo>
                  <a:cubicBezTo>
                    <a:pt x="261" y="60"/>
                    <a:pt x="260" y="58"/>
                    <a:pt x="258" y="58"/>
                  </a:cubicBezTo>
                  <a:cubicBezTo>
                    <a:pt x="256" y="59"/>
                    <a:pt x="255" y="63"/>
                    <a:pt x="253" y="64"/>
                  </a:cubicBezTo>
                  <a:cubicBezTo>
                    <a:pt x="252" y="64"/>
                    <a:pt x="251" y="63"/>
                    <a:pt x="250" y="63"/>
                  </a:cubicBezTo>
                  <a:cubicBezTo>
                    <a:pt x="246" y="65"/>
                    <a:pt x="251" y="65"/>
                    <a:pt x="248" y="66"/>
                  </a:cubicBezTo>
                  <a:cubicBezTo>
                    <a:pt x="247" y="66"/>
                    <a:pt x="245" y="65"/>
                    <a:pt x="244" y="66"/>
                  </a:cubicBezTo>
                  <a:cubicBezTo>
                    <a:pt x="244" y="66"/>
                    <a:pt x="243" y="67"/>
                    <a:pt x="241" y="67"/>
                  </a:cubicBezTo>
                  <a:cubicBezTo>
                    <a:pt x="240" y="67"/>
                    <a:pt x="236" y="63"/>
                    <a:pt x="234" y="64"/>
                  </a:cubicBezTo>
                  <a:cubicBezTo>
                    <a:pt x="233" y="64"/>
                    <a:pt x="234" y="67"/>
                    <a:pt x="233" y="67"/>
                  </a:cubicBezTo>
                  <a:cubicBezTo>
                    <a:pt x="232" y="66"/>
                    <a:pt x="233" y="65"/>
                    <a:pt x="232" y="65"/>
                  </a:cubicBezTo>
                  <a:cubicBezTo>
                    <a:pt x="231" y="64"/>
                    <a:pt x="227" y="67"/>
                    <a:pt x="226" y="67"/>
                  </a:cubicBezTo>
                  <a:cubicBezTo>
                    <a:pt x="226" y="66"/>
                    <a:pt x="226" y="65"/>
                    <a:pt x="226" y="64"/>
                  </a:cubicBezTo>
                  <a:cubicBezTo>
                    <a:pt x="225" y="62"/>
                    <a:pt x="223" y="64"/>
                    <a:pt x="223" y="64"/>
                  </a:cubicBezTo>
                  <a:cubicBezTo>
                    <a:pt x="222" y="64"/>
                    <a:pt x="219" y="61"/>
                    <a:pt x="220" y="60"/>
                  </a:cubicBezTo>
                  <a:cubicBezTo>
                    <a:pt x="220" y="60"/>
                    <a:pt x="222" y="57"/>
                    <a:pt x="222" y="57"/>
                  </a:cubicBezTo>
                  <a:cubicBezTo>
                    <a:pt x="222" y="55"/>
                    <a:pt x="220" y="50"/>
                    <a:pt x="219" y="49"/>
                  </a:cubicBezTo>
                  <a:cubicBezTo>
                    <a:pt x="218" y="46"/>
                    <a:pt x="213" y="51"/>
                    <a:pt x="210" y="46"/>
                  </a:cubicBezTo>
                  <a:cubicBezTo>
                    <a:pt x="209" y="44"/>
                    <a:pt x="211" y="44"/>
                    <a:pt x="212" y="43"/>
                  </a:cubicBezTo>
                  <a:cubicBezTo>
                    <a:pt x="212" y="40"/>
                    <a:pt x="210" y="40"/>
                    <a:pt x="209" y="39"/>
                  </a:cubicBezTo>
                  <a:cubicBezTo>
                    <a:pt x="208" y="38"/>
                    <a:pt x="209" y="36"/>
                    <a:pt x="209" y="36"/>
                  </a:cubicBezTo>
                  <a:cubicBezTo>
                    <a:pt x="207" y="33"/>
                    <a:pt x="205" y="34"/>
                    <a:pt x="203" y="34"/>
                  </a:cubicBezTo>
                  <a:cubicBezTo>
                    <a:pt x="201" y="33"/>
                    <a:pt x="201" y="32"/>
                    <a:pt x="199" y="30"/>
                  </a:cubicBezTo>
                  <a:cubicBezTo>
                    <a:pt x="197" y="30"/>
                    <a:pt x="197" y="30"/>
                    <a:pt x="197" y="30"/>
                  </a:cubicBezTo>
                  <a:cubicBezTo>
                    <a:pt x="196" y="29"/>
                    <a:pt x="197" y="28"/>
                    <a:pt x="196" y="27"/>
                  </a:cubicBezTo>
                  <a:cubicBezTo>
                    <a:pt x="196" y="27"/>
                    <a:pt x="183" y="25"/>
                    <a:pt x="189" y="23"/>
                  </a:cubicBezTo>
                  <a:cubicBezTo>
                    <a:pt x="190" y="23"/>
                    <a:pt x="188" y="21"/>
                    <a:pt x="188" y="20"/>
                  </a:cubicBezTo>
                  <a:cubicBezTo>
                    <a:pt x="187" y="19"/>
                    <a:pt x="187" y="18"/>
                    <a:pt x="187" y="16"/>
                  </a:cubicBezTo>
                  <a:cubicBezTo>
                    <a:pt x="186" y="14"/>
                    <a:pt x="182" y="11"/>
                    <a:pt x="180" y="9"/>
                  </a:cubicBezTo>
                  <a:cubicBezTo>
                    <a:pt x="176" y="9"/>
                    <a:pt x="176" y="9"/>
                    <a:pt x="176" y="9"/>
                  </a:cubicBezTo>
                  <a:cubicBezTo>
                    <a:pt x="176" y="8"/>
                    <a:pt x="177" y="8"/>
                    <a:pt x="177" y="8"/>
                  </a:cubicBezTo>
                  <a:cubicBezTo>
                    <a:pt x="177" y="7"/>
                    <a:pt x="176" y="4"/>
                    <a:pt x="175" y="4"/>
                  </a:cubicBezTo>
                  <a:cubicBezTo>
                    <a:pt x="174" y="5"/>
                    <a:pt x="175" y="5"/>
                    <a:pt x="174" y="6"/>
                  </a:cubicBezTo>
                  <a:cubicBezTo>
                    <a:pt x="173" y="7"/>
                    <a:pt x="168" y="2"/>
                    <a:pt x="167" y="1"/>
                  </a:cubicBezTo>
                  <a:cubicBezTo>
                    <a:pt x="165" y="0"/>
                    <a:pt x="164" y="3"/>
                    <a:pt x="163" y="3"/>
                  </a:cubicBezTo>
                  <a:cubicBezTo>
                    <a:pt x="160" y="4"/>
                    <a:pt x="153" y="2"/>
                    <a:pt x="154" y="5"/>
                  </a:cubicBezTo>
                  <a:cubicBezTo>
                    <a:pt x="157" y="6"/>
                    <a:pt x="157" y="6"/>
                    <a:pt x="157" y="6"/>
                  </a:cubicBezTo>
                  <a:cubicBezTo>
                    <a:pt x="159" y="8"/>
                    <a:pt x="159" y="11"/>
                    <a:pt x="161" y="13"/>
                  </a:cubicBezTo>
                  <a:cubicBezTo>
                    <a:pt x="161" y="13"/>
                    <a:pt x="163" y="13"/>
                    <a:pt x="163" y="14"/>
                  </a:cubicBezTo>
                  <a:cubicBezTo>
                    <a:pt x="165" y="16"/>
                    <a:pt x="163" y="18"/>
                    <a:pt x="163" y="20"/>
                  </a:cubicBezTo>
                  <a:cubicBezTo>
                    <a:pt x="163" y="21"/>
                    <a:pt x="165" y="24"/>
                    <a:pt x="164" y="25"/>
                  </a:cubicBezTo>
                  <a:cubicBezTo>
                    <a:pt x="164" y="26"/>
                    <a:pt x="163" y="27"/>
                    <a:pt x="163" y="27"/>
                  </a:cubicBezTo>
                  <a:cubicBezTo>
                    <a:pt x="159" y="29"/>
                    <a:pt x="163" y="24"/>
                    <a:pt x="160" y="25"/>
                  </a:cubicBezTo>
                  <a:cubicBezTo>
                    <a:pt x="159" y="25"/>
                    <a:pt x="156" y="39"/>
                    <a:pt x="155" y="42"/>
                  </a:cubicBezTo>
                  <a:cubicBezTo>
                    <a:pt x="151" y="50"/>
                    <a:pt x="134" y="66"/>
                    <a:pt x="126" y="70"/>
                  </a:cubicBezTo>
                  <a:cubicBezTo>
                    <a:pt x="115" y="76"/>
                    <a:pt x="102" y="77"/>
                    <a:pt x="93" y="83"/>
                  </a:cubicBezTo>
                  <a:cubicBezTo>
                    <a:pt x="90" y="85"/>
                    <a:pt x="88" y="89"/>
                    <a:pt x="85" y="91"/>
                  </a:cubicBezTo>
                  <a:cubicBezTo>
                    <a:pt x="85" y="92"/>
                    <a:pt x="84" y="92"/>
                    <a:pt x="84" y="93"/>
                  </a:cubicBezTo>
                  <a:cubicBezTo>
                    <a:pt x="84" y="94"/>
                    <a:pt x="87" y="95"/>
                    <a:pt x="84" y="97"/>
                  </a:cubicBezTo>
                  <a:cubicBezTo>
                    <a:pt x="82" y="98"/>
                    <a:pt x="83" y="91"/>
                    <a:pt x="81" y="94"/>
                  </a:cubicBezTo>
                  <a:cubicBezTo>
                    <a:pt x="79" y="96"/>
                    <a:pt x="80" y="101"/>
                    <a:pt x="79" y="103"/>
                  </a:cubicBezTo>
                  <a:cubicBezTo>
                    <a:pt x="79" y="105"/>
                    <a:pt x="77" y="106"/>
                    <a:pt x="76" y="108"/>
                  </a:cubicBezTo>
                  <a:cubicBezTo>
                    <a:pt x="74" y="111"/>
                    <a:pt x="73" y="115"/>
                    <a:pt x="72" y="118"/>
                  </a:cubicBezTo>
                  <a:cubicBezTo>
                    <a:pt x="72" y="121"/>
                    <a:pt x="75" y="123"/>
                    <a:pt x="73" y="126"/>
                  </a:cubicBezTo>
                  <a:cubicBezTo>
                    <a:pt x="71" y="127"/>
                    <a:pt x="69" y="127"/>
                    <a:pt x="67" y="129"/>
                  </a:cubicBezTo>
                  <a:cubicBezTo>
                    <a:pt x="65" y="131"/>
                    <a:pt x="68" y="137"/>
                    <a:pt x="62" y="138"/>
                  </a:cubicBezTo>
                  <a:cubicBezTo>
                    <a:pt x="58" y="136"/>
                    <a:pt x="58" y="136"/>
                    <a:pt x="58" y="136"/>
                  </a:cubicBezTo>
                  <a:cubicBezTo>
                    <a:pt x="48" y="132"/>
                    <a:pt x="53" y="127"/>
                    <a:pt x="49" y="124"/>
                  </a:cubicBezTo>
                  <a:cubicBezTo>
                    <a:pt x="44" y="121"/>
                    <a:pt x="46" y="124"/>
                    <a:pt x="42" y="124"/>
                  </a:cubicBezTo>
                  <a:cubicBezTo>
                    <a:pt x="41" y="124"/>
                    <a:pt x="34" y="118"/>
                    <a:pt x="33" y="118"/>
                  </a:cubicBezTo>
                  <a:cubicBezTo>
                    <a:pt x="29" y="119"/>
                    <a:pt x="28" y="126"/>
                    <a:pt x="24" y="122"/>
                  </a:cubicBezTo>
                  <a:cubicBezTo>
                    <a:pt x="23" y="121"/>
                    <a:pt x="26" y="119"/>
                    <a:pt x="26" y="118"/>
                  </a:cubicBezTo>
                  <a:cubicBezTo>
                    <a:pt x="26" y="117"/>
                    <a:pt x="21" y="114"/>
                    <a:pt x="24" y="110"/>
                  </a:cubicBezTo>
                  <a:cubicBezTo>
                    <a:pt x="24" y="110"/>
                    <a:pt x="31" y="111"/>
                    <a:pt x="32" y="107"/>
                  </a:cubicBezTo>
                  <a:cubicBezTo>
                    <a:pt x="33" y="106"/>
                    <a:pt x="31" y="105"/>
                    <a:pt x="31" y="104"/>
                  </a:cubicBezTo>
                  <a:cubicBezTo>
                    <a:pt x="30" y="102"/>
                    <a:pt x="30" y="95"/>
                    <a:pt x="29" y="94"/>
                  </a:cubicBezTo>
                  <a:cubicBezTo>
                    <a:pt x="29" y="93"/>
                    <a:pt x="28" y="93"/>
                    <a:pt x="27" y="93"/>
                  </a:cubicBezTo>
                  <a:cubicBezTo>
                    <a:pt x="27" y="94"/>
                    <a:pt x="27" y="96"/>
                    <a:pt x="26" y="96"/>
                  </a:cubicBezTo>
                  <a:cubicBezTo>
                    <a:pt x="25" y="97"/>
                    <a:pt x="23" y="96"/>
                    <a:pt x="22" y="97"/>
                  </a:cubicBezTo>
                  <a:cubicBezTo>
                    <a:pt x="22" y="97"/>
                    <a:pt x="20" y="100"/>
                    <a:pt x="20" y="100"/>
                  </a:cubicBezTo>
                  <a:cubicBezTo>
                    <a:pt x="18" y="102"/>
                    <a:pt x="14" y="102"/>
                    <a:pt x="13" y="105"/>
                  </a:cubicBezTo>
                  <a:cubicBezTo>
                    <a:pt x="13" y="105"/>
                    <a:pt x="14" y="107"/>
                    <a:pt x="13" y="107"/>
                  </a:cubicBezTo>
                  <a:cubicBezTo>
                    <a:pt x="12" y="108"/>
                    <a:pt x="11" y="108"/>
                    <a:pt x="10" y="109"/>
                  </a:cubicBezTo>
                  <a:cubicBezTo>
                    <a:pt x="9" y="110"/>
                    <a:pt x="9" y="112"/>
                    <a:pt x="8" y="113"/>
                  </a:cubicBezTo>
                  <a:cubicBezTo>
                    <a:pt x="6" y="115"/>
                    <a:pt x="3" y="117"/>
                    <a:pt x="2" y="119"/>
                  </a:cubicBezTo>
                  <a:cubicBezTo>
                    <a:pt x="1" y="123"/>
                    <a:pt x="2" y="126"/>
                    <a:pt x="1" y="130"/>
                  </a:cubicBezTo>
                  <a:cubicBezTo>
                    <a:pt x="0" y="130"/>
                    <a:pt x="8" y="137"/>
                    <a:pt x="8" y="139"/>
                  </a:cubicBezTo>
                  <a:cubicBezTo>
                    <a:pt x="8" y="141"/>
                    <a:pt x="6" y="139"/>
                    <a:pt x="5" y="140"/>
                  </a:cubicBezTo>
                  <a:cubicBezTo>
                    <a:pt x="5" y="140"/>
                    <a:pt x="5" y="143"/>
                    <a:pt x="5" y="144"/>
                  </a:cubicBezTo>
                  <a:cubicBezTo>
                    <a:pt x="5" y="144"/>
                    <a:pt x="5" y="145"/>
                    <a:pt x="6" y="145"/>
                  </a:cubicBezTo>
                  <a:cubicBezTo>
                    <a:pt x="9" y="149"/>
                    <a:pt x="13" y="151"/>
                    <a:pt x="14" y="156"/>
                  </a:cubicBezTo>
                  <a:cubicBezTo>
                    <a:pt x="16" y="165"/>
                    <a:pt x="9" y="160"/>
                    <a:pt x="8" y="160"/>
                  </a:cubicBezTo>
                  <a:cubicBezTo>
                    <a:pt x="6" y="160"/>
                    <a:pt x="6" y="164"/>
                    <a:pt x="6" y="165"/>
                  </a:cubicBezTo>
                  <a:cubicBezTo>
                    <a:pt x="7" y="172"/>
                    <a:pt x="28" y="179"/>
                    <a:pt x="35" y="183"/>
                  </a:cubicBezTo>
                  <a:cubicBezTo>
                    <a:pt x="37" y="185"/>
                    <a:pt x="38" y="187"/>
                    <a:pt x="40" y="190"/>
                  </a:cubicBezTo>
                  <a:cubicBezTo>
                    <a:pt x="42" y="192"/>
                    <a:pt x="44" y="193"/>
                    <a:pt x="46" y="195"/>
                  </a:cubicBezTo>
                  <a:cubicBezTo>
                    <a:pt x="47" y="197"/>
                    <a:pt x="45" y="195"/>
                    <a:pt x="46" y="198"/>
                  </a:cubicBezTo>
                  <a:cubicBezTo>
                    <a:pt x="48" y="200"/>
                    <a:pt x="48" y="200"/>
                    <a:pt x="48" y="200"/>
                  </a:cubicBezTo>
                  <a:cubicBezTo>
                    <a:pt x="50" y="202"/>
                    <a:pt x="49" y="204"/>
                    <a:pt x="50" y="206"/>
                  </a:cubicBezTo>
                  <a:cubicBezTo>
                    <a:pt x="51" y="209"/>
                    <a:pt x="53" y="210"/>
                    <a:pt x="53" y="213"/>
                  </a:cubicBezTo>
                  <a:cubicBezTo>
                    <a:pt x="55" y="219"/>
                    <a:pt x="64" y="222"/>
                    <a:pt x="66" y="226"/>
                  </a:cubicBezTo>
                  <a:cubicBezTo>
                    <a:pt x="66" y="227"/>
                    <a:pt x="69" y="230"/>
                    <a:pt x="69" y="231"/>
                  </a:cubicBezTo>
                  <a:cubicBezTo>
                    <a:pt x="69" y="231"/>
                    <a:pt x="68" y="232"/>
                    <a:pt x="68" y="232"/>
                  </a:cubicBezTo>
                  <a:cubicBezTo>
                    <a:pt x="68" y="233"/>
                    <a:pt x="71" y="235"/>
                    <a:pt x="72" y="236"/>
                  </a:cubicBezTo>
                  <a:cubicBezTo>
                    <a:pt x="74" y="238"/>
                    <a:pt x="72" y="240"/>
                    <a:pt x="73" y="242"/>
                  </a:cubicBezTo>
                  <a:cubicBezTo>
                    <a:pt x="74" y="243"/>
                    <a:pt x="76" y="244"/>
                    <a:pt x="76" y="246"/>
                  </a:cubicBezTo>
                  <a:cubicBezTo>
                    <a:pt x="76" y="247"/>
                    <a:pt x="76" y="248"/>
                    <a:pt x="77" y="250"/>
                  </a:cubicBezTo>
                  <a:cubicBezTo>
                    <a:pt x="78" y="251"/>
                    <a:pt x="78" y="249"/>
                    <a:pt x="79" y="251"/>
                  </a:cubicBezTo>
                  <a:cubicBezTo>
                    <a:pt x="79" y="252"/>
                    <a:pt x="75" y="253"/>
                    <a:pt x="78" y="254"/>
                  </a:cubicBezTo>
                  <a:cubicBezTo>
                    <a:pt x="79" y="254"/>
                    <a:pt x="79" y="253"/>
                    <a:pt x="79" y="253"/>
                  </a:cubicBezTo>
                  <a:cubicBezTo>
                    <a:pt x="79" y="253"/>
                    <a:pt x="80" y="253"/>
                    <a:pt x="80" y="253"/>
                  </a:cubicBezTo>
                  <a:cubicBezTo>
                    <a:pt x="81" y="253"/>
                    <a:pt x="80" y="254"/>
                    <a:pt x="80" y="254"/>
                  </a:cubicBezTo>
                  <a:cubicBezTo>
                    <a:pt x="80" y="255"/>
                    <a:pt x="80" y="255"/>
                    <a:pt x="80" y="255"/>
                  </a:cubicBezTo>
                  <a:cubicBezTo>
                    <a:pt x="80" y="257"/>
                    <a:pt x="83" y="258"/>
                    <a:pt x="83" y="261"/>
                  </a:cubicBezTo>
                  <a:cubicBezTo>
                    <a:pt x="83" y="265"/>
                    <a:pt x="91" y="274"/>
                    <a:pt x="90" y="278"/>
                  </a:cubicBezTo>
                  <a:cubicBezTo>
                    <a:pt x="89" y="279"/>
                    <a:pt x="95" y="284"/>
                    <a:pt x="96" y="287"/>
                  </a:cubicBezTo>
                  <a:cubicBezTo>
                    <a:pt x="98" y="291"/>
                    <a:pt x="101" y="295"/>
                    <a:pt x="103" y="298"/>
                  </a:cubicBezTo>
                  <a:cubicBezTo>
                    <a:pt x="104" y="299"/>
                    <a:pt x="104" y="302"/>
                    <a:pt x="105" y="303"/>
                  </a:cubicBezTo>
                  <a:cubicBezTo>
                    <a:pt x="105" y="304"/>
                    <a:pt x="108" y="307"/>
                    <a:pt x="107" y="308"/>
                  </a:cubicBezTo>
                  <a:cubicBezTo>
                    <a:pt x="105" y="310"/>
                    <a:pt x="105" y="307"/>
                    <a:pt x="106" y="311"/>
                  </a:cubicBezTo>
                  <a:cubicBezTo>
                    <a:pt x="110" y="313"/>
                    <a:pt x="110" y="313"/>
                    <a:pt x="110" y="313"/>
                  </a:cubicBezTo>
                  <a:cubicBezTo>
                    <a:pt x="114" y="315"/>
                    <a:pt x="116" y="317"/>
                    <a:pt x="118" y="320"/>
                  </a:cubicBezTo>
                  <a:cubicBezTo>
                    <a:pt x="119" y="321"/>
                    <a:pt x="120" y="329"/>
                    <a:pt x="120" y="331"/>
                  </a:cubicBezTo>
                  <a:cubicBezTo>
                    <a:pt x="120" y="331"/>
                    <a:pt x="119" y="331"/>
                    <a:pt x="119" y="331"/>
                  </a:cubicBezTo>
                  <a:cubicBezTo>
                    <a:pt x="120" y="332"/>
                    <a:pt x="121" y="332"/>
                    <a:pt x="122" y="333"/>
                  </a:cubicBezTo>
                  <a:cubicBezTo>
                    <a:pt x="124" y="334"/>
                    <a:pt x="122" y="334"/>
                    <a:pt x="123" y="335"/>
                  </a:cubicBezTo>
                  <a:cubicBezTo>
                    <a:pt x="126" y="337"/>
                    <a:pt x="128" y="337"/>
                    <a:pt x="130" y="340"/>
                  </a:cubicBezTo>
                  <a:cubicBezTo>
                    <a:pt x="131" y="341"/>
                    <a:pt x="129" y="343"/>
                    <a:pt x="130" y="344"/>
                  </a:cubicBezTo>
                  <a:cubicBezTo>
                    <a:pt x="132" y="346"/>
                    <a:pt x="136" y="349"/>
                    <a:pt x="137" y="353"/>
                  </a:cubicBezTo>
                  <a:cubicBezTo>
                    <a:pt x="138" y="354"/>
                    <a:pt x="138" y="356"/>
                    <a:pt x="139" y="358"/>
                  </a:cubicBezTo>
                  <a:cubicBezTo>
                    <a:pt x="141" y="362"/>
                    <a:pt x="147" y="364"/>
                    <a:pt x="148" y="369"/>
                  </a:cubicBezTo>
                  <a:cubicBezTo>
                    <a:pt x="148" y="371"/>
                    <a:pt x="148" y="376"/>
                    <a:pt x="146" y="378"/>
                  </a:cubicBezTo>
                  <a:cubicBezTo>
                    <a:pt x="145" y="379"/>
                    <a:pt x="142" y="378"/>
                    <a:pt x="142" y="381"/>
                  </a:cubicBezTo>
                  <a:cubicBezTo>
                    <a:pt x="142" y="382"/>
                    <a:pt x="145" y="381"/>
                    <a:pt x="145" y="381"/>
                  </a:cubicBezTo>
                  <a:cubicBezTo>
                    <a:pt x="145" y="381"/>
                    <a:pt x="146" y="388"/>
                    <a:pt x="146" y="388"/>
                  </a:cubicBezTo>
                  <a:cubicBezTo>
                    <a:pt x="146" y="389"/>
                    <a:pt x="147" y="388"/>
                    <a:pt x="148" y="388"/>
                  </a:cubicBezTo>
                  <a:cubicBezTo>
                    <a:pt x="149" y="389"/>
                    <a:pt x="149" y="389"/>
                    <a:pt x="150" y="390"/>
                  </a:cubicBezTo>
                  <a:cubicBezTo>
                    <a:pt x="150" y="391"/>
                    <a:pt x="151" y="392"/>
                    <a:pt x="150" y="392"/>
                  </a:cubicBezTo>
                  <a:cubicBezTo>
                    <a:pt x="150" y="393"/>
                    <a:pt x="150" y="393"/>
                    <a:pt x="150" y="393"/>
                  </a:cubicBezTo>
                  <a:cubicBezTo>
                    <a:pt x="150" y="394"/>
                    <a:pt x="154" y="396"/>
                    <a:pt x="154" y="396"/>
                  </a:cubicBezTo>
                  <a:cubicBezTo>
                    <a:pt x="155" y="397"/>
                    <a:pt x="154" y="398"/>
                    <a:pt x="154" y="398"/>
                  </a:cubicBezTo>
                  <a:cubicBezTo>
                    <a:pt x="154" y="399"/>
                    <a:pt x="155" y="399"/>
                    <a:pt x="155" y="399"/>
                  </a:cubicBezTo>
                  <a:cubicBezTo>
                    <a:pt x="156" y="402"/>
                    <a:pt x="156" y="402"/>
                    <a:pt x="156" y="402"/>
                  </a:cubicBezTo>
                  <a:cubicBezTo>
                    <a:pt x="162" y="407"/>
                    <a:pt x="166" y="406"/>
                    <a:pt x="171" y="414"/>
                  </a:cubicBezTo>
                  <a:cubicBezTo>
                    <a:pt x="172" y="415"/>
                    <a:pt x="175" y="415"/>
                    <a:pt x="176" y="417"/>
                  </a:cubicBezTo>
                  <a:cubicBezTo>
                    <a:pt x="176" y="418"/>
                    <a:pt x="174" y="417"/>
                    <a:pt x="174" y="418"/>
                  </a:cubicBezTo>
                  <a:cubicBezTo>
                    <a:pt x="174" y="418"/>
                    <a:pt x="178" y="419"/>
                    <a:pt x="177" y="419"/>
                  </a:cubicBezTo>
                  <a:cubicBezTo>
                    <a:pt x="177" y="420"/>
                    <a:pt x="176" y="420"/>
                    <a:pt x="176" y="421"/>
                  </a:cubicBezTo>
                  <a:cubicBezTo>
                    <a:pt x="176" y="421"/>
                    <a:pt x="183" y="424"/>
                    <a:pt x="184" y="424"/>
                  </a:cubicBezTo>
                  <a:cubicBezTo>
                    <a:pt x="186" y="426"/>
                    <a:pt x="186" y="426"/>
                    <a:pt x="186" y="426"/>
                  </a:cubicBezTo>
                  <a:cubicBezTo>
                    <a:pt x="189" y="427"/>
                    <a:pt x="193" y="428"/>
                    <a:pt x="196" y="430"/>
                  </a:cubicBezTo>
                  <a:cubicBezTo>
                    <a:pt x="197" y="431"/>
                    <a:pt x="197" y="433"/>
                    <a:pt x="199" y="433"/>
                  </a:cubicBezTo>
                  <a:cubicBezTo>
                    <a:pt x="201" y="434"/>
                    <a:pt x="206" y="434"/>
                    <a:pt x="207" y="436"/>
                  </a:cubicBezTo>
                  <a:cubicBezTo>
                    <a:pt x="210" y="439"/>
                    <a:pt x="213" y="442"/>
                    <a:pt x="217" y="443"/>
                  </a:cubicBezTo>
                  <a:cubicBezTo>
                    <a:pt x="220" y="444"/>
                    <a:pt x="225" y="443"/>
                    <a:pt x="227" y="446"/>
                  </a:cubicBezTo>
                  <a:cubicBezTo>
                    <a:pt x="228" y="446"/>
                    <a:pt x="227" y="447"/>
                    <a:pt x="228" y="448"/>
                  </a:cubicBezTo>
                  <a:cubicBezTo>
                    <a:pt x="228" y="448"/>
                    <a:pt x="229" y="448"/>
                    <a:pt x="229" y="448"/>
                  </a:cubicBezTo>
                  <a:cubicBezTo>
                    <a:pt x="230" y="448"/>
                    <a:pt x="230" y="448"/>
                    <a:pt x="230" y="448"/>
                  </a:cubicBezTo>
                  <a:cubicBezTo>
                    <a:pt x="231" y="448"/>
                    <a:pt x="240" y="453"/>
                    <a:pt x="242" y="454"/>
                  </a:cubicBezTo>
                  <a:cubicBezTo>
                    <a:pt x="244" y="455"/>
                    <a:pt x="247" y="454"/>
                    <a:pt x="249" y="455"/>
                  </a:cubicBezTo>
                  <a:cubicBezTo>
                    <a:pt x="250" y="456"/>
                    <a:pt x="254" y="458"/>
                    <a:pt x="255" y="459"/>
                  </a:cubicBezTo>
                  <a:cubicBezTo>
                    <a:pt x="255" y="460"/>
                    <a:pt x="254" y="460"/>
                    <a:pt x="255" y="460"/>
                  </a:cubicBezTo>
                  <a:cubicBezTo>
                    <a:pt x="257" y="463"/>
                    <a:pt x="261" y="464"/>
                    <a:pt x="263" y="465"/>
                  </a:cubicBezTo>
                  <a:cubicBezTo>
                    <a:pt x="265" y="466"/>
                    <a:pt x="265" y="468"/>
                    <a:pt x="267" y="468"/>
                  </a:cubicBezTo>
                  <a:cubicBezTo>
                    <a:pt x="271" y="470"/>
                    <a:pt x="277" y="470"/>
                    <a:pt x="279" y="474"/>
                  </a:cubicBezTo>
                  <a:cubicBezTo>
                    <a:pt x="280" y="475"/>
                    <a:pt x="281" y="479"/>
                    <a:pt x="281" y="480"/>
                  </a:cubicBezTo>
                  <a:cubicBezTo>
                    <a:pt x="281" y="481"/>
                    <a:pt x="279" y="482"/>
                    <a:pt x="280" y="482"/>
                  </a:cubicBezTo>
                  <a:cubicBezTo>
                    <a:pt x="280" y="483"/>
                    <a:pt x="281" y="482"/>
                    <a:pt x="282" y="483"/>
                  </a:cubicBezTo>
                  <a:cubicBezTo>
                    <a:pt x="285" y="484"/>
                    <a:pt x="287" y="486"/>
                    <a:pt x="290" y="487"/>
                  </a:cubicBezTo>
                  <a:cubicBezTo>
                    <a:pt x="290" y="487"/>
                    <a:pt x="301" y="496"/>
                    <a:pt x="306" y="500"/>
                  </a:cubicBezTo>
                  <a:cubicBezTo>
                    <a:pt x="306" y="499"/>
                    <a:pt x="306" y="499"/>
                    <a:pt x="306" y="499"/>
                  </a:cubicBezTo>
                  <a:cubicBezTo>
                    <a:pt x="312" y="499"/>
                    <a:pt x="323" y="497"/>
                    <a:pt x="322" y="488"/>
                  </a:cubicBezTo>
                  <a:cubicBezTo>
                    <a:pt x="322" y="486"/>
                    <a:pt x="318" y="482"/>
                    <a:pt x="321" y="480"/>
                  </a:cubicBezTo>
                  <a:cubicBezTo>
                    <a:pt x="322" y="480"/>
                    <a:pt x="326" y="481"/>
                    <a:pt x="329" y="476"/>
                  </a:cubicBezTo>
                  <a:cubicBezTo>
                    <a:pt x="331" y="471"/>
                    <a:pt x="322" y="471"/>
                    <a:pt x="326" y="468"/>
                  </a:cubicBezTo>
                  <a:cubicBezTo>
                    <a:pt x="328" y="466"/>
                    <a:pt x="330" y="464"/>
                    <a:pt x="332" y="462"/>
                  </a:cubicBezTo>
                  <a:cubicBezTo>
                    <a:pt x="334" y="460"/>
                    <a:pt x="335" y="457"/>
                    <a:pt x="337" y="455"/>
                  </a:cubicBezTo>
                  <a:cubicBezTo>
                    <a:pt x="338" y="454"/>
                    <a:pt x="341" y="454"/>
                    <a:pt x="341" y="453"/>
                  </a:cubicBezTo>
                  <a:cubicBezTo>
                    <a:pt x="342" y="451"/>
                    <a:pt x="339" y="449"/>
                    <a:pt x="342" y="447"/>
                  </a:cubicBezTo>
                  <a:cubicBezTo>
                    <a:pt x="342" y="446"/>
                    <a:pt x="347" y="446"/>
                    <a:pt x="345" y="443"/>
                  </a:cubicBezTo>
                  <a:cubicBezTo>
                    <a:pt x="342" y="439"/>
                    <a:pt x="337" y="443"/>
                    <a:pt x="335" y="44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8" name="Freeform 111"/>
            <p:cNvSpPr>
              <a:spLocks/>
            </p:cNvSpPr>
            <p:nvPr/>
          </p:nvSpPr>
          <p:spPr bwMode="auto">
            <a:xfrm>
              <a:off x="4384676" y="1258888"/>
              <a:ext cx="284163" cy="419100"/>
            </a:xfrm>
            <a:custGeom>
              <a:avLst/>
              <a:gdLst/>
              <a:ahLst/>
              <a:cxnLst>
                <a:cxn ang="0">
                  <a:pos x="116" y="154"/>
                </a:cxn>
                <a:cxn ang="0">
                  <a:pos x="116" y="153"/>
                </a:cxn>
                <a:cxn ang="0">
                  <a:pos x="114" y="150"/>
                </a:cxn>
                <a:cxn ang="0">
                  <a:pos x="111" y="141"/>
                </a:cxn>
                <a:cxn ang="0">
                  <a:pos x="103" y="139"/>
                </a:cxn>
                <a:cxn ang="0">
                  <a:pos x="97" y="130"/>
                </a:cxn>
                <a:cxn ang="0">
                  <a:pos x="93" y="113"/>
                </a:cxn>
                <a:cxn ang="0">
                  <a:pos x="97" y="103"/>
                </a:cxn>
                <a:cxn ang="0">
                  <a:pos x="111" y="93"/>
                </a:cxn>
                <a:cxn ang="0">
                  <a:pos x="114" y="89"/>
                </a:cxn>
                <a:cxn ang="0">
                  <a:pos x="112" y="87"/>
                </a:cxn>
                <a:cxn ang="0">
                  <a:pos x="111" y="85"/>
                </a:cxn>
                <a:cxn ang="0">
                  <a:pos x="112" y="81"/>
                </a:cxn>
                <a:cxn ang="0">
                  <a:pos x="114" y="63"/>
                </a:cxn>
                <a:cxn ang="0">
                  <a:pos x="105" y="59"/>
                </a:cxn>
                <a:cxn ang="0">
                  <a:pos x="102" y="53"/>
                </a:cxn>
                <a:cxn ang="0">
                  <a:pos x="87" y="44"/>
                </a:cxn>
                <a:cxn ang="0">
                  <a:pos x="73" y="56"/>
                </a:cxn>
                <a:cxn ang="0">
                  <a:pos x="75" y="50"/>
                </a:cxn>
                <a:cxn ang="0">
                  <a:pos x="72" y="22"/>
                </a:cxn>
                <a:cxn ang="0">
                  <a:pos x="70" y="20"/>
                </a:cxn>
                <a:cxn ang="0">
                  <a:pos x="44" y="1"/>
                </a:cxn>
                <a:cxn ang="0">
                  <a:pos x="52" y="8"/>
                </a:cxn>
                <a:cxn ang="0">
                  <a:pos x="42" y="2"/>
                </a:cxn>
                <a:cxn ang="0">
                  <a:pos x="43" y="5"/>
                </a:cxn>
                <a:cxn ang="0">
                  <a:pos x="37" y="11"/>
                </a:cxn>
                <a:cxn ang="0">
                  <a:pos x="28" y="16"/>
                </a:cxn>
                <a:cxn ang="0">
                  <a:pos x="20" y="23"/>
                </a:cxn>
                <a:cxn ang="0">
                  <a:pos x="22" y="31"/>
                </a:cxn>
                <a:cxn ang="0">
                  <a:pos x="23" y="36"/>
                </a:cxn>
                <a:cxn ang="0">
                  <a:pos x="27" y="41"/>
                </a:cxn>
                <a:cxn ang="0">
                  <a:pos x="18" y="46"/>
                </a:cxn>
                <a:cxn ang="0">
                  <a:pos x="13" y="46"/>
                </a:cxn>
                <a:cxn ang="0">
                  <a:pos x="7" y="62"/>
                </a:cxn>
                <a:cxn ang="0">
                  <a:pos x="18" y="88"/>
                </a:cxn>
                <a:cxn ang="0">
                  <a:pos x="32" y="87"/>
                </a:cxn>
                <a:cxn ang="0">
                  <a:pos x="38" y="93"/>
                </a:cxn>
                <a:cxn ang="0">
                  <a:pos x="33" y="107"/>
                </a:cxn>
                <a:cxn ang="0">
                  <a:pos x="46" y="116"/>
                </a:cxn>
                <a:cxn ang="0">
                  <a:pos x="48" y="121"/>
                </a:cxn>
                <a:cxn ang="0">
                  <a:pos x="41" y="133"/>
                </a:cxn>
                <a:cxn ang="0">
                  <a:pos x="41" y="141"/>
                </a:cxn>
                <a:cxn ang="0">
                  <a:pos x="42" y="166"/>
                </a:cxn>
                <a:cxn ang="0">
                  <a:pos x="45" y="170"/>
                </a:cxn>
                <a:cxn ang="0">
                  <a:pos x="44" y="179"/>
                </a:cxn>
                <a:cxn ang="0">
                  <a:pos x="46" y="182"/>
                </a:cxn>
                <a:cxn ang="0">
                  <a:pos x="58" y="192"/>
                </a:cxn>
                <a:cxn ang="0">
                  <a:pos x="70" y="198"/>
                </a:cxn>
                <a:cxn ang="0">
                  <a:pos x="78" y="195"/>
                </a:cxn>
                <a:cxn ang="0">
                  <a:pos x="83" y="188"/>
                </a:cxn>
                <a:cxn ang="0">
                  <a:pos x="92" y="189"/>
                </a:cxn>
                <a:cxn ang="0">
                  <a:pos x="104" y="184"/>
                </a:cxn>
                <a:cxn ang="0">
                  <a:pos x="113" y="177"/>
                </a:cxn>
                <a:cxn ang="0">
                  <a:pos x="120" y="178"/>
                </a:cxn>
                <a:cxn ang="0">
                  <a:pos x="132" y="178"/>
                </a:cxn>
                <a:cxn ang="0">
                  <a:pos x="128" y="175"/>
                </a:cxn>
              </a:cxnLst>
              <a:rect l="0" t="0" r="r" b="b"/>
              <a:pathLst>
                <a:path w="134" h="198">
                  <a:moveTo>
                    <a:pt x="117" y="156"/>
                  </a:moveTo>
                  <a:cubicBezTo>
                    <a:pt x="117" y="155"/>
                    <a:pt x="117" y="155"/>
                    <a:pt x="116" y="154"/>
                  </a:cubicBezTo>
                  <a:cubicBezTo>
                    <a:pt x="116" y="154"/>
                    <a:pt x="115" y="155"/>
                    <a:pt x="115" y="155"/>
                  </a:cubicBezTo>
                  <a:cubicBezTo>
                    <a:pt x="115" y="154"/>
                    <a:pt x="116" y="153"/>
                    <a:pt x="116" y="153"/>
                  </a:cubicBezTo>
                  <a:cubicBezTo>
                    <a:pt x="115" y="152"/>
                    <a:pt x="114" y="153"/>
                    <a:pt x="114" y="152"/>
                  </a:cubicBezTo>
                  <a:cubicBezTo>
                    <a:pt x="112" y="151"/>
                    <a:pt x="115" y="151"/>
                    <a:pt x="114" y="150"/>
                  </a:cubicBezTo>
                  <a:cubicBezTo>
                    <a:pt x="114" y="149"/>
                    <a:pt x="113" y="149"/>
                    <a:pt x="113" y="149"/>
                  </a:cubicBezTo>
                  <a:cubicBezTo>
                    <a:pt x="113" y="149"/>
                    <a:pt x="111" y="141"/>
                    <a:pt x="111" y="141"/>
                  </a:cubicBezTo>
                  <a:cubicBezTo>
                    <a:pt x="111" y="138"/>
                    <a:pt x="111" y="138"/>
                    <a:pt x="111" y="138"/>
                  </a:cubicBezTo>
                  <a:cubicBezTo>
                    <a:pt x="109" y="137"/>
                    <a:pt x="105" y="140"/>
                    <a:pt x="103" y="139"/>
                  </a:cubicBezTo>
                  <a:cubicBezTo>
                    <a:pt x="100" y="139"/>
                    <a:pt x="102" y="134"/>
                    <a:pt x="99" y="131"/>
                  </a:cubicBezTo>
                  <a:cubicBezTo>
                    <a:pt x="97" y="130"/>
                    <a:pt x="97" y="130"/>
                    <a:pt x="97" y="130"/>
                  </a:cubicBezTo>
                  <a:cubicBezTo>
                    <a:pt x="95" y="128"/>
                    <a:pt x="89" y="118"/>
                    <a:pt x="90" y="116"/>
                  </a:cubicBezTo>
                  <a:cubicBezTo>
                    <a:pt x="91" y="115"/>
                    <a:pt x="93" y="115"/>
                    <a:pt x="93" y="113"/>
                  </a:cubicBezTo>
                  <a:cubicBezTo>
                    <a:pt x="95" y="111"/>
                    <a:pt x="94" y="108"/>
                    <a:pt x="95" y="106"/>
                  </a:cubicBezTo>
                  <a:cubicBezTo>
                    <a:pt x="97" y="103"/>
                    <a:pt x="97" y="103"/>
                    <a:pt x="97" y="103"/>
                  </a:cubicBezTo>
                  <a:cubicBezTo>
                    <a:pt x="96" y="102"/>
                    <a:pt x="94" y="101"/>
                    <a:pt x="94" y="99"/>
                  </a:cubicBezTo>
                  <a:cubicBezTo>
                    <a:pt x="94" y="92"/>
                    <a:pt x="110" y="95"/>
                    <a:pt x="111" y="93"/>
                  </a:cubicBezTo>
                  <a:cubicBezTo>
                    <a:pt x="111" y="89"/>
                    <a:pt x="111" y="89"/>
                    <a:pt x="111" y="89"/>
                  </a:cubicBezTo>
                  <a:cubicBezTo>
                    <a:pt x="112" y="87"/>
                    <a:pt x="113" y="93"/>
                    <a:pt x="114" y="89"/>
                  </a:cubicBezTo>
                  <a:cubicBezTo>
                    <a:pt x="114" y="89"/>
                    <a:pt x="113" y="87"/>
                    <a:pt x="112" y="87"/>
                  </a:cubicBezTo>
                  <a:cubicBezTo>
                    <a:pt x="112" y="88"/>
                    <a:pt x="111" y="88"/>
                    <a:pt x="112" y="87"/>
                  </a:cubicBezTo>
                  <a:cubicBezTo>
                    <a:pt x="112" y="86"/>
                    <a:pt x="112" y="87"/>
                    <a:pt x="112" y="87"/>
                  </a:cubicBezTo>
                  <a:cubicBezTo>
                    <a:pt x="112" y="86"/>
                    <a:pt x="112" y="86"/>
                    <a:pt x="111" y="85"/>
                  </a:cubicBezTo>
                  <a:cubicBezTo>
                    <a:pt x="111" y="85"/>
                    <a:pt x="110" y="86"/>
                    <a:pt x="110" y="86"/>
                  </a:cubicBezTo>
                  <a:cubicBezTo>
                    <a:pt x="110" y="86"/>
                    <a:pt x="112" y="83"/>
                    <a:pt x="112" y="81"/>
                  </a:cubicBezTo>
                  <a:cubicBezTo>
                    <a:pt x="112" y="81"/>
                    <a:pt x="115" y="77"/>
                    <a:pt x="115" y="75"/>
                  </a:cubicBezTo>
                  <a:cubicBezTo>
                    <a:pt x="115" y="70"/>
                    <a:pt x="115" y="67"/>
                    <a:pt x="114" y="63"/>
                  </a:cubicBezTo>
                  <a:cubicBezTo>
                    <a:pt x="113" y="62"/>
                    <a:pt x="106" y="56"/>
                    <a:pt x="105" y="58"/>
                  </a:cubicBezTo>
                  <a:cubicBezTo>
                    <a:pt x="105" y="58"/>
                    <a:pt x="105" y="59"/>
                    <a:pt x="105" y="59"/>
                  </a:cubicBezTo>
                  <a:cubicBezTo>
                    <a:pt x="105" y="60"/>
                    <a:pt x="104" y="58"/>
                    <a:pt x="104" y="57"/>
                  </a:cubicBezTo>
                  <a:cubicBezTo>
                    <a:pt x="103" y="55"/>
                    <a:pt x="104" y="55"/>
                    <a:pt x="102" y="53"/>
                  </a:cubicBezTo>
                  <a:cubicBezTo>
                    <a:pt x="99" y="51"/>
                    <a:pt x="93" y="45"/>
                    <a:pt x="90" y="44"/>
                  </a:cubicBezTo>
                  <a:cubicBezTo>
                    <a:pt x="89" y="44"/>
                    <a:pt x="88" y="44"/>
                    <a:pt x="87" y="44"/>
                  </a:cubicBezTo>
                  <a:cubicBezTo>
                    <a:pt x="84" y="44"/>
                    <a:pt x="82" y="40"/>
                    <a:pt x="79" y="44"/>
                  </a:cubicBezTo>
                  <a:cubicBezTo>
                    <a:pt x="78" y="46"/>
                    <a:pt x="76" y="57"/>
                    <a:pt x="73" y="56"/>
                  </a:cubicBezTo>
                  <a:cubicBezTo>
                    <a:pt x="73" y="56"/>
                    <a:pt x="74" y="55"/>
                    <a:pt x="74" y="55"/>
                  </a:cubicBezTo>
                  <a:cubicBezTo>
                    <a:pt x="75" y="53"/>
                    <a:pt x="75" y="52"/>
                    <a:pt x="75" y="50"/>
                  </a:cubicBezTo>
                  <a:cubicBezTo>
                    <a:pt x="75" y="42"/>
                    <a:pt x="80" y="38"/>
                    <a:pt x="79" y="30"/>
                  </a:cubicBezTo>
                  <a:cubicBezTo>
                    <a:pt x="79" y="29"/>
                    <a:pt x="73" y="22"/>
                    <a:pt x="72" y="22"/>
                  </a:cubicBezTo>
                  <a:cubicBezTo>
                    <a:pt x="72" y="22"/>
                    <a:pt x="72" y="23"/>
                    <a:pt x="72" y="23"/>
                  </a:cubicBezTo>
                  <a:cubicBezTo>
                    <a:pt x="72" y="23"/>
                    <a:pt x="70" y="20"/>
                    <a:pt x="70" y="20"/>
                  </a:cubicBezTo>
                  <a:cubicBezTo>
                    <a:pt x="69" y="18"/>
                    <a:pt x="67" y="17"/>
                    <a:pt x="65" y="15"/>
                  </a:cubicBezTo>
                  <a:cubicBezTo>
                    <a:pt x="61" y="11"/>
                    <a:pt x="50" y="3"/>
                    <a:pt x="44" y="1"/>
                  </a:cubicBezTo>
                  <a:cubicBezTo>
                    <a:pt x="40" y="0"/>
                    <a:pt x="48" y="5"/>
                    <a:pt x="50" y="6"/>
                  </a:cubicBezTo>
                  <a:cubicBezTo>
                    <a:pt x="51" y="6"/>
                    <a:pt x="51" y="7"/>
                    <a:pt x="52" y="8"/>
                  </a:cubicBezTo>
                  <a:cubicBezTo>
                    <a:pt x="52" y="8"/>
                    <a:pt x="53" y="9"/>
                    <a:pt x="53" y="9"/>
                  </a:cubicBezTo>
                  <a:cubicBezTo>
                    <a:pt x="49" y="7"/>
                    <a:pt x="45" y="5"/>
                    <a:pt x="42" y="2"/>
                  </a:cubicBezTo>
                  <a:cubicBezTo>
                    <a:pt x="42" y="2"/>
                    <a:pt x="41" y="2"/>
                    <a:pt x="41" y="2"/>
                  </a:cubicBezTo>
                  <a:cubicBezTo>
                    <a:pt x="42" y="3"/>
                    <a:pt x="43" y="4"/>
                    <a:pt x="43" y="5"/>
                  </a:cubicBezTo>
                  <a:cubicBezTo>
                    <a:pt x="43" y="7"/>
                    <a:pt x="39" y="6"/>
                    <a:pt x="39" y="6"/>
                  </a:cubicBezTo>
                  <a:cubicBezTo>
                    <a:pt x="38" y="7"/>
                    <a:pt x="38" y="10"/>
                    <a:pt x="37" y="11"/>
                  </a:cubicBezTo>
                  <a:cubicBezTo>
                    <a:pt x="32" y="13"/>
                    <a:pt x="32" y="13"/>
                    <a:pt x="32" y="13"/>
                  </a:cubicBezTo>
                  <a:cubicBezTo>
                    <a:pt x="31" y="14"/>
                    <a:pt x="30" y="16"/>
                    <a:pt x="28" y="16"/>
                  </a:cubicBezTo>
                  <a:cubicBezTo>
                    <a:pt x="27" y="17"/>
                    <a:pt x="24" y="17"/>
                    <a:pt x="23" y="18"/>
                  </a:cubicBezTo>
                  <a:cubicBezTo>
                    <a:pt x="22" y="19"/>
                    <a:pt x="22" y="22"/>
                    <a:pt x="20" y="23"/>
                  </a:cubicBezTo>
                  <a:cubicBezTo>
                    <a:pt x="20" y="23"/>
                    <a:pt x="18" y="24"/>
                    <a:pt x="18" y="25"/>
                  </a:cubicBezTo>
                  <a:cubicBezTo>
                    <a:pt x="18" y="27"/>
                    <a:pt x="22" y="29"/>
                    <a:pt x="22" y="31"/>
                  </a:cubicBezTo>
                  <a:cubicBezTo>
                    <a:pt x="21" y="34"/>
                    <a:pt x="19" y="33"/>
                    <a:pt x="22" y="35"/>
                  </a:cubicBezTo>
                  <a:cubicBezTo>
                    <a:pt x="22" y="36"/>
                    <a:pt x="22" y="36"/>
                    <a:pt x="23" y="36"/>
                  </a:cubicBezTo>
                  <a:cubicBezTo>
                    <a:pt x="24" y="36"/>
                    <a:pt x="24" y="33"/>
                    <a:pt x="28" y="34"/>
                  </a:cubicBezTo>
                  <a:cubicBezTo>
                    <a:pt x="31" y="35"/>
                    <a:pt x="29" y="40"/>
                    <a:pt x="27" y="41"/>
                  </a:cubicBezTo>
                  <a:cubicBezTo>
                    <a:pt x="27" y="42"/>
                    <a:pt x="27" y="41"/>
                    <a:pt x="26" y="41"/>
                  </a:cubicBezTo>
                  <a:cubicBezTo>
                    <a:pt x="23" y="41"/>
                    <a:pt x="21" y="46"/>
                    <a:pt x="18" y="46"/>
                  </a:cubicBezTo>
                  <a:cubicBezTo>
                    <a:pt x="17" y="46"/>
                    <a:pt x="14" y="44"/>
                    <a:pt x="12" y="44"/>
                  </a:cubicBezTo>
                  <a:cubicBezTo>
                    <a:pt x="12" y="45"/>
                    <a:pt x="13" y="45"/>
                    <a:pt x="13" y="46"/>
                  </a:cubicBezTo>
                  <a:cubicBezTo>
                    <a:pt x="11" y="48"/>
                    <a:pt x="4" y="46"/>
                    <a:pt x="5" y="51"/>
                  </a:cubicBezTo>
                  <a:cubicBezTo>
                    <a:pt x="5" y="52"/>
                    <a:pt x="8" y="60"/>
                    <a:pt x="7" y="62"/>
                  </a:cubicBezTo>
                  <a:cubicBezTo>
                    <a:pt x="6" y="64"/>
                    <a:pt x="0" y="65"/>
                    <a:pt x="0" y="68"/>
                  </a:cubicBezTo>
                  <a:cubicBezTo>
                    <a:pt x="0" y="72"/>
                    <a:pt x="12" y="81"/>
                    <a:pt x="18" y="88"/>
                  </a:cubicBezTo>
                  <a:cubicBezTo>
                    <a:pt x="21" y="88"/>
                    <a:pt x="23" y="89"/>
                    <a:pt x="26" y="89"/>
                  </a:cubicBezTo>
                  <a:cubicBezTo>
                    <a:pt x="28" y="89"/>
                    <a:pt x="30" y="87"/>
                    <a:pt x="32" y="87"/>
                  </a:cubicBezTo>
                  <a:cubicBezTo>
                    <a:pt x="32" y="87"/>
                    <a:pt x="38" y="91"/>
                    <a:pt x="38" y="91"/>
                  </a:cubicBezTo>
                  <a:cubicBezTo>
                    <a:pt x="39" y="92"/>
                    <a:pt x="38" y="93"/>
                    <a:pt x="38" y="93"/>
                  </a:cubicBezTo>
                  <a:cubicBezTo>
                    <a:pt x="38" y="96"/>
                    <a:pt x="38" y="100"/>
                    <a:pt x="37" y="102"/>
                  </a:cubicBezTo>
                  <a:cubicBezTo>
                    <a:pt x="36" y="103"/>
                    <a:pt x="32" y="106"/>
                    <a:pt x="33" y="107"/>
                  </a:cubicBezTo>
                  <a:cubicBezTo>
                    <a:pt x="36" y="109"/>
                    <a:pt x="41" y="108"/>
                    <a:pt x="44" y="109"/>
                  </a:cubicBezTo>
                  <a:cubicBezTo>
                    <a:pt x="49" y="111"/>
                    <a:pt x="42" y="114"/>
                    <a:pt x="46" y="116"/>
                  </a:cubicBezTo>
                  <a:cubicBezTo>
                    <a:pt x="46" y="117"/>
                    <a:pt x="47" y="117"/>
                    <a:pt x="47" y="117"/>
                  </a:cubicBezTo>
                  <a:cubicBezTo>
                    <a:pt x="48" y="118"/>
                    <a:pt x="48" y="120"/>
                    <a:pt x="48" y="121"/>
                  </a:cubicBezTo>
                  <a:cubicBezTo>
                    <a:pt x="49" y="121"/>
                    <a:pt x="51" y="121"/>
                    <a:pt x="51" y="122"/>
                  </a:cubicBezTo>
                  <a:cubicBezTo>
                    <a:pt x="50" y="124"/>
                    <a:pt x="41" y="132"/>
                    <a:pt x="41" y="133"/>
                  </a:cubicBezTo>
                  <a:cubicBezTo>
                    <a:pt x="42" y="136"/>
                    <a:pt x="42" y="136"/>
                    <a:pt x="42" y="136"/>
                  </a:cubicBezTo>
                  <a:cubicBezTo>
                    <a:pt x="43" y="137"/>
                    <a:pt x="41" y="139"/>
                    <a:pt x="41" y="141"/>
                  </a:cubicBezTo>
                  <a:cubicBezTo>
                    <a:pt x="39" y="148"/>
                    <a:pt x="37" y="154"/>
                    <a:pt x="40" y="162"/>
                  </a:cubicBezTo>
                  <a:cubicBezTo>
                    <a:pt x="40" y="162"/>
                    <a:pt x="42" y="166"/>
                    <a:pt x="42" y="166"/>
                  </a:cubicBezTo>
                  <a:cubicBezTo>
                    <a:pt x="42" y="167"/>
                    <a:pt x="44" y="167"/>
                    <a:pt x="45" y="168"/>
                  </a:cubicBezTo>
                  <a:cubicBezTo>
                    <a:pt x="45" y="168"/>
                    <a:pt x="45" y="169"/>
                    <a:pt x="45" y="170"/>
                  </a:cubicBezTo>
                  <a:cubicBezTo>
                    <a:pt x="45" y="172"/>
                    <a:pt x="44" y="175"/>
                    <a:pt x="44" y="177"/>
                  </a:cubicBezTo>
                  <a:cubicBezTo>
                    <a:pt x="44" y="178"/>
                    <a:pt x="44" y="178"/>
                    <a:pt x="44" y="179"/>
                  </a:cubicBezTo>
                  <a:cubicBezTo>
                    <a:pt x="47" y="180"/>
                    <a:pt x="47" y="180"/>
                    <a:pt x="47" y="180"/>
                  </a:cubicBezTo>
                  <a:cubicBezTo>
                    <a:pt x="46" y="182"/>
                    <a:pt x="46" y="182"/>
                    <a:pt x="46" y="182"/>
                  </a:cubicBezTo>
                  <a:cubicBezTo>
                    <a:pt x="46" y="183"/>
                    <a:pt x="49" y="183"/>
                    <a:pt x="50" y="183"/>
                  </a:cubicBezTo>
                  <a:cubicBezTo>
                    <a:pt x="53" y="185"/>
                    <a:pt x="55" y="190"/>
                    <a:pt x="58" y="192"/>
                  </a:cubicBezTo>
                  <a:cubicBezTo>
                    <a:pt x="61" y="194"/>
                    <a:pt x="64" y="193"/>
                    <a:pt x="67" y="194"/>
                  </a:cubicBezTo>
                  <a:cubicBezTo>
                    <a:pt x="68" y="196"/>
                    <a:pt x="68" y="198"/>
                    <a:pt x="70" y="198"/>
                  </a:cubicBezTo>
                  <a:cubicBezTo>
                    <a:pt x="76" y="196"/>
                    <a:pt x="69" y="197"/>
                    <a:pt x="73" y="195"/>
                  </a:cubicBezTo>
                  <a:cubicBezTo>
                    <a:pt x="74" y="194"/>
                    <a:pt x="77" y="196"/>
                    <a:pt x="78" y="195"/>
                  </a:cubicBezTo>
                  <a:cubicBezTo>
                    <a:pt x="81" y="194"/>
                    <a:pt x="78" y="192"/>
                    <a:pt x="78" y="190"/>
                  </a:cubicBezTo>
                  <a:cubicBezTo>
                    <a:pt x="79" y="189"/>
                    <a:pt x="82" y="188"/>
                    <a:pt x="83" y="188"/>
                  </a:cubicBezTo>
                  <a:cubicBezTo>
                    <a:pt x="83" y="187"/>
                    <a:pt x="83" y="186"/>
                    <a:pt x="83" y="186"/>
                  </a:cubicBezTo>
                  <a:cubicBezTo>
                    <a:pt x="86" y="186"/>
                    <a:pt x="89" y="189"/>
                    <a:pt x="92" y="189"/>
                  </a:cubicBezTo>
                  <a:cubicBezTo>
                    <a:pt x="93" y="188"/>
                    <a:pt x="92" y="185"/>
                    <a:pt x="93" y="185"/>
                  </a:cubicBezTo>
                  <a:cubicBezTo>
                    <a:pt x="95" y="182"/>
                    <a:pt x="101" y="184"/>
                    <a:pt x="104" y="184"/>
                  </a:cubicBezTo>
                  <a:cubicBezTo>
                    <a:pt x="107" y="183"/>
                    <a:pt x="108" y="176"/>
                    <a:pt x="111" y="176"/>
                  </a:cubicBezTo>
                  <a:cubicBezTo>
                    <a:pt x="112" y="176"/>
                    <a:pt x="112" y="177"/>
                    <a:pt x="113" y="177"/>
                  </a:cubicBezTo>
                  <a:cubicBezTo>
                    <a:pt x="114" y="177"/>
                    <a:pt x="117" y="174"/>
                    <a:pt x="118" y="175"/>
                  </a:cubicBezTo>
                  <a:cubicBezTo>
                    <a:pt x="119" y="177"/>
                    <a:pt x="116" y="177"/>
                    <a:pt x="120" y="178"/>
                  </a:cubicBezTo>
                  <a:cubicBezTo>
                    <a:pt x="123" y="178"/>
                    <a:pt x="127" y="177"/>
                    <a:pt x="129" y="177"/>
                  </a:cubicBezTo>
                  <a:cubicBezTo>
                    <a:pt x="130" y="177"/>
                    <a:pt x="131" y="178"/>
                    <a:pt x="132" y="178"/>
                  </a:cubicBezTo>
                  <a:cubicBezTo>
                    <a:pt x="133" y="178"/>
                    <a:pt x="133" y="177"/>
                    <a:pt x="134" y="177"/>
                  </a:cubicBezTo>
                  <a:cubicBezTo>
                    <a:pt x="132" y="175"/>
                    <a:pt x="130" y="176"/>
                    <a:pt x="128" y="175"/>
                  </a:cubicBezTo>
                  <a:cubicBezTo>
                    <a:pt x="125" y="173"/>
                    <a:pt x="119" y="160"/>
                    <a:pt x="117" y="156"/>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9" name="Freeform 112"/>
            <p:cNvSpPr>
              <a:spLocks/>
            </p:cNvSpPr>
            <p:nvPr/>
          </p:nvSpPr>
          <p:spPr bwMode="auto">
            <a:xfrm>
              <a:off x="4573588" y="1398588"/>
              <a:ext cx="241300" cy="242888"/>
            </a:xfrm>
            <a:custGeom>
              <a:avLst/>
              <a:gdLst/>
              <a:ahLst/>
              <a:cxnLst>
                <a:cxn ang="0">
                  <a:pos x="98" y="100"/>
                </a:cxn>
                <a:cxn ang="0">
                  <a:pos x="100" y="98"/>
                </a:cxn>
                <a:cxn ang="0">
                  <a:pos x="107" y="77"/>
                </a:cxn>
                <a:cxn ang="0">
                  <a:pos x="102" y="54"/>
                </a:cxn>
                <a:cxn ang="0">
                  <a:pos x="101" y="50"/>
                </a:cxn>
                <a:cxn ang="0">
                  <a:pos x="108" y="17"/>
                </a:cxn>
                <a:cxn ang="0">
                  <a:pos x="89" y="1"/>
                </a:cxn>
                <a:cxn ang="0">
                  <a:pos x="88" y="5"/>
                </a:cxn>
                <a:cxn ang="0">
                  <a:pos x="81" y="5"/>
                </a:cxn>
                <a:cxn ang="0">
                  <a:pos x="66" y="1"/>
                </a:cxn>
                <a:cxn ang="0">
                  <a:pos x="60" y="8"/>
                </a:cxn>
                <a:cxn ang="0">
                  <a:pos x="53" y="5"/>
                </a:cxn>
                <a:cxn ang="0">
                  <a:pos x="23" y="15"/>
                </a:cxn>
                <a:cxn ang="0">
                  <a:pos x="22" y="19"/>
                </a:cxn>
                <a:cxn ang="0">
                  <a:pos x="25" y="23"/>
                </a:cxn>
                <a:cxn ang="0">
                  <a:pos x="22" y="27"/>
                </a:cxn>
                <a:cxn ang="0">
                  <a:pos x="8" y="37"/>
                </a:cxn>
                <a:cxn ang="0">
                  <a:pos x="4" y="47"/>
                </a:cxn>
                <a:cxn ang="0">
                  <a:pos x="8" y="64"/>
                </a:cxn>
                <a:cxn ang="0">
                  <a:pos x="14" y="73"/>
                </a:cxn>
                <a:cxn ang="0">
                  <a:pos x="22" y="75"/>
                </a:cxn>
                <a:cxn ang="0">
                  <a:pos x="25" y="84"/>
                </a:cxn>
                <a:cxn ang="0">
                  <a:pos x="27" y="87"/>
                </a:cxn>
                <a:cxn ang="0">
                  <a:pos x="27" y="88"/>
                </a:cxn>
                <a:cxn ang="0">
                  <a:pos x="39" y="109"/>
                </a:cxn>
                <a:cxn ang="0">
                  <a:pos x="59" y="113"/>
                </a:cxn>
                <a:cxn ang="0">
                  <a:pos x="55" y="100"/>
                </a:cxn>
                <a:cxn ang="0">
                  <a:pos x="59" y="95"/>
                </a:cxn>
                <a:cxn ang="0">
                  <a:pos x="81" y="94"/>
                </a:cxn>
                <a:cxn ang="0">
                  <a:pos x="86" y="94"/>
                </a:cxn>
                <a:cxn ang="0">
                  <a:pos x="94" y="97"/>
                </a:cxn>
                <a:cxn ang="0">
                  <a:pos x="95" y="101"/>
                </a:cxn>
                <a:cxn ang="0">
                  <a:pos x="96" y="100"/>
                </a:cxn>
              </a:cxnLst>
              <a:rect l="0" t="0" r="r" b="b"/>
              <a:pathLst>
                <a:path w="114" h="115">
                  <a:moveTo>
                    <a:pt x="97" y="100"/>
                  </a:moveTo>
                  <a:cubicBezTo>
                    <a:pt x="97" y="100"/>
                    <a:pt x="98" y="101"/>
                    <a:pt x="98" y="100"/>
                  </a:cubicBezTo>
                  <a:cubicBezTo>
                    <a:pt x="99" y="98"/>
                    <a:pt x="99" y="98"/>
                    <a:pt x="99" y="98"/>
                  </a:cubicBezTo>
                  <a:cubicBezTo>
                    <a:pt x="99" y="97"/>
                    <a:pt x="100" y="98"/>
                    <a:pt x="100" y="98"/>
                  </a:cubicBezTo>
                  <a:cubicBezTo>
                    <a:pt x="102" y="96"/>
                    <a:pt x="106" y="89"/>
                    <a:pt x="107" y="87"/>
                  </a:cubicBezTo>
                  <a:cubicBezTo>
                    <a:pt x="108" y="84"/>
                    <a:pt x="106" y="80"/>
                    <a:pt x="107" y="77"/>
                  </a:cubicBezTo>
                  <a:cubicBezTo>
                    <a:pt x="108" y="73"/>
                    <a:pt x="114" y="71"/>
                    <a:pt x="113" y="66"/>
                  </a:cubicBezTo>
                  <a:cubicBezTo>
                    <a:pt x="112" y="64"/>
                    <a:pt x="102" y="55"/>
                    <a:pt x="102" y="54"/>
                  </a:cubicBezTo>
                  <a:cubicBezTo>
                    <a:pt x="103" y="51"/>
                    <a:pt x="103" y="51"/>
                    <a:pt x="103" y="51"/>
                  </a:cubicBezTo>
                  <a:cubicBezTo>
                    <a:pt x="103" y="50"/>
                    <a:pt x="101" y="50"/>
                    <a:pt x="101" y="50"/>
                  </a:cubicBezTo>
                  <a:cubicBezTo>
                    <a:pt x="100" y="48"/>
                    <a:pt x="100" y="37"/>
                    <a:pt x="99" y="35"/>
                  </a:cubicBezTo>
                  <a:cubicBezTo>
                    <a:pt x="97" y="27"/>
                    <a:pt x="104" y="23"/>
                    <a:pt x="108" y="17"/>
                  </a:cubicBezTo>
                  <a:cubicBezTo>
                    <a:pt x="108" y="15"/>
                    <a:pt x="114" y="7"/>
                    <a:pt x="111" y="5"/>
                  </a:cubicBezTo>
                  <a:cubicBezTo>
                    <a:pt x="109" y="4"/>
                    <a:pt x="91" y="1"/>
                    <a:pt x="89" y="1"/>
                  </a:cubicBezTo>
                  <a:cubicBezTo>
                    <a:pt x="88" y="1"/>
                    <a:pt x="82" y="0"/>
                    <a:pt x="82" y="1"/>
                  </a:cubicBezTo>
                  <a:cubicBezTo>
                    <a:pt x="80" y="6"/>
                    <a:pt x="88" y="3"/>
                    <a:pt x="88" y="5"/>
                  </a:cubicBezTo>
                  <a:cubicBezTo>
                    <a:pt x="88" y="5"/>
                    <a:pt x="83" y="4"/>
                    <a:pt x="82" y="4"/>
                  </a:cubicBezTo>
                  <a:cubicBezTo>
                    <a:pt x="82" y="4"/>
                    <a:pt x="82" y="6"/>
                    <a:pt x="81" y="5"/>
                  </a:cubicBezTo>
                  <a:cubicBezTo>
                    <a:pt x="81" y="5"/>
                    <a:pt x="82" y="4"/>
                    <a:pt x="81" y="4"/>
                  </a:cubicBezTo>
                  <a:cubicBezTo>
                    <a:pt x="80" y="2"/>
                    <a:pt x="68" y="1"/>
                    <a:pt x="66" y="1"/>
                  </a:cubicBezTo>
                  <a:cubicBezTo>
                    <a:pt x="56" y="2"/>
                    <a:pt x="62" y="4"/>
                    <a:pt x="60" y="10"/>
                  </a:cubicBezTo>
                  <a:cubicBezTo>
                    <a:pt x="60" y="9"/>
                    <a:pt x="60" y="9"/>
                    <a:pt x="60" y="8"/>
                  </a:cubicBezTo>
                  <a:cubicBezTo>
                    <a:pt x="60" y="8"/>
                    <a:pt x="60" y="7"/>
                    <a:pt x="60" y="7"/>
                  </a:cubicBezTo>
                  <a:cubicBezTo>
                    <a:pt x="59" y="5"/>
                    <a:pt x="55" y="5"/>
                    <a:pt x="53" y="5"/>
                  </a:cubicBezTo>
                  <a:cubicBezTo>
                    <a:pt x="47" y="3"/>
                    <a:pt x="38" y="0"/>
                    <a:pt x="31" y="1"/>
                  </a:cubicBezTo>
                  <a:cubicBezTo>
                    <a:pt x="25" y="1"/>
                    <a:pt x="28" y="12"/>
                    <a:pt x="23" y="15"/>
                  </a:cubicBezTo>
                  <a:cubicBezTo>
                    <a:pt x="23" y="17"/>
                    <a:pt x="21" y="20"/>
                    <a:pt x="21" y="20"/>
                  </a:cubicBezTo>
                  <a:cubicBezTo>
                    <a:pt x="21" y="20"/>
                    <a:pt x="22" y="19"/>
                    <a:pt x="22" y="19"/>
                  </a:cubicBezTo>
                  <a:cubicBezTo>
                    <a:pt x="23" y="20"/>
                    <a:pt x="23" y="20"/>
                    <a:pt x="23" y="21"/>
                  </a:cubicBezTo>
                  <a:cubicBezTo>
                    <a:pt x="24" y="21"/>
                    <a:pt x="25" y="23"/>
                    <a:pt x="25" y="23"/>
                  </a:cubicBezTo>
                  <a:cubicBezTo>
                    <a:pt x="24" y="27"/>
                    <a:pt x="23" y="21"/>
                    <a:pt x="22" y="23"/>
                  </a:cubicBezTo>
                  <a:cubicBezTo>
                    <a:pt x="22" y="27"/>
                    <a:pt x="22" y="27"/>
                    <a:pt x="22" y="27"/>
                  </a:cubicBezTo>
                  <a:cubicBezTo>
                    <a:pt x="21" y="29"/>
                    <a:pt x="5" y="26"/>
                    <a:pt x="5" y="33"/>
                  </a:cubicBezTo>
                  <a:cubicBezTo>
                    <a:pt x="5" y="35"/>
                    <a:pt x="7" y="36"/>
                    <a:pt x="8" y="37"/>
                  </a:cubicBezTo>
                  <a:cubicBezTo>
                    <a:pt x="6" y="40"/>
                    <a:pt x="6" y="40"/>
                    <a:pt x="6" y="40"/>
                  </a:cubicBezTo>
                  <a:cubicBezTo>
                    <a:pt x="5" y="42"/>
                    <a:pt x="6" y="45"/>
                    <a:pt x="4" y="47"/>
                  </a:cubicBezTo>
                  <a:cubicBezTo>
                    <a:pt x="4" y="49"/>
                    <a:pt x="2" y="49"/>
                    <a:pt x="1" y="50"/>
                  </a:cubicBezTo>
                  <a:cubicBezTo>
                    <a:pt x="0" y="52"/>
                    <a:pt x="6" y="62"/>
                    <a:pt x="8" y="64"/>
                  </a:cubicBezTo>
                  <a:cubicBezTo>
                    <a:pt x="10" y="65"/>
                    <a:pt x="10" y="65"/>
                    <a:pt x="10" y="65"/>
                  </a:cubicBezTo>
                  <a:cubicBezTo>
                    <a:pt x="13" y="68"/>
                    <a:pt x="11" y="73"/>
                    <a:pt x="14" y="73"/>
                  </a:cubicBezTo>
                  <a:cubicBezTo>
                    <a:pt x="16" y="74"/>
                    <a:pt x="20" y="71"/>
                    <a:pt x="22" y="72"/>
                  </a:cubicBezTo>
                  <a:cubicBezTo>
                    <a:pt x="22" y="75"/>
                    <a:pt x="22" y="75"/>
                    <a:pt x="22" y="75"/>
                  </a:cubicBezTo>
                  <a:cubicBezTo>
                    <a:pt x="22" y="75"/>
                    <a:pt x="24" y="83"/>
                    <a:pt x="24" y="83"/>
                  </a:cubicBezTo>
                  <a:cubicBezTo>
                    <a:pt x="24" y="83"/>
                    <a:pt x="25" y="83"/>
                    <a:pt x="25" y="84"/>
                  </a:cubicBezTo>
                  <a:cubicBezTo>
                    <a:pt x="26" y="85"/>
                    <a:pt x="23" y="85"/>
                    <a:pt x="25" y="86"/>
                  </a:cubicBezTo>
                  <a:cubicBezTo>
                    <a:pt x="25" y="87"/>
                    <a:pt x="26" y="86"/>
                    <a:pt x="27" y="87"/>
                  </a:cubicBezTo>
                  <a:cubicBezTo>
                    <a:pt x="27" y="87"/>
                    <a:pt x="26" y="88"/>
                    <a:pt x="26" y="89"/>
                  </a:cubicBezTo>
                  <a:cubicBezTo>
                    <a:pt x="26" y="89"/>
                    <a:pt x="27" y="88"/>
                    <a:pt x="27" y="88"/>
                  </a:cubicBezTo>
                  <a:cubicBezTo>
                    <a:pt x="28" y="89"/>
                    <a:pt x="28" y="89"/>
                    <a:pt x="28" y="90"/>
                  </a:cubicBezTo>
                  <a:cubicBezTo>
                    <a:pt x="30" y="94"/>
                    <a:pt x="36" y="107"/>
                    <a:pt x="39" y="109"/>
                  </a:cubicBezTo>
                  <a:cubicBezTo>
                    <a:pt x="41" y="110"/>
                    <a:pt x="43" y="109"/>
                    <a:pt x="45" y="111"/>
                  </a:cubicBezTo>
                  <a:cubicBezTo>
                    <a:pt x="49" y="110"/>
                    <a:pt x="55" y="115"/>
                    <a:pt x="59" y="113"/>
                  </a:cubicBezTo>
                  <a:cubicBezTo>
                    <a:pt x="61" y="113"/>
                    <a:pt x="61" y="109"/>
                    <a:pt x="60" y="108"/>
                  </a:cubicBezTo>
                  <a:cubicBezTo>
                    <a:pt x="60" y="106"/>
                    <a:pt x="51" y="102"/>
                    <a:pt x="55" y="100"/>
                  </a:cubicBezTo>
                  <a:cubicBezTo>
                    <a:pt x="55" y="100"/>
                    <a:pt x="56" y="100"/>
                    <a:pt x="57" y="100"/>
                  </a:cubicBezTo>
                  <a:cubicBezTo>
                    <a:pt x="58" y="99"/>
                    <a:pt x="58" y="95"/>
                    <a:pt x="59" y="95"/>
                  </a:cubicBezTo>
                  <a:cubicBezTo>
                    <a:pt x="61" y="95"/>
                    <a:pt x="63" y="98"/>
                    <a:pt x="65" y="99"/>
                  </a:cubicBezTo>
                  <a:cubicBezTo>
                    <a:pt x="72" y="100"/>
                    <a:pt x="77" y="94"/>
                    <a:pt x="81" y="94"/>
                  </a:cubicBezTo>
                  <a:cubicBezTo>
                    <a:pt x="81" y="94"/>
                    <a:pt x="81" y="95"/>
                    <a:pt x="82" y="95"/>
                  </a:cubicBezTo>
                  <a:cubicBezTo>
                    <a:pt x="83" y="95"/>
                    <a:pt x="85" y="92"/>
                    <a:pt x="86" y="94"/>
                  </a:cubicBezTo>
                  <a:cubicBezTo>
                    <a:pt x="87" y="94"/>
                    <a:pt x="87" y="97"/>
                    <a:pt x="89" y="98"/>
                  </a:cubicBezTo>
                  <a:cubicBezTo>
                    <a:pt x="91" y="99"/>
                    <a:pt x="91" y="95"/>
                    <a:pt x="94" y="97"/>
                  </a:cubicBezTo>
                  <a:cubicBezTo>
                    <a:pt x="94" y="98"/>
                    <a:pt x="92" y="100"/>
                    <a:pt x="94" y="101"/>
                  </a:cubicBezTo>
                  <a:cubicBezTo>
                    <a:pt x="94" y="101"/>
                    <a:pt x="95" y="101"/>
                    <a:pt x="95" y="101"/>
                  </a:cubicBezTo>
                  <a:cubicBezTo>
                    <a:pt x="96" y="101"/>
                    <a:pt x="96" y="101"/>
                    <a:pt x="96" y="101"/>
                  </a:cubicBezTo>
                  <a:cubicBezTo>
                    <a:pt x="96" y="100"/>
                    <a:pt x="96" y="100"/>
                    <a:pt x="96" y="100"/>
                  </a:cubicBezTo>
                  <a:cubicBezTo>
                    <a:pt x="96" y="100"/>
                    <a:pt x="96" y="100"/>
                    <a:pt x="97" y="10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0" name="Freeform 113"/>
            <p:cNvSpPr>
              <a:spLocks/>
            </p:cNvSpPr>
            <p:nvPr/>
          </p:nvSpPr>
          <p:spPr bwMode="auto">
            <a:xfrm>
              <a:off x="4776788" y="1411288"/>
              <a:ext cx="171450" cy="212725"/>
            </a:xfrm>
            <a:custGeom>
              <a:avLst/>
              <a:gdLst/>
              <a:ahLst/>
              <a:cxnLst>
                <a:cxn ang="0">
                  <a:pos x="80" y="43"/>
                </a:cxn>
                <a:cxn ang="0">
                  <a:pos x="78" y="41"/>
                </a:cxn>
                <a:cxn ang="0">
                  <a:pos x="78" y="39"/>
                </a:cxn>
                <a:cxn ang="0">
                  <a:pos x="79" y="38"/>
                </a:cxn>
                <a:cxn ang="0">
                  <a:pos x="74" y="31"/>
                </a:cxn>
                <a:cxn ang="0">
                  <a:pos x="70" y="40"/>
                </a:cxn>
                <a:cxn ang="0">
                  <a:pos x="72" y="37"/>
                </a:cxn>
                <a:cxn ang="0">
                  <a:pos x="70" y="30"/>
                </a:cxn>
                <a:cxn ang="0">
                  <a:pos x="66" y="27"/>
                </a:cxn>
                <a:cxn ang="0">
                  <a:pos x="65" y="25"/>
                </a:cxn>
                <a:cxn ang="0">
                  <a:pos x="61" y="29"/>
                </a:cxn>
                <a:cxn ang="0">
                  <a:pos x="63" y="23"/>
                </a:cxn>
                <a:cxn ang="0">
                  <a:pos x="60" y="25"/>
                </a:cxn>
                <a:cxn ang="0">
                  <a:pos x="59" y="22"/>
                </a:cxn>
                <a:cxn ang="0">
                  <a:pos x="56" y="20"/>
                </a:cxn>
                <a:cxn ang="0">
                  <a:pos x="46" y="10"/>
                </a:cxn>
                <a:cxn ang="0">
                  <a:pos x="26" y="4"/>
                </a:cxn>
                <a:cxn ang="0">
                  <a:pos x="19" y="0"/>
                </a:cxn>
                <a:cxn ang="0">
                  <a:pos x="15" y="8"/>
                </a:cxn>
                <a:cxn ang="0">
                  <a:pos x="12" y="12"/>
                </a:cxn>
                <a:cxn ang="0">
                  <a:pos x="12" y="11"/>
                </a:cxn>
                <a:cxn ang="0">
                  <a:pos x="3" y="29"/>
                </a:cxn>
                <a:cxn ang="0">
                  <a:pos x="5" y="44"/>
                </a:cxn>
                <a:cxn ang="0">
                  <a:pos x="7" y="45"/>
                </a:cxn>
                <a:cxn ang="0">
                  <a:pos x="6" y="48"/>
                </a:cxn>
                <a:cxn ang="0">
                  <a:pos x="17" y="60"/>
                </a:cxn>
                <a:cxn ang="0">
                  <a:pos x="11" y="71"/>
                </a:cxn>
                <a:cxn ang="0">
                  <a:pos x="11" y="81"/>
                </a:cxn>
                <a:cxn ang="0">
                  <a:pos x="4" y="92"/>
                </a:cxn>
                <a:cxn ang="0">
                  <a:pos x="3" y="92"/>
                </a:cxn>
                <a:cxn ang="0">
                  <a:pos x="2" y="94"/>
                </a:cxn>
                <a:cxn ang="0">
                  <a:pos x="1" y="94"/>
                </a:cxn>
                <a:cxn ang="0">
                  <a:pos x="0" y="94"/>
                </a:cxn>
                <a:cxn ang="0">
                  <a:pos x="0" y="95"/>
                </a:cxn>
                <a:cxn ang="0">
                  <a:pos x="1" y="95"/>
                </a:cxn>
                <a:cxn ang="0">
                  <a:pos x="3" y="97"/>
                </a:cxn>
                <a:cxn ang="0">
                  <a:pos x="11" y="99"/>
                </a:cxn>
                <a:cxn ang="0">
                  <a:pos x="14" y="100"/>
                </a:cxn>
                <a:cxn ang="0">
                  <a:pos x="23" y="93"/>
                </a:cxn>
                <a:cxn ang="0">
                  <a:pos x="31" y="97"/>
                </a:cxn>
                <a:cxn ang="0">
                  <a:pos x="34" y="94"/>
                </a:cxn>
                <a:cxn ang="0">
                  <a:pos x="38" y="97"/>
                </a:cxn>
                <a:cxn ang="0">
                  <a:pos x="36" y="98"/>
                </a:cxn>
                <a:cxn ang="0">
                  <a:pos x="40" y="97"/>
                </a:cxn>
                <a:cxn ang="0">
                  <a:pos x="46" y="98"/>
                </a:cxn>
                <a:cxn ang="0">
                  <a:pos x="55" y="89"/>
                </a:cxn>
                <a:cxn ang="0">
                  <a:pos x="58" y="80"/>
                </a:cxn>
                <a:cxn ang="0">
                  <a:pos x="62" y="74"/>
                </a:cxn>
                <a:cxn ang="0">
                  <a:pos x="61" y="72"/>
                </a:cxn>
                <a:cxn ang="0">
                  <a:pos x="79" y="48"/>
                </a:cxn>
                <a:cxn ang="0">
                  <a:pos x="80" y="43"/>
                </a:cxn>
              </a:cxnLst>
              <a:rect l="0" t="0" r="r" b="b"/>
              <a:pathLst>
                <a:path w="81" h="101">
                  <a:moveTo>
                    <a:pt x="80" y="43"/>
                  </a:moveTo>
                  <a:cubicBezTo>
                    <a:pt x="80" y="43"/>
                    <a:pt x="78" y="41"/>
                    <a:pt x="78" y="41"/>
                  </a:cubicBezTo>
                  <a:cubicBezTo>
                    <a:pt x="78" y="40"/>
                    <a:pt x="78" y="40"/>
                    <a:pt x="78" y="39"/>
                  </a:cubicBezTo>
                  <a:cubicBezTo>
                    <a:pt x="78" y="39"/>
                    <a:pt x="79" y="39"/>
                    <a:pt x="79" y="38"/>
                  </a:cubicBezTo>
                  <a:cubicBezTo>
                    <a:pt x="79" y="38"/>
                    <a:pt x="74" y="31"/>
                    <a:pt x="74" y="31"/>
                  </a:cubicBezTo>
                  <a:cubicBezTo>
                    <a:pt x="70" y="31"/>
                    <a:pt x="75" y="38"/>
                    <a:pt x="70" y="40"/>
                  </a:cubicBezTo>
                  <a:cubicBezTo>
                    <a:pt x="69" y="40"/>
                    <a:pt x="72" y="38"/>
                    <a:pt x="72" y="37"/>
                  </a:cubicBezTo>
                  <a:cubicBezTo>
                    <a:pt x="72" y="36"/>
                    <a:pt x="71" y="32"/>
                    <a:pt x="70" y="30"/>
                  </a:cubicBezTo>
                  <a:cubicBezTo>
                    <a:pt x="69" y="29"/>
                    <a:pt x="68" y="28"/>
                    <a:pt x="66" y="27"/>
                  </a:cubicBezTo>
                  <a:cubicBezTo>
                    <a:pt x="66" y="27"/>
                    <a:pt x="66" y="26"/>
                    <a:pt x="65" y="25"/>
                  </a:cubicBezTo>
                  <a:cubicBezTo>
                    <a:pt x="63" y="23"/>
                    <a:pt x="62" y="29"/>
                    <a:pt x="61" y="29"/>
                  </a:cubicBezTo>
                  <a:cubicBezTo>
                    <a:pt x="61" y="29"/>
                    <a:pt x="63" y="24"/>
                    <a:pt x="63" y="23"/>
                  </a:cubicBezTo>
                  <a:cubicBezTo>
                    <a:pt x="61" y="21"/>
                    <a:pt x="61" y="25"/>
                    <a:pt x="60" y="25"/>
                  </a:cubicBezTo>
                  <a:cubicBezTo>
                    <a:pt x="59" y="25"/>
                    <a:pt x="60" y="22"/>
                    <a:pt x="59" y="22"/>
                  </a:cubicBezTo>
                  <a:cubicBezTo>
                    <a:pt x="58" y="21"/>
                    <a:pt x="57" y="21"/>
                    <a:pt x="56" y="20"/>
                  </a:cubicBezTo>
                  <a:cubicBezTo>
                    <a:pt x="52" y="19"/>
                    <a:pt x="49" y="13"/>
                    <a:pt x="46" y="10"/>
                  </a:cubicBezTo>
                  <a:cubicBezTo>
                    <a:pt x="45" y="9"/>
                    <a:pt x="30" y="6"/>
                    <a:pt x="26" y="4"/>
                  </a:cubicBezTo>
                  <a:cubicBezTo>
                    <a:pt x="24" y="3"/>
                    <a:pt x="21" y="0"/>
                    <a:pt x="19" y="0"/>
                  </a:cubicBezTo>
                  <a:cubicBezTo>
                    <a:pt x="15" y="1"/>
                    <a:pt x="16" y="6"/>
                    <a:pt x="15" y="8"/>
                  </a:cubicBezTo>
                  <a:cubicBezTo>
                    <a:pt x="15" y="8"/>
                    <a:pt x="12" y="12"/>
                    <a:pt x="12" y="12"/>
                  </a:cubicBezTo>
                  <a:cubicBezTo>
                    <a:pt x="12" y="12"/>
                    <a:pt x="12" y="11"/>
                    <a:pt x="12" y="11"/>
                  </a:cubicBezTo>
                  <a:cubicBezTo>
                    <a:pt x="8" y="17"/>
                    <a:pt x="1" y="21"/>
                    <a:pt x="3" y="29"/>
                  </a:cubicBezTo>
                  <a:cubicBezTo>
                    <a:pt x="4" y="31"/>
                    <a:pt x="4" y="42"/>
                    <a:pt x="5" y="44"/>
                  </a:cubicBezTo>
                  <a:cubicBezTo>
                    <a:pt x="5" y="44"/>
                    <a:pt x="7" y="44"/>
                    <a:pt x="7" y="45"/>
                  </a:cubicBezTo>
                  <a:cubicBezTo>
                    <a:pt x="6" y="48"/>
                    <a:pt x="6" y="48"/>
                    <a:pt x="6" y="48"/>
                  </a:cubicBezTo>
                  <a:cubicBezTo>
                    <a:pt x="6" y="49"/>
                    <a:pt x="16" y="58"/>
                    <a:pt x="17" y="60"/>
                  </a:cubicBezTo>
                  <a:cubicBezTo>
                    <a:pt x="18" y="65"/>
                    <a:pt x="12" y="67"/>
                    <a:pt x="11" y="71"/>
                  </a:cubicBezTo>
                  <a:cubicBezTo>
                    <a:pt x="10" y="74"/>
                    <a:pt x="12" y="78"/>
                    <a:pt x="11" y="81"/>
                  </a:cubicBezTo>
                  <a:cubicBezTo>
                    <a:pt x="10" y="83"/>
                    <a:pt x="6" y="90"/>
                    <a:pt x="4" y="92"/>
                  </a:cubicBezTo>
                  <a:cubicBezTo>
                    <a:pt x="4" y="92"/>
                    <a:pt x="3" y="91"/>
                    <a:pt x="3" y="92"/>
                  </a:cubicBezTo>
                  <a:cubicBezTo>
                    <a:pt x="2" y="94"/>
                    <a:pt x="2" y="94"/>
                    <a:pt x="2" y="94"/>
                  </a:cubicBezTo>
                  <a:cubicBezTo>
                    <a:pt x="2" y="95"/>
                    <a:pt x="1" y="94"/>
                    <a:pt x="1" y="94"/>
                  </a:cubicBezTo>
                  <a:cubicBezTo>
                    <a:pt x="0" y="94"/>
                    <a:pt x="0" y="94"/>
                    <a:pt x="0" y="94"/>
                  </a:cubicBezTo>
                  <a:cubicBezTo>
                    <a:pt x="0" y="95"/>
                    <a:pt x="0" y="95"/>
                    <a:pt x="0" y="95"/>
                  </a:cubicBezTo>
                  <a:cubicBezTo>
                    <a:pt x="0" y="95"/>
                    <a:pt x="1" y="95"/>
                    <a:pt x="1" y="95"/>
                  </a:cubicBezTo>
                  <a:cubicBezTo>
                    <a:pt x="3" y="97"/>
                    <a:pt x="3" y="97"/>
                    <a:pt x="3" y="97"/>
                  </a:cubicBezTo>
                  <a:cubicBezTo>
                    <a:pt x="6" y="99"/>
                    <a:pt x="9" y="98"/>
                    <a:pt x="11" y="99"/>
                  </a:cubicBezTo>
                  <a:cubicBezTo>
                    <a:pt x="13" y="99"/>
                    <a:pt x="11" y="101"/>
                    <a:pt x="14" y="100"/>
                  </a:cubicBezTo>
                  <a:cubicBezTo>
                    <a:pt x="16" y="99"/>
                    <a:pt x="22" y="93"/>
                    <a:pt x="23" y="93"/>
                  </a:cubicBezTo>
                  <a:cubicBezTo>
                    <a:pt x="25" y="94"/>
                    <a:pt x="28" y="98"/>
                    <a:pt x="31" y="97"/>
                  </a:cubicBezTo>
                  <a:cubicBezTo>
                    <a:pt x="32" y="96"/>
                    <a:pt x="33" y="94"/>
                    <a:pt x="34" y="94"/>
                  </a:cubicBezTo>
                  <a:cubicBezTo>
                    <a:pt x="38" y="97"/>
                    <a:pt x="38" y="97"/>
                    <a:pt x="38" y="97"/>
                  </a:cubicBezTo>
                  <a:cubicBezTo>
                    <a:pt x="38" y="97"/>
                    <a:pt x="36" y="97"/>
                    <a:pt x="36" y="98"/>
                  </a:cubicBezTo>
                  <a:cubicBezTo>
                    <a:pt x="40" y="97"/>
                    <a:pt x="40" y="97"/>
                    <a:pt x="40" y="97"/>
                  </a:cubicBezTo>
                  <a:cubicBezTo>
                    <a:pt x="42" y="97"/>
                    <a:pt x="45" y="98"/>
                    <a:pt x="46" y="98"/>
                  </a:cubicBezTo>
                  <a:cubicBezTo>
                    <a:pt x="48" y="97"/>
                    <a:pt x="54" y="91"/>
                    <a:pt x="55" y="89"/>
                  </a:cubicBezTo>
                  <a:cubicBezTo>
                    <a:pt x="57" y="87"/>
                    <a:pt x="57" y="83"/>
                    <a:pt x="58" y="80"/>
                  </a:cubicBezTo>
                  <a:cubicBezTo>
                    <a:pt x="59" y="78"/>
                    <a:pt x="61" y="76"/>
                    <a:pt x="62" y="74"/>
                  </a:cubicBezTo>
                  <a:cubicBezTo>
                    <a:pt x="62" y="73"/>
                    <a:pt x="61" y="73"/>
                    <a:pt x="61" y="72"/>
                  </a:cubicBezTo>
                  <a:cubicBezTo>
                    <a:pt x="61" y="71"/>
                    <a:pt x="78" y="50"/>
                    <a:pt x="79" y="48"/>
                  </a:cubicBezTo>
                  <a:cubicBezTo>
                    <a:pt x="79" y="48"/>
                    <a:pt x="81" y="45"/>
                    <a:pt x="80" y="43"/>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1" name="Freeform 114"/>
            <p:cNvSpPr>
              <a:spLocks/>
            </p:cNvSpPr>
            <p:nvPr/>
          </p:nvSpPr>
          <p:spPr bwMode="auto">
            <a:xfrm>
              <a:off x="3916363" y="2300288"/>
              <a:ext cx="688975" cy="760413"/>
            </a:xfrm>
            <a:custGeom>
              <a:avLst/>
              <a:gdLst/>
              <a:ahLst/>
              <a:cxnLst>
                <a:cxn ang="0">
                  <a:pos x="84" y="346"/>
                </a:cxn>
                <a:cxn ang="0">
                  <a:pos x="97" y="328"/>
                </a:cxn>
                <a:cxn ang="0">
                  <a:pos x="141" y="344"/>
                </a:cxn>
                <a:cxn ang="0">
                  <a:pos x="148" y="351"/>
                </a:cxn>
                <a:cxn ang="0">
                  <a:pos x="187" y="337"/>
                </a:cxn>
                <a:cxn ang="0">
                  <a:pos x="200" y="308"/>
                </a:cxn>
                <a:cxn ang="0">
                  <a:pos x="199" y="295"/>
                </a:cxn>
                <a:cxn ang="0">
                  <a:pos x="231" y="267"/>
                </a:cxn>
                <a:cxn ang="0">
                  <a:pos x="282" y="262"/>
                </a:cxn>
                <a:cxn ang="0">
                  <a:pos x="312" y="281"/>
                </a:cxn>
                <a:cxn ang="0">
                  <a:pos x="316" y="255"/>
                </a:cxn>
                <a:cxn ang="0">
                  <a:pos x="320" y="242"/>
                </a:cxn>
                <a:cxn ang="0">
                  <a:pos x="322" y="230"/>
                </a:cxn>
                <a:cxn ang="0">
                  <a:pos x="301" y="206"/>
                </a:cxn>
                <a:cxn ang="0">
                  <a:pos x="300" y="181"/>
                </a:cxn>
                <a:cxn ang="0">
                  <a:pos x="263" y="179"/>
                </a:cxn>
                <a:cxn ang="0">
                  <a:pos x="252" y="160"/>
                </a:cxn>
                <a:cxn ang="0">
                  <a:pos x="247" y="140"/>
                </a:cxn>
                <a:cxn ang="0">
                  <a:pos x="245" y="113"/>
                </a:cxn>
                <a:cxn ang="0">
                  <a:pos x="227" y="105"/>
                </a:cxn>
                <a:cxn ang="0">
                  <a:pos x="216" y="105"/>
                </a:cxn>
                <a:cxn ang="0">
                  <a:pos x="204" y="101"/>
                </a:cxn>
                <a:cxn ang="0">
                  <a:pos x="196" y="95"/>
                </a:cxn>
                <a:cxn ang="0">
                  <a:pos x="189" y="93"/>
                </a:cxn>
                <a:cxn ang="0">
                  <a:pos x="176" y="82"/>
                </a:cxn>
                <a:cxn ang="0">
                  <a:pos x="153" y="79"/>
                </a:cxn>
                <a:cxn ang="0">
                  <a:pos x="134" y="69"/>
                </a:cxn>
                <a:cxn ang="0">
                  <a:pos x="131" y="68"/>
                </a:cxn>
                <a:cxn ang="0">
                  <a:pos x="122" y="58"/>
                </a:cxn>
                <a:cxn ang="0">
                  <a:pos x="115" y="50"/>
                </a:cxn>
                <a:cxn ang="0">
                  <a:pos x="116" y="36"/>
                </a:cxn>
                <a:cxn ang="0">
                  <a:pos x="115" y="6"/>
                </a:cxn>
                <a:cxn ang="0">
                  <a:pos x="102" y="3"/>
                </a:cxn>
                <a:cxn ang="0">
                  <a:pos x="94" y="4"/>
                </a:cxn>
                <a:cxn ang="0">
                  <a:pos x="63" y="19"/>
                </a:cxn>
                <a:cxn ang="0">
                  <a:pos x="51" y="29"/>
                </a:cxn>
                <a:cxn ang="0">
                  <a:pos x="24" y="41"/>
                </a:cxn>
                <a:cxn ang="0">
                  <a:pos x="0" y="36"/>
                </a:cxn>
                <a:cxn ang="0">
                  <a:pos x="25" y="79"/>
                </a:cxn>
                <a:cxn ang="0">
                  <a:pos x="18" y="90"/>
                </a:cxn>
                <a:cxn ang="0">
                  <a:pos x="19" y="103"/>
                </a:cxn>
                <a:cxn ang="0">
                  <a:pos x="16" y="110"/>
                </a:cxn>
                <a:cxn ang="0">
                  <a:pos x="19" y="129"/>
                </a:cxn>
                <a:cxn ang="0">
                  <a:pos x="9" y="141"/>
                </a:cxn>
                <a:cxn ang="0">
                  <a:pos x="12" y="156"/>
                </a:cxn>
                <a:cxn ang="0">
                  <a:pos x="24" y="181"/>
                </a:cxn>
                <a:cxn ang="0">
                  <a:pos x="16" y="193"/>
                </a:cxn>
                <a:cxn ang="0">
                  <a:pos x="8" y="214"/>
                </a:cxn>
                <a:cxn ang="0">
                  <a:pos x="19" y="228"/>
                </a:cxn>
                <a:cxn ang="0">
                  <a:pos x="22" y="248"/>
                </a:cxn>
                <a:cxn ang="0">
                  <a:pos x="38" y="266"/>
                </a:cxn>
                <a:cxn ang="0">
                  <a:pos x="30" y="284"/>
                </a:cxn>
                <a:cxn ang="0">
                  <a:pos x="33" y="295"/>
                </a:cxn>
                <a:cxn ang="0">
                  <a:pos x="40" y="306"/>
                </a:cxn>
                <a:cxn ang="0">
                  <a:pos x="49" y="328"/>
                </a:cxn>
                <a:cxn ang="0">
                  <a:pos x="55" y="346"/>
                </a:cxn>
                <a:cxn ang="0">
                  <a:pos x="78" y="352"/>
                </a:cxn>
              </a:cxnLst>
              <a:rect l="0" t="0" r="r" b="b"/>
              <a:pathLst>
                <a:path w="325" h="359">
                  <a:moveTo>
                    <a:pt x="78" y="352"/>
                  </a:moveTo>
                  <a:cubicBezTo>
                    <a:pt x="78" y="348"/>
                    <a:pt x="78" y="348"/>
                    <a:pt x="78" y="348"/>
                  </a:cubicBezTo>
                  <a:cubicBezTo>
                    <a:pt x="79" y="347"/>
                    <a:pt x="83" y="347"/>
                    <a:pt x="84" y="346"/>
                  </a:cubicBezTo>
                  <a:cubicBezTo>
                    <a:pt x="85" y="345"/>
                    <a:pt x="84" y="342"/>
                    <a:pt x="85" y="341"/>
                  </a:cubicBezTo>
                  <a:cubicBezTo>
                    <a:pt x="87" y="338"/>
                    <a:pt x="92" y="339"/>
                    <a:pt x="95" y="337"/>
                  </a:cubicBezTo>
                  <a:cubicBezTo>
                    <a:pt x="96" y="336"/>
                    <a:pt x="97" y="329"/>
                    <a:pt x="97" y="328"/>
                  </a:cubicBezTo>
                  <a:cubicBezTo>
                    <a:pt x="99" y="327"/>
                    <a:pt x="108" y="336"/>
                    <a:pt x="110" y="337"/>
                  </a:cubicBezTo>
                  <a:cubicBezTo>
                    <a:pt x="117" y="340"/>
                    <a:pt x="132" y="332"/>
                    <a:pt x="141" y="340"/>
                  </a:cubicBezTo>
                  <a:cubicBezTo>
                    <a:pt x="143" y="342"/>
                    <a:pt x="140" y="340"/>
                    <a:pt x="141" y="344"/>
                  </a:cubicBezTo>
                  <a:cubicBezTo>
                    <a:pt x="141" y="345"/>
                    <a:pt x="144" y="347"/>
                    <a:pt x="144" y="348"/>
                  </a:cubicBezTo>
                  <a:cubicBezTo>
                    <a:pt x="144" y="349"/>
                    <a:pt x="145" y="356"/>
                    <a:pt x="147" y="356"/>
                  </a:cubicBezTo>
                  <a:cubicBezTo>
                    <a:pt x="148" y="357"/>
                    <a:pt x="148" y="351"/>
                    <a:pt x="148" y="351"/>
                  </a:cubicBezTo>
                  <a:cubicBezTo>
                    <a:pt x="149" y="350"/>
                    <a:pt x="157" y="334"/>
                    <a:pt x="157" y="334"/>
                  </a:cubicBezTo>
                  <a:cubicBezTo>
                    <a:pt x="157" y="333"/>
                    <a:pt x="185" y="333"/>
                    <a:pt x="186" y="333"/>
                  </a:cubicBezTo>
                  <a:cubicBezTo>
                    <a:pt x="187" y="337"/>
                    <a:pt x="187" y="337"/>
                    <a:pt x="187" y="337"/>
                  </a:cubicBezTo>
                  <a:cubicBezTo>
                    <a:pt x="187" y="338"/>
                    <a:pt x="189" y="338"/>
                    <a:pt x="190" y="339"/>
                  </a:cubicBezTo>
                  <a:cubicBezTo>
                    <a:pt x="190" y="340"/>
                    <a:pt x="190" y="340"/>
                    <a:pt x="190" y="340"/>
                  </a:cubicBezTo>
                  <a:cubicBezTo>
                    <a:pt x="193" y="329"/>
                    <a:pt x="198" y="319"/>
                    <a:pt x="200" y="308"/>
                  </a:cubicBezTo>
                  <a:cubicBezTo>
                    <a:pt x="200" y="307"/>
                    <a:pt x="200" y="307"/>
                    <a:pt x="200" y="306"/>
                  </a:cubicBezTo>
                  <a:cubicBezTo>
                    <a:pt x="200" y="304"/>
                    <a:pt x="199" y="302"/>
                    <a:pt x="199" y="299"/>
                  </a:cubicBezTo>
                  <a:cubicBezTo>
                    <a:pt x="199" y="299"/>
                    <a:pt x="199" y="295"/>
                    <a:pt x="199" y="295"/>
                  </a:cubicBezTo>
                  <a:cubicBezTo>
                    <a:pt x="201" y="290"/>
                    <a:pt x="206" y="286"/>
                    <a:pt x="208" y="282"/>
                  </a:cubicBezTo>
                  <a:cubicBezTo>
                    <a:pt x="210" y="279"/>
                    <a:pt x="210" y="272"/>
                    <a:pt x="213" y="270"/>
                  </a:cubicBezTo>
                  <a:cubicBezTo>
                    <a:pt x="215" y="269"/>
                    <a:pt x="228" y="268"/>
                    <a:pt x="231" y="267"/>
                  </a:cubicBezTo>
                  <a:cubicBezTo>
                    <a:pt x="240" y="266"/>
                    <a:pt x="250" y="262"/>
                    <a:pt x="259" y="261"/>
                  </a:cubicBezTo>
                  <a:cubicBezTo>
                    <a:pt x="263" y="260"/>
                    <a:pt x="268" y="261"/>
                    <a:pt x="273" y="262"/>
                  </a:cubicBezTo>
                  <a:cubicBezTo>
                    <a:pt x="276" y="262"/>
                    <a:pt x="279" y="262"/>
                    <a:pt x="282" y="262"/>
                  </a:cubicBezTo>
                  <a:cubicBezTo>
                    <a:pt x="284" y="263"/>
                    <a:pt x="307" y="275"/>
                    <a:pt x="307" y="275"/>
                  </a:cubicBezTo>
                  <a:cubicBezTo>
                    <a:pt x="307" y="277"/>
                    <a:pt x="304" y="283"/>
                    <a:pt x="308" y="283"/>
                  </a:cubicBezTo>
                  <a:cubicBezTo>
                    <a:pt x="310" y="283"/>
                    <a:pt x="311" y="281"/>
                    <a:pt x="312" y="281"/>
                  </a:cubicBezTo>
                  <a:cubicBezTo>
                    <a:pt x="318" y="278"/>
                    <a:pt x="308" y="276"/>
                    <a:pt x="308" y="273"/>
                  </a:cubicBezTo>
                  <a:cubicBezTo>
                    <a:pt x="307" y="271"/>
                    <a:pt x="310" y="267"/>
                    <a:pt x="311" y="266"/>
                  </a:cubicBezTo>
                  <a:cubicBezTo>
                    <a:pt x="312" y="263"/>
                    <a:pt x="314" y="258"/>
                    <a:pt x="316" y="255"/>
                  </a:cubicBezTo>
                  <a:cubicBezTo>
                    <a:pt x="317" y="254"/>
                    <a:pt x="318" y="255"/>
                    <a:pt x="319" y="254"/>
                  </a:cubicBezTo>
                  <a:cubicBezTo>
                    <a:pt x="320" y="253"/>
                    <a:pt x="317" y="251"/>
                    <a:pt x="317" y="251"/>
                  </a:cubicBezTo>
                  <a:cubicBezTo>
                    <a:pt x="317" y="249"/>
                    <a:pt x="319" y="244"/>
                    <a:pt x="320" y="242"/>
                  </a:cubicBezTo>
                  <a:cubicBezTo>
                    <a:pt x="321" y="239"/>
                    <a:pt x="321" y="234"/>
                    <a:pt x="323" y="232"/>
                  </a:cubicBezTo>
                  <a:cubicBezTo>
                    <a:pt x="323" y="232"/>
                    <a:pt x="325" y="232"/>
                    <a:pt x="325" y="231"/>
                  </a:cubicBezTo>
                  <a:cubicBezTo>
                    <a:pt x="325" y="231"/>
                    <a:pt x="322" y="230"/>
                    <a:pt x="322" y="230"/>
                  </a:cubicBezTo>
                  <a:cubicBezTo>
                    <a:pt x="322" y="229"/>
                    <a:pt x="317" y="217"/>
                    <a:pt x="317" y="216"/>
                  </a:cubicBezTo>
                  <a:cubicBezTo>
                    <a:pt x="317" y="216"/>
                    <a:pt x="318" y="216"/>
                    <a:pt x="318" y="215"/>
                  </a:cubicBezTo>
                  <a:cubicBezTo>
                    <a:pt x="317" y="211"/>
                    <a:pt x="303" y="209"/>
                    <a:pt x="301" y="206"/>
                  </a:cubicBezTo>
                  <a:cubicBezTo>
                    <a:pt x="299" y="204"/>
                    <a:pt x="298" y="191"/>
                    <a:pt x="299" y="189"/>
                  </a:cubicBezTo>
                  <a:cubicBezTo>
                    <a:pt x="300" y="187"/>
                    <a:pt x="305" y="183"/>
                    <a:pt x="303" y="180"/>
                  </a:cubicBezTo>
                  <a:cubicBezTo>
                    <a:pt x="302" y="179"/>
                    <a:pt x="301" y="181"/>
                    <a:pt x="300" y="181"/>
                  </a:cubicBezTo>
                  <a:cubicBezTo>
                    <a:pt x="299" y="181"/>
                    <a:pt x="299" y="181"/>
                    <a:pt x="298" y="181"/>
                  </a:cubicBezTo>
                  <a:cubicBezTo>
                    <a:pt x="296" y="181"/>
                    <a:pt x="294" y="181"/>
                    <a:pt x="292" y="181"/>
                  </a:cubicBezTo>
                  <a:cubicBezTo>
                    <a:pt x="282" y="180"/>
                    <a:pt x="273" y="180"/>
                    <a:pt x="263" y="179"/>
                  </a:cubicBezTo>
                  <a:cubicBezTo>
                    <a:pt x="261" y="179"/>
                    <a:pt x="259" y="179"/>
                    <a:pt x="256" y="179"/>
                  </a:cubicBezTo>
                  <a:cubicBezTo>
                    <a:pt x="256" y="179"/>
                    <a:pt x="255" y="180"/>
                    <a:pt x="254" y="179"/>
                  </a:cubicBezTo>
                  <a:cubicBezTo>
                    <a:pt x="254" y="179"/>
                    <a:pt x="253" y="162"/>
                    <a:pt x="252" y="160"/>
                  </a:cubicBezTo>
                  <a:cubicBezTo>
                    <a:pt x="252" y="155"/>
                    <a:pt x="245" y="153"/>
                    <a:pt x="245" y="150"/>
                  </a:cubicBezTo>
                  <a:cubicBezTo>
                    <a:pt x="244" y="146"/>
                    <a:pt x="247" y="149"/>
                    <a:pt x="248" y="148"/>
                  </a:cubicBezTo>
                  <a:cubicBezTo>
                    <a:pt x="249" y="147"/>
                    <a:pt x="247" y="141"/>
                    <a:pt x="247" y="140"/>
                  </a:cubicBezTo>
                  <a:cubicBezTo>
                    <a:pt x="247" y="138"/>
                    <a:pt x="249" y="136"/>
                    <a:pt x="249" y="134"/>
                  </a:cubicBezTo>
                  <a:cubicBezTo>
                    <a:pt x="250" y="130"/>
                    <a:pt x="245" y="127"/>
                    <a:pt x="246" y="122"/>
                  </a:cubicBezTo>
                  <a:cubicBezTo>
                    <a:pt x="246" y="119"/>
                    <a:pt x="251" y="117"/>
                    <a:pt x="245" y="113"/>
                  </a:cubicBezTo>
                  <a:cubicBezTo>
                    <a:pt x="243" y="111"/>
                    <a:pt x="239" y="111"/>
                    <a:pt x="237" y="110"/>
                  </a:cubicBezTo>
                  <a:cubicBezTo>
                    <a:pt x="236" y="109"/>
                    <a:pt x="230" y="104"/>
                    <a:pt x="230" y="104"/>
                  </a:cubicBezTo>
                  <a:cubicBezTo>
                    <a:pt x="227" y="105"/>
                    <a:pt x="227" y="105"/>
                    <a:pt x="227" y="105"/>
                  </a:cubicBezTo>
                  <a:cubicBezTo>
                    <a:pt x="226" y="106"/>
                    <a:pt x="224" y="104"/>
                    <a:pt x="223" y="104"/>
                  </a:cubicBezTo>
                  <a:cubicBezTo>
                    <a:pt x="223" y="104"/>
                    <a:pt x="220" y="106"/>
                    <a:pt x="220" y="106"/>
                  </a:cubicBezTo>
                  <a:cubicBezTo>
                    <a:pt x="216" y="107"/>
                    <a:pt x="219" y="105"/>
                    <a:pt x="216" y="105"/>
                  </a:cubicBezTo>
                  <a:cubicBezTo>
                    <a:pt x="214" y="104"/>
                    <a:pt x="211" y="107"/>
                    <a:pt x="209" y="106"/>
                  </a:cubicBezTo>
                  <a:cubicBezTo>
                    <a:pt x="209" y="105"/>
                    <a:pt x="209" y="104"/>
                    <a:pt x="208" y="103"/>
                  </a:cubicBezTo>
                  <a:cubicBezTo>
                    <a:pt x="208" y="103"/>
                    <a:pt x="204" y="101"/>
                    <a:pt x="204" y="101"/>
                  </a:cubicBezTo>
                  <a:cubicBezTo>
                    <a:pt x="203" y="99"/>
                    <a:pt x="203" y="96"/>
                    <a:pt x="202" y="95"/>
                  </a:cubicBezTo>
                  <a:cubicBezTo>
                    <a:pt x="201" y="95"/>
                    <a:pt x="200" y="95"/>
                    <a:pt x="200" y="95"/>
                  </a:cubicBezTo>
                  <a:cubicBezTo>
                    <a:pt x="199" y="95"/>
                    <a:pt x="197" y="95"/>
                    <a:pt x="196" y="95"/>
                  </a:cubicBezTo>
                  <a:cubicBezTo>
                    <a:pt x="195" y="95"/>
                    <a:pt x="195" y="95"/>
                    <a:pt x="194" y="95"/>
                  </a:cubicBezTo>
                  <a:cubicBezTo>
                    <a:pt x="193" y="95"/>
                    <a:pt x="193" y="93"/>
                    <a:pt x="192" y="93"/>
                  </a:cubicBezTo>
                  <a:cubicBezTo>
                    <a:pt x="192" y="93"/>
                    <a:pt x="189" y="93"/>
                    <a:pt x="189" y="93"/>
                  </a:cubicBezTo>
                  <a:cubicBezTo>
                    <a:pt x="189" y="93"/>
                    <a:pt x="186" y="90"/>
                    <a:pt x="186" y="90"/>
                  </a:cubicBezTo>
                  <a:cubicBezTo>
                    <a:pt x="186" y="90"/>
                    <a:pt x="184" y="92"/>
                    <a:pt x="184" y="92"/>
                  </a:cubicBezTo>
                  <a:cubicBezTo>
                    <a:pt x="179" y="91"/>
                    <a:pt x="178" y="84"/>
                    <a:pt x="176" y="82"/>
                  </a:cubicBezTo>
                  <a:cubicBezTo>
                    <a:pt x="174" y="80"/>
                    <a:pt x="173" y="83"/>
                    <a:pt x="172" y="83"/>
                  </a:cubicBezTo>
                  <a:cubicBezTo>
                    <a:pt x="168" y="83"/>
                    <a:pt x="163" y="78"/>
                    <a:pt x="160" y="77"/>
                  </a:cubicBezTo>
                  <a:cubicBezTo>
                    <a:pt x="156" y="76"/>
                    <a:pt x="156" y="78"/>
                    <a:pt x="153" y="79"/>
                  </a:cubicBezTo>
                  <a:cubicBezTo>
                    <a:pt x="153" y="79"/>
                    <a:pt x="141" y="77"/>
                    <a:pt x="140" y="77"/>
                  </a:cubicBezTo>
                  <a:cubicBezTo>
                    <a:pt x="136" y="75"/>
                    <a:pt x="139" y="71"/>
                    <a:pt x="138" y="71"/>
                  </a:cubicBezTo>
                  <a:cubicBezTo>
                    <a:pt x="138" y="70"/>
                    <a:pt x="135" y="70"/>
                    <a:pt x="134" y="69"/>
                  </a:cubicBezTo>
                  <a:cubicBezTo>
                    <a:pt x="134" y="69"/>
                    <a:pt x="133" y="69"/>
                    <a:pt x="133" y="69"/>
                  </a:cubicBezTo>
                  <a:cubicBezTo>
                    <a:pt x="132" y="68"/>
                    <a:pt x="133" y="67"/>
                    <a:pt x="133" y="67"/>
                  </a:cubicBezTo>
                  <a:cubicBezTo>
                    <a:pt x="132" y="67"/>
                    <a:pt x="132" y="68"/>
                    <a:pt x="131" y="68"/>
                  </a:cubicBezTo>
                  <a:cubicBezTo>
                    <a:pt x="130" y="68"/>
                    <a:pt x="130" y="66"/>
                    <a:pt x="129" y="65"/>
                  </a:cubicBezTo>
                  <a:cubicBezTo>
                    <a:pt x="129" y="65"/>
                    <a:pt x="124" y="65"/>
                    <a:pt x="124" y="65"/>
                  </a:cubicBezTo>
                  <a:cubicBezTo>
                    <a:pt x="123" y="64"/>
                    <a:pt x="124" y="60"/>
                    <a:pt x="122" y="58"/>
                  </a:cubicBezTo>
                  <a:cubicBezTo>
                    <a:pt x="121" y="57"/>
                    <a:pt x="118" y="59"/>
                    <a:pt x="118" y="57"/>
                  </a:cubicBezTo>
                  <a:cubicBezTo>
                    <a:pt x="118" y="56"/>
                    <a:pt x="119" y="55"/>
                    <a:pt x="119" y="55"/>
                  </a:cubicBezTo>
                  <a:cubicBezTo>
                    <a:pt x="119" y="52"/>
                    <a:pt x="117" y="52"/>
                    <a:pt x="115" y="50"/>
                  </a:cubicBezTo>
                  <a:cubicBezTo>
                    <a:pt x="114" y="49"/>
                    <a:pt x="115" y="47"/>
                    <a:pt x="115" y="46"/>
                  </a:cubicBezTo>
                  <a:cubicBezTo>
                    <a:pt x="114" y="45"/>
                    <a:pt x="112" y="44"/>
                    <a:pt x="113" y="42"/>
                  </a:cubicBezTo>
                  <a:cubicBezTo>
                    <a:pt x="113" y="40"/>
                    <a:pt x="115" y="38"/>
                    <a:pt x="116" y="36"/>
                  </a:cubicBezTo>
                  <a:cubicBezTo>
                    <a:pt x="116" y="34"/>
                    <a:pt x="110" y="29"/>
                    <a:pt x="111" y="24"/>
                  </a:cubicBezTo>
                  <a:cubicBezTo>
                    <a:pt x="112" y="22"/>
                    <a:pt x="114" y="20"/>
                    <a:pt x="115" y="18"/>
                  </a:cubicBezTo>
                  <a:cubicBezTo>
                    <a:pt x="115" y="18"/>
                    <a:pt x="115" y="6"/>
                    <a:pt x="115" y="6"/>
                  </a:cubicBezTo>
                  <a:cubicBezTo>
                    <a:pt x="113" y="2"/>
                    <a:pt x="113" y="2"/>
                    <a:pt x="113" y="2"/>
                  </a:cubicBezTo>
                  <a:cubicBezTo>
                    <a:pt x="110" y="0"/>
                    <a:pt x="109" y="7"/>
                    <a:pt x="107" y="6"/>
                  </a:cubicBezTo>
                  <a:cubicBezTo>
                    <a:pt x="106" y="5"/>
                    <a:pt x="103" y="3"/>
                    <a:pt x="102" y="3"/>
                  </a:cubicBezTo>
                  <a:cubicBezTo>
                    <a:pt x="102" y="3"/>
                    <a:pt x="102" y="4"/>
                    <a:pt x="102" y="4"/>
                  </a:cubicBezTo>
                  <a:cubicBezTo>
                    <a:pt x="101" y="4"/>
                    <a:pt x="101" y="3"/>
                    <a:pt x="101" y="3"/>
                  </a:cubicBezTo>
                  <a:cubicBezTo>
                    <a:pt x="100" y="3"/>
                    <a:pt x="96" y="4"/>
                    <a:pt x="94" y="4"/>
                  </a:cubicBezTo>
                  <a:cubicBezTo>
                    <a:pt x="89" y="4"/>
                    <a:pt x="80" y="7"/>
                    <a:pt x="75" y="10"/>
                  </a:cubicBezTo>
                  <a:cubicBezTo>
                    <a:pt x="72" y="12"/>
                    <a:pt x="69" y="17"/>
                    <a:pt x="65" y="19"/>
                  </a:cubicBezTo>
                  <a:cubicBezTo>
                    <a:pt x="65" y="19"/>
                    <a:pt x="64" y="19"/>
                    <a:pt x="63" y="19"/>
                  </a:cubicBezTo>
                  <a:cubicBezTo>
                    <a:pt x="63" y="19"/>
                    <a:pt x="62" y="19"/>
                    <a:pt x="61" y="19"/>
                  </a:cubicBezTo>
                  <a:cubicBezTo>
                    <a:pt x="59" y="20"/>
                    <a:pt x="53" y="25"/>
                    <a:pt x="52" y="27"/>
                  </a:cubicBezTo>
                  <a:cubicBezTo>
                    <a:pt x="51" y="28"/>
                    <a:pt x="51" y="29"/>
                    <a:pt x="51" y="29"/>
                  </a:cubicBezTo>
                  <a:cubicBezTo>
                    <a:pt x="50" y="30"/>
                    <a:pt x="43" y="27"/>
                    <a:pt x="40" y="29"/>
                  </a:cubicBezTo>
                  <a:cubicBezTo>
                    <a:pt x="38" y="31"/>
                    <a:pt x="37" y="35"/>
                    <a:pt x="35" y="37"/>
                  </a:cubicBezTo>
                  <a:cubicBezTo>
                    <a:pt x="33" y="39"/>
                    <a:pt x="27" y="41"/>
                    <a:pt x="24" y="41"/>
                  </a:cubicBezTo>
                  <a:cubicBezTo>
                    <a:pt x="19" y="41"/>
                    <a:pt x="24" y="40"/>
                    <a:pt x="23" y="38"/>
                  </a:cubicBezTo>
                  <a:cubicBezTo>
                    <a:pt x="23" y="38"/>
                    <a:pt x="16" y="37"/>
                    <a:pt x="14" y="37"/>
                  </a:cubicBezTo>
                  <a:cubicBezTo>
                    <a:pt x="11" y="37"/>
                    <a:pt x="6" y="36"/>
                    <a:pt x="0" y="36"/>
                  </a:cubicBezTo>
                  <a:cubicBezTo>
                    <a:pt x="1" y="37"/>
                    <a:pt x="1" y="37"/>
                    <a:pt x="1" y="37"/>
                  </a:cubicBezTo>
                  <a:cubicBezTo>
                    <a:pt x="7" y="47"/>
                    <a:pt x="13" y="57"/>
                    <a:pt x="20" y="67"/>
                  </a:cubicBezTo>
                  <a:cubicBezTo>
                    <a:pt x="21" y="70"/>
                    <a:pt x="26" y="76"/>
                    <a:pt x="25" y="79"/>
                  </a:cubicBezTo>
                  <a:cubicBezTo>
                    <a:pt x="25" y="79"/>
                    <a:pt x="23" y="82"/>
                    <a:pt x="23" y="82"/>
                  </a:cubicBezTo>
                  <a:cubicBezTo>
                    <a:pt x="23" y="82"/>
                    <a:pt x="24" y="82"/>
                    <a:pt x="24" y="83"/>
                  </a:cubicBezTo>
                  <a:cubicBezTo>
                    <a:pt x="25" y="85"/>
                    <a:pt x="19" y="84"/>
                    <a:pt x="18" y="90"/>
                  </a:cubicBezTo>
                  <a:cubicBezTo>
                    <a:pt x="18" y="90"/>
                    <a:pt x="18" y="95"/>
                    <a:pt x="18" y="95"/>
                  </a:cubicBezTo>
                  <a:cubicBezTo>
                    <a:pt x="18" y="97"/>
                    <a:pt x="18" y="99"/>
                    <a:pt x="18" y="101"/>
                  </a:cubicBezTo>
                  <a:cubicBezTo>
                    <a:pt x="18" y="102"/>
                    <a:pt x="18" y="102"/>
                    <a:pt x="19" y="103"/>
                  </a:cubicBezTo>
                  <a:cubicBezTo>
                    <a:pt x="19" y="104"/>
                    <a:pt x="19" y="105"/>
                    <a:pt x="19" y="105"/>
                  </a:cubicBezTo>
                  <a:cubicBezTo>
                    <a:pt x="18" y="107"/>
                    <a:pt x="18" y="108"/>
                    <a:pt x="17" y="109"/>
                  </a:cubicBezTo>
                  <a:cubicBezTo>
                    <a:pt x="17" y="110"/>
                    <a:pt x="16" y="109"/>
                    <a:pt x="16" y="110"/>
                  </a:cubicBezTo>
                  <a:cubicBezTo>
                    <a:pt x="15" y="112"/>
                    <a:pt x="23" y="124"/>
                    <a:pt x="22" y="125"/>
                  </a:cubicBezTo>
                  <a:cubicBezTo>
                    <a:pt x="22" y="126"/>
                    <a:pt x="20" y="125"/>
                    <a:pt x="19" y="126"/>
                  </a:cubicBezTo>
                  <a:cubicBezTo>
                    <a:pt x="18" y="126"/>
                    <a:pt x="19" y="129"/>
                    <a:pt x="19" y="129"/>
                  </a:cubicBezTo>
                  <a:cubicBezTo>
                    <a:pt x="18" y="132"/>
                    <a:pt x="15" y="134"/>
                    <a:pt x="13" y="135"/>
                  </a:cubicBezTo>
                  <a:cubicBezTo>
                    <a:pt x="11" y="136"/>
                    <a:pt x="13" y="138"/>
                    <a:pt x="12" y="139"/>
                  </a:cubicBezTo>
                  <a:cubicBezTo>
                    <a:pt x="12" y="140"/>
                    <a:pt x="10" y="140"/>
                    <a:pt x="9" y="141"/>
                  </a:cubicBezTo>
                  <a:cubicBezTo>
                    <a:pt x="7" y="144"/>
                    <a:pt x="10" y="148"/>
                    <a:pt x="11" y="150"/>
                  </a:cubicBezTo>
                  <a:cubicBezTo>
                    <a:pt x="12" y="150"/>
                    <a:pt x="16" y="153"/>
                    <a:pt x="16" y="153"/>
                  </a:cubicBezTo>
                  <a:cubicBezTo>
                    <a:pt x="16" y="153"/>
                    <a:pt x="12" y="156"/>
                    <a:pt x="12" y="156"/>
                  </a:cubicBezTo>
                  <a:cubicBezTo>
                    <a:pt x="11" y="157"/>
                    <a:pt x="8" y="161"/>
                    <a:pt x="8" y="163"/>
                  </a:cubicBezTo>
                  <a:cubicBezTo>
                    <a:pt x="9" y="167"/>
                    <a:pt x="12" y="174"/>
                    <a:pt x="14" y="178"/>
                  </a:cubicBezTo>
                  <a:cubicBezTo>
                    <a:pt x="16" y="181"/>
                    <a:pt x="21" y="177"/>
                    <a:pt x="24" y="181"/>
                  </a:cubicBezTo>
                  <a:cubicBezTo>
                    <a:pt x="26" y="184"/>
                    <a:pt x="21" y="184"/>
                    <a:pt x="21" y="185"/>
                  </a:cubicBezTo>
                  <a:cubicBezTo>
                    <a:pt x="18" y="187"/>
                    <a:pt x="21" y="189"/>
                    <a:pt x="20" y="191"/>
                  </a:cubicBezTo>
                  <a:cubicBezTo>
                    <a:pt x="20" y="192"/>
                    <a:pt x="17" y="192"/>
                    <a:pt x="16" y="193"/>
                  </a:cubicBezTo>
                  <a:cubicBezTo>
                    <a:pt x="14" y="195"/>
                    <a:pt x="13" y="198"/>
                    <a:pt x="11" y="200"/>
                  </a:cubicBezTo>
                  <a:cubicBezTo>
                    <a:pt x="9" y="202"/>
                    <a:pt x="7" y="204"/>
                    <a:pt x="5" y="206"/>
                  </a:cubicBezTo>
                  <a:cubicBezTo>
                    <a:pt x="1" y="209"/>
                    <a:pt x="10" y="209"/>
                    <a:pt x="8" y="214"/>
                  </a:cubicBezTo>
                  <a:cubicBezTo>
                    <a:pt x="9" y="218"/>
                    <a:pt x="11" y="218"/>
                    <a:pt x="13" y="222"/>
                  </a:cubicBezTo>
                  <a:cubicBezTo>
                    <a:pt x="13" y="223"/>
                    <a:pt x="13" y="225"/>
                    <a:pt x="14" y="227"/>
                  </a:cubicBezTo>
                  <a:cubicBezTo>
                    <a:pt x="15" y="228"/>
                    <a:pt x="19" y="228"/>
                    <a:pt x="19" y="228"/>
                  </a:cubicBezTo>
                  <a:cubicBezTo>
                    <a:pt x="22" y="230"/>
                    <a:pt x="18" y="230"/>
                    <a:pt x="18" y="231"/>
                  </a:cubicBezTo>
                  <a:cubicBezTo>
                    <a:pt x="18" y="234"/>
                    <a:pt x="21" y="238"/>
                    <a:pt x="21" y="240"/>
                  </a:cubicBezTo>
                  <a:cubicBezTo>
                    <a:pt x="22" y="242"/>
                    <a:pt x="22" y="245"/>
                    <a:pt x="22" y="248"/>
                  </a:cubicBezTo>
                  <a:cubicBezTo>
                    <a:pt x="22" y="248"/>
                    <a:pt x="24" y="251"/>
                    <a:pt x="24" y="251"/>
                  </a:cubicBezTo>
                  <a:cubicBezTo>
                    <a:pt x="24" y="252"/>
                    <a:pt x="24" y="253"/>
                    <a:pt x="24" y="253"/>
                  </a:cubicBezTo>
                  <a:cubicBezTo>
                    <a:pt x="25" y="256"/>
                    <a:pt x="38" y="266"/>
                    <a:pt x="38" y="266"/>
                  </a:cubicBezTo>
                  <a:cubicBezTo>
                    <a:pt x="38" y="267"/>
                    <a:pt x="32" y="271"/>
                    <a:pt x="32" y="273"/>
                  </a:cubicBezTo>
                  <a:cubicBezTo>
                    <a:pt x="32" y="274"/>
                    <a:pt x="39" y="280"/>
                    <a:pt x="35" y="283"/>
                  </a:cubicBezTo>
                  <a:cubicBezTo>
                    <a:pt x="34" y="283"/>
                    <a:pt x="31" y="282"/>
                    <a:pt x="30" y="284"/>
                  </a:cubicBezTo>
                  <a:cubicBezTo>
                    <a:pt x="29" y="284"/>
                    <a:pt x="30" y="285"/>
                    <a:pt x="30" y="285"/>
                  </a:cubicBezTo>
                  <a:cubicBezTo>
                    <a:pt x="31" y="285"/>
                    <a:pt x="33" y="290"/>
                    <a:pt x="33" y="290"/>
                  </a:cubicBezTo>
                  <a:cubicBezTo>
                    <a:pt x="33" y="291"/>
                    <a:pt x="28" y="292"/>
                    <a:pt x="33" y="295"/>
                  </a:cubicBezTo>
                  <a:cubicBezTo>
                    <a:pt x="34" y="296"/>
                    <a:pt x="39" y="297"/>
                    <a:pt x="38" y="299"/>
                  </a:cubicBezTo>
                  <a:cubicBezTo>
                    <a:pt x="38" y="301"/>
                    <a:pt x="34" y="302"/>
                    <a:pt x="36" y="306"/>
                  </a:cubicBezTo>
                  <a:cubicBezTo>
                    <a:pt x="37" y="307"/>
                    <a:pt x="40" y="306"/>
                    <a:pt x="40" y="306"/>
                  </a:cubicBezTo>
                  <a:cubicBezTo>
                    <a:pt x="42" y="307"/>
                    <a:pt x="46" y="314"/>
                    <a:pt x="46" y="316"/>
                  </a:cubicBezTo>
                  <a:cubicBezTo>
                    <a:pt x="47" y="318"/>
                    <a:pt x="46" y="322"/>
                    <a:pt x="47" y="324"/>
                  </a:cubicBezTo>
                  <a:cubicBezTo>
                    <a:pt x="47" y="326"/>
                    <a:pt x="49" y="327"/>
                    <a:pt x="49" y="328"/>
                  </a:cubicBezTo>
                  <a:cubicBezTo>
                    <a:pt x="50" y="330"/>
                    <a:pt x="49" y="332"/>
                    <a:pt x="50" y="334"/>
                  </a:cubicBezTo>
                  <a:cubicBezTo>
                    <a:pt x="50" y="335"/>
                    <a:pt x="52" y="335"/>
                    <a:pt x="53" y="336"/>
                  </a:cubicBezTo>
                  <a:cubicBezTo>
                    <a:pt x="54" y="339"/>
                    <a:pt x="55" y="344"/>
                    <a:pt x="55" y="346"/>
                  </a:cubicBezTo>
                  <a:cubicBezTo>
                    <a:pt x="56" y="350"/>
                    <a:pt x="54" y="357"/>
                    <a:pt x="58" y="358"/>
                  </a:cubicBezTo>
                  <a:cubicBezTo>
                    <a:pt x="61" y="359"/>
                    <a:pt x="67" y="358"/>
                    <a:pt x="72" y="357"/>
                  </a:cubicBezTo>
                  <a:cubicBezTo>
                    <a:pt x="75" y="355"/>
                    <a:pt x="77" y="354"/>
                    <a:pt x="78" y="352"/>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2" name="Freeform 115"/>
            <p:cNvSpPr>
              <a:spLocks/>
            </p:cNvSpPr>
            <p:nvPr/>
          </p:nvSpPr>
          <p:spPr bwMode="auto">
            <a:xfrm>
              <a:off x="4318001" y="2851151"/>
              <a:ext cx="458788" cy="473075"/>
            </a:xfrm>
            <a:custGeom>
              <a:avLst/>
              <a:gdLst/>
              <a:ahLst/>
              <a:cxnLst>
                <a:cxn ang="0">
                  <a:pos x="0" y="81"/>
                </a:cxn>
                <a:cxn ang="0">
                  <a:pos x="11" y="89"/>
                </a:cxn>
                <a:cxn ang="0">
                  <a:pos x="17" y="100"/>
                </a:cxn>
                <a:cxn ang="0">
                  <a:pos x="42" y="121"/>
                </a:cxn>
                <a:cxn ang="0">
                  <a:pos x="68" y="127"/>
                </a:cxn>
                <a:cxn ang="0">
                  <a:pos x="82" y="136"/>
                </a:cxn>
                <a:cxn ang="0">
                  <a:pos x="78" y="133"/>
                </a:cxn>
                <a:cxn ang="0">
                  <a:pos x="107" y="149"/>
                </a:cxn>
                <a:cxn ang="0">
                  <a:pos x="112" y="153"/>
                </a:cxn>
                <a:cxn ang="0">
                  <a:pos x="120" y="156"/>
                </a:cxn>
                <a:cxn ang="0">
                  <a:pos x="128" y="164"/>
                </a:cxn>
                <a:cxn ang="0">
                  <a:pos x="121" y="179"/>
                </a:cxn>
                <a:cxn ang="0">
                  <a:pos x="115" y="187"/>
                </a:cxn>
                <a:cxn ang="0">
                  <a:pos x="113" y="197"/>
                </a:cxn>
                <a:cxn ang="0">
                  <a:pos x="110" y="202"/>
                </a:cxn>
                <a:cxn ang="0">
                  <a:pos x="107" y="205"/>
                </a:cxn>
                <a:cxn ang="0">
                  <a:pos x="105" y="208"/>
                </a:cxn>
                <a:cxn ang="0">
                  <a:pos x="103" y="215"/>
                </a:cxn>
                <a:cxn ang="0">
                  <a:pos x="142" y="220"/>
                </a:cxn>
                <a:cxn ang="0">
                  <a:pos x="149" y="220"/>
                </a:cxn>
                <a:cxn ang="0">
                  <a:pos x="159" y="222"/>
                </a:cxn>
                <a:cxn ang="0">
                  <a:pos x="178" y="216"/>
                </a:cxn>
                <a:cxn ang="0">
                  <a:pos x="182" y="209"/>
                </a:cxn>
                <a:cxn ang="0">
                  <a:pos x="190" y="206"/>
                </a:cxn>
                <a:cxn ang="0">
                  <a:pos x="195" y="201"/>
                </a:cxn>
                <a:cxn ang="0">
                  <a:pos x="199" y="198"/>
                </a:cxn>
                <a:cxn ang="0">
                  <a:pos x="204" y="186"/>
                </a:cxn>
                <a:cxn ang="0">
                  <a:pos x="205" y="179"/>
                </a:cxn>
                <a:cxn ang="0">
                  <a:pos x="205" y="171"/>
                </a:cxn>
                <a:cxn ang="0">
                  <a:pos x="210" y="158"/>
                </a:cxn>
                <a:cxn ang="0">
                  <a:pos x="214" y="139"/>
                </a:cxn>
                <a:cxn ang="0">
                  <a:pos x="215" y="129"/>
                </a:cxn>
                <a:cxn ang="0">
                  <a:pos x="206" y="122"/>
                </a:cxn>
                <a:cxn ang="0">
                  <a:pos x="185" y="123"/>
                </a:cxn>
                <a:cxn ang="0">
                  <a:pos x="184" y="111"/>
                </a:cxn>
                <a:cxn ang="0">
                  <a:pos x="181" y="93"/>
                </a:cxn>
                <a:cxn ang="0">
                  <a:pos x="166" y="81"/>
                </a:cxn>
                <a:cxn ang="0">
                  <a:pos x="155" y="81"/>
                </a:cxn>
                <a:cxn ang="0">
                  <a:pos x="150" y="82"/>
                </a:cxn>
                <a:cxn ang="0">
                  <a:pos x="146" y="80"/>
                </a:cxn>
                <a:cxn ang="0">
                  <a:pos x="129" y="76"/>
                </a:cxn>
                <a:cxn ang="0">
                  <a:pos x="122" y="71"/>
                </a:cxn>
                <a:cxn ang="0">
                  <a:pos x="122" y="60"/>
                </a:cxn>
                <a:cxn ang="0">
                  <a:pos x="123" y="54"/>
                </a:cxn>
                <a:cxn ang="0">
                  <a:pos x="125" y="45"/>
                </a:cxn>
                <a:cxn ang="0">
                  <a:pos x="124" y="42"/>
                </a:cxn>
                <a:cxn ang="0">
                  <a:pos x="123" y="40"/>
                </a:cxn>
                <a:cxn ang="0">
                  <a:pos x="121" y="39"/>
                </a:cxn>
                <a:cxn ang="0">
                  <a:pos x="118" y="30"/>
                </a:cxn>
                <a:cxn ang="0">
                  <a:pos x="117" y="27"/>
                </a:cxn>
                <a:cxn ang="0">
                  <a:pos x="117" y="23"/>
                </a:cxn>
                <a:cxn ang="0">
                  <a:pos x="117" y="15"/>
                </a:cxn>
                <a:cxn ang="0">
                  <a:pos x="83" y="2"/>
                </a:cxn>
                <a:cxn ang="0">
                  <a:pos x="41" y="7"/>
                </a:cxn>
                <a:cxn ang="0">
                  <a:pos x="18" y="22"/>
                </a:cxn>
                <a:cxn ang="0">
                  <a:pos x="9" y="39"/>
                </a:cxn>
                <a:cxn ang="0">
                  <a:pos x="10" y="48"/>
                </a:cxn>
                <a:cxn ang="0">
                  <a:pos x="1" y="80"/>
                </a:cxn>
              </a:cxnLst>
              <a:rect l="0" t="0" r="r" b="b"/>
              <a:pathLst>
                <a:path w="216" h="223">
                  <a:moveTo>
                    <a:pt x="1" y="80"/>
                  </a:moveTo>
                  <a:cubicBezTo>
                    <a:pt x="1" y="81"/>
                    <a:pt x="0" y="81"/>
                    <a:pt x="0" y="81"/>
                  </a:cubicBezTo>
                  <a:cubicBezTo>
                    <a:pt x="2" y="84"/>
                    <a:pt x="8" y="85"/>
                    <a:pt x="10" y="87"/>
                  </a:cubicBezTo>
                  <a:cubicBezTo>
                    <a:pt x="10" y="88"/>
                    <a:pt x="11" y="88"/>
                    <a:pt x="11" y="89"/>
                  </a:cubicBezTo>
                  <a:cubicBezTo>
                    <a:pt x="11" y="89"/>
                    <a:pt x="10" y="89"/>
                    <a:pt x="10" y="89"/>
                  </a:cubicBezTo>
                  <a:cubicBezTo>
                    <a:pt x="10" y="91"/>
                    <a:pt x="16" y="99"/>
                    <a:pt x="17" y="100"/>
                  </a:cubicBezTo>
                  <a:cubicBezTo>
                    <a:pt x="21" y="106"/>
                    <a:pt x="35" y="111"/>
                    <a:pt x="40" y="116"/>
                  </a:cubicBezTo>
                  <a:cubicBezTo>
                    <a:pt x="41" y="117"/>
                    <a:pt x="41" y="120"/>
                    <a:pt x="42" y="121"/>
                  </a:cubicBezTo>
                  <a:cubicBezTo>
                    <a:pt x="44" y="123"/>
                    <a:pt x="58" y="127"/>
                    <a:pt x="60" y="127"/>
                  </a:cubicBezTo>
                  <a:cubicBezTo>
                    <a:pt x="63" y="128"/>
                    <a:pt x="66" y="127"/>
                    <a:pt x="68" y="127"/>
                  </a:cubicBezTo>
                  <a:cubicBezTo>
                    <a:pt x="71" y="128"/>
                    <a:pt x="75" y="132"/>
                    <a:pt x="79" y="134"/>
                  </a:cubicBezTo>
                  <a:cubicBezTo>
                    <a:pt x="82" y="136"/>
                    <a:pt x="82" y="136"/>
                    <a:pt x="82" y="136"/>
                  </a:cubicBezTo>
                  <a:cubicBezTo>
                    <a:pt x="81" y="136"/>
                    <a:pt x="80" y="135"/>
                    <a:pt x="79" y="134"/>
                  </a:cubicBezTo>
                  <a:cubicBezTo>
                    <a:pt x="78" y="133"/>
                    <a:pt x="78" y="133"/>
                    <a:pt x="78" y="133"/>
                  </a:cubicBezTo>
                  <a:cubicBezTo>
                    <a:pt x="80" y="137"/>
                    <a:pt x="97" y="147"/>
                    <a:pt x="102" y="149"/>
                  </a:cubicBezTo>
                  <a:cubicBezTo>
                    <a:pt x="103" y="149"/>
                    <a:pt x="106" y="149"/>
                    <a:pt x="107" y="149"/>
                  </a:cubicBezTo>
                  <a:cubicBezTo>
                    <a:pt x="108" y="150"/>
                    <a:pt x="109" y="152"/>
                    <a:pt x="110" y="152"/>
                  </a:cubicBezTo>
                  <a:cubicBezTo>
                    <a:pt x="110" y="152"/>
                    <a:pt x="111" y="153"/>
                    <a:pt x="112" y="153"/>
                  </a:cubicBezTo>
                  <a:cubicBezTo>
                    <a:pt x="113" y="153"/>
                    <a:pt x="113" y="152"/>
                    <a:pt x="113" y="152"/>
                  </a:cubicBezTo>
                  <a:cubicBezTo>
                    <a:pt x="115" y="152"/>
                    <a:pt x="118" y="155"/>
                    <a:pt x="120" y="156"/>
                  </a:cubicBezTo>
                  <a:cubicBezTo>
                    <a:pt x="123" y="156"/>
                    <a:pt x="123" y="156"/>
                    <a:pt x="123" y="156"/>
                  </a:cubicBezTo>
                  <a:cubicBezTo>
                    <a:pt x="125" y="157"/>
                    <a:pt x="127" y="161"/>
                    <a:pt x="128" y="164"/>
                  </a:cubicBezTo>
                  <a:cubicBezTo>
                    <a:pt x="130" y="165"/>
                    <a:pt x="130" y="165"/>
                    <a:pt x="130" y="165"/>
                  </a:cubicBezTo>
                  <a:cubicBezTo>
                    <a:pt x="131" y="168"/>
                    <a:pt x="121" y="174"/>
                    <a:pt x="121" y="179"/>
                  </a:cubicBezTo>
                  <a:cubicBezTo>
                    <a:pt x="121" y="179"/>
                    <a:pt x="123" y="179"/>
                    <a:pt x="123" y="180"/>
                  </a:cubicBezTo>
                  <a:cubicBezTo>
                    <a:pt x="122" y="182"/>
                    <a:pt x="116" y="185"/>
                    <a:pt x="115" y="187"/>
                  </a:cubicBezTo>
                  <a:cubicBezTo>
                    <a:pt x="113" y="190"/>
                    <a:pt x="114" y="193"/>
                    <a:pt x="114" y="196"/>
                  </a:cubicBezTo>
                  <a:cubicBezTo>
                    <a:pt x="115" y="200"/>
                    <a:pt x="114" y="197"/>
                    <a:pt x="113" y="197"/>
                  </a:cubicBezTo>
                  <a:cubicBezTo>
                    <a:pt x="113" y="197"/>
                    <a:pt x="112" y="200"/>
                    <a:pt x="112" y="200"/>
                  </a:cubicBezTo>
                  <a:cubicBezTo>
                    <a:pt x="110" y="202"/>
                    <a:pt x="110" y="202"/>
                    <a:pt x="110" y="202"/>
                  </a:cubicBezTo>
                  <a:cubicBezTo>
                    <a:pt x="110" y="202"/>
                    <a:pt x="111" y="203"/>
                    <a:pt x="111" y="204"/>
                  </a:cubicBezTo>
                  <a:cubicBezTo>
                    <a:pt x="110" y="205"/>
                    <a:pt x="108" y="204"/>
                    <a:pt x="107" y="205"/>
                  </a:cubicBezTo>
                  <a:cubicBezTo>
                    <a:pt x="106" y="206"/>
                    <a:pt x="107" y="208"/>
                    <a:pt x="106" y="208"/>
                  </a:cubicBezTo>
                  <a:cubicBezTo>
                    <a:pt x="105" y="209"/>
                    <a:pt x="105" y="208"/>
                    <a:pt x="105" y="208"/>
                  </a:cubicBezTo>
                  <a:cubicBezTo>
                    <a:pt x="104" y="208"/>
                    <a:pt x="105" y="209"/>
                    <a:pt x="104" y="210"/>
                  </a:cubicBezTo>
                  <a:cubicBezTo>
                    <a:pt x="104" y="210"/>
                    <a:pt x="100" y="213"/>
                    <a:pt x="103" y="215"/>
                  </a:cubicBezTo>
                  <a:cubicBezTo>
                    <a:pt x="106" y="216"/>
                    <a:pt x="120" y="213"/>
                    <a:pt x="125" y="215"/>
                  </a:cubicBezTo>
                  <a:cubicBezTo>
                    <a:pt x="130" y="216"/>
                    <a:pt x="136" y="220"/>
                    <a:pt x="142" y="220"/>
                  </a:cubicBezTo>
                  <a:cubicBezTo>
                    <a:pt x="143" y="219"/>
                    <a:pt x="145" y="217"/>
                    <a:pt x="147" y="218"/>
                  </a:cubicBezTo>
                  <a:cubicBezTo>
                    <a:pt x="147" y="218"/>
                    <a:pt x="149" y="220"/>
                    <a:pt x="149" y="220"/>
                  </a:cubicBezTo>
                  <a:cubicBezTo>
                    <a:pt x="150" y="221"/>
                    <a:pt x="152" y="219"/>
                    <a:pt x="154" y="219"/>
                  </a:cubicBezTo>
                  <a:cubicBezTo>
                    <a:pt x="155" y="219"/>
                    <a:pt x="158" y="223"/>
                    <a:pt x="159" y="222"/>
                  </a:cubicBezTo>
                  <a:cubicBezTo>
                    <a:pt x="162" y="220"/>
                    <a:pt x="161" y="217"/>
                    <a:pt x="165" y="215"/>
                  </a:cubicBezTo>
                  <a:cubicBezTo>
                    <a:pt x="170" y="213"/>
                    <a:pt x="173" y="221"/>
                    <a:pt x="178" y="216"/>
                  </a:cubicBezTo>
                  <a:cubicBezTo>
                    <a:pt x="180" y="215"/>
                    <a:pt x="178" y="213"/>
                    <a:pt x="179" y="211"/>
                  </a:cubicBezTo>
                  <a:cubicBezTo>
                    <a:pt x="179" y="211"/>
                    <a:pt x="182" y="209"/>
                    <a:pt x="182" y="209"/>
                  </a:cubicBezTo>
                  <a:cubicBezTo>
                    <a:pt x="184" y="207"/>
                    <a:pt x="184" y="205"/>
                    <a:pt x="188" y="205"/>
                  </a:cubicBezTo>
                  <a:cubicBezTo>
                    <a:pt x="189" y="205"/>
                    <a:pt x="189" y="207"/>
                    <a:pt x="190" y="206"/>
                  </a:cubicBezTo>
                  <a:cubicBezTo>
                    <a:pt x="191" y="203"/>
                    <a:pt x="191" y="203"/>
                    <a:pt x="191" y="203"/>
                  </a:cubicBezTo>
                  <a:cubicBezTo>
                    <a:pt x="192" y="202"/>
                    <a:pt x="194" y="202"/>
                    <a:pt x="195" y="201"/>
                  </a:cubicBezTo>
                  <a:cubicBezTo>
                    <a:pt x="196" y="200"/>
                    <a:pt x="195" y="198"/>
                    <a:pt x="197" y="198"/>
                  </a:cubicBezTo>
                  <a:cubicBezTo>
                    <a:pt x="198" y="198"/>
                    <a:pt x="198" y="199"/>
                    <a:pt x="199" y="198"/>
                  </a:cubicBezTo>
                  <a:cubicBezTo>
                    <a:pt x="200" y="198"/>
                    <a:pt x="202" y="192"/>
                    <a:pt x="202" y="190"/>
                  </a:cubicBezTo>
                  <a:cubicBezTo>
                    <a:pt x="203" y="189"/>
                    <a:pt x="203" y="187"/>
                    <a:pt x="204" y="186"/>
                  </a:cubicBezTo>
                  <a:cubicBezTo>
                    <a:pt x="204" y="185"/>
                    <a:pt x="202" y="181"/>
                    <a:pt x="203" y="180"/>
                  </a:cubicBezTo>
                  <a:cubicBezTo>
                    <a:pt x="203" y="180"/>
                    <a:pt x="204" y="180"/>
                    <a:pt x="205" y="179"/>
                  </a:cubicBezTo>
                  <a:cubicBezTo>
                    <a:pt x="206" y="177"/>
                    <a:pt x="203" y="173"/>
                    <a:pt x="204" y="171"/>
                  </a:cubicBezTo>
                  <a:cubicBezTo>
                    <a:pt x="204" y="171"/>
                    <a:pt x="205" y="171"/>
                    <a:pt x="205" y="171"/>
                  </a:cubicBezTo>
                  <a:cubicBezTo>
                    <a:pt x="206" y="170"/>
                    <a:pt x="204" y="167"/>
                    <a:pt x="205" y="166"/>
                  </a:cubicBezTo>
                  <a:cubicBezTo>
                    <a:pt x="205" y="163"/>
                    <a:pt x="210" y="160"/>
                    <a:pt x="210" y="158"/>
                  </a:cubicBezTo>
                  <a:cubicBezTo>
                    <a:pt x="210" y="157"/>
                    <a:pt x="209" y="156"/>
                    <a:pt x="209" y="155"/>
                  </a:cubicBezTo>
                  <a:cubicBezTo>
                    <a:pt x="209" y="152"/>
                    <a:pt x="213" y="142"/>
                    <a:pt x="214" y="139"/>
                  </a:cubicBezTo>
                  <a:cubicBezTo>
                    <a:pt x="216" y="135"/>
                    <a:pt x="212" y="134"/>
                    <a:pt x="213" y="131"/>
                  </a:cubicBezTo>
                  <a:cubicBezTo>
                    <a:pt x="213" y="130"/>
                    <a:pt x="215" y="130"/>
                    <a:pt x="215" y="129"/>
                  </a:cubicBezTo>
                  <a:cubicBezTo>
                    <a:pt x="215" y="129"/>
                    <a:pt x="212" y="126"/>
                    <a:pt x="212" y="126"/>
                  </a:cubicBezTo>
                  <a:cubicBezTo>
                    <a:pt x="211" y="125"/>
                    <a:pt x="207" y="122"/>
                    <a:pt x="206" y="122"/>
                  </a:cubicBezTo>
                  <a:cubicBezTo>
                    <a:pt x="200" y="122"/>
                    <a:pt x="194" y="132"/>
                    <a:pt x="186" y="126"/>
                  </a:cubicBezTo>
                  <a:cubicBezTo>
                    <a:pt x="185" y="126"/>
                    <a:pt x="185" y="124"/>
                    <a:pt x="185" y="123"/>
                  </a:cubicBezTo>
                  <a:cubicBezTo>
                    <a:pt x="185" y="121"/>
                    <a:pt x="184" y="119"/>
                    <a:pt x="183" y="117"/>
                  </a:cubicBezTo>
                  <a:cubicBezTo>
                    <a:pt x="183" y="115"/>
                    <a:pt x="184" y="112"/>
                    <a:pt x="184" y="111"/>
                  </a:cubicBezTo>
                  <a:cubicBezTo>
                    <a:pt x="183" y="108"/>
                    <a:pt x="181" y="104"/>
                    <a:pt x="181" y="100"/>
                  </a:cubicBezTo>
                  <a:cubicBezTo>
                    <a:pt x="180" y="98"/>
                    <a:pt x="182" y="95"/>
                    <a:pt x="181" y="93"/>
                  </a:cubicBezTo>
                  <a:cubicBezTo>
                    <a:pt x="181" y="91"/>
                    <a:pt x="176" y="82"/>
                    <a:pt x="175" y="81"/>
                  </a:cubicBezTo>
                  <a:cubicBezTo>
                    <a:pt x="173" y="80"/>
                    <a:pt x="169" y="82"/>
                    <a:pt x="166" y="81"/>
                  </a:cubicBezTo>
                  <a:cubicBezTo>
                    <a:pt x="165" y="80"/>
                    <a:pt x="163" y="76"/>
                    <a:pt x="161" y="75"/>
                  </a:cubicBezTo>
                  <a:cubicBezTo>
                    <a:pt x="158" y="75"/>
                    <a:pt x="158" y="80"/>
                    <a:pt x="155" y="81"/>
                  </a:cubicBezTo>
                  <a:cubicBezTo>
                    <a:pt x="155" y="81"/>
                    <a:pt x="154" y="79"/>
                    <a:pt x="154" y="79"/>
                  </a:cubicBezTo>
                  <a:cubicBezTo>
                    <a:pt x="151" y="79"/>
                    <a:pt x="152" y="81"/>
                    <a:pt x="150" y="82"/>
                  </a:cubicBezTo>
                  <a:cubicBezTo>
                    <a:pt x="147" y="83"/>
                    <a:pt x="149" y="80"/>
                    <a:pt x="149" y="80"/>
                  </a:cubicBezTo>
                  <a:cubicBezTo>
                    <a:pt x="146" y="80"/>
                    <a:pt x="146" y="80"/>
                    <a:pt x="146" y="80"/>
                  </a:cubicBezTo>
                  <a:cubicBezTo>
                    <a:pt x="144" y="80"/>
                    <a:pt x="131" y="79"/>
                    <a:pt x="130" y="78"/>
                  </a:cubicBezTo>
                  <a:cubicBezTo>
                    <a:pt x="129" y="77"/>
                    <a:pt x="130" y="76"/>
                    <a:pt x="129" y="76"/>
                  </a:cubicBezTo>
                  <a:cubicBezTo>
                    <a:pt x="128" y="75"/>
                    <a:pt x="121" y="79"/>
                    <a:pt x="120" y="76"/>
                  </a:cubicBezTo>
                  <a:cubicBezTo>
                    <a:pt x="120" y="74"/>
                    <a:pt x="122" y="72"/>
                    <a:pt x="122" y="71"/>
                  </a:cubicBezTo>
                  <a:cubicBezTo>
                    <a:pt x="122" y="68"/>
                    <a:pt x="123" y="68"/>
                    <a:pt x="123" y="65"/>
                  </a:cubicBezTo>
                  <a:cubicBezTo>
                    <a:pt x="123" y="63"/>
                    <a:pt x="121" y="62"/>
                    <a:pt x="122" y="60"/>
                  </a:cubicBezTo>
                  <a:cubicBezTo>
                    <a:pt x="122" y="59"/>
                    <a:pt x="124" y="57"/>
                    <a:pt x="124" y="56"/>
                  </a:cubicBezTo>
                  <a:cubicBezTo>
                    <a:pt x="124" y="55"/>
                    <a:pt x="123" y="55"/>
                    <a:pt x="123" y="54"/>
                  </a:cubicBezTo>
                  <a:cubicBezTo>
                    <a:pt x="125" y="52"/>
                    <a:pt x="125" y="52"/>
                    <a:pt x="125" y="52"/>
                  </a:cubicBezTo>
                  <a:cubicBezTo>
                    <a:pt x="125" y="51"/>
                    <a:pt x="126" y="46"/>
                    <a:pt x="125" y="45"/>
                  </a:cubicBezTo>
                  <a:cubicBezTo>
                    <a:pt x="125" y="44"/>
                    <a:pt x="123" y="45"/>
                    <a:pt x="123" y="44"/>
                  </a:cubicBezTo>
                  <a:cubicBezTo>
                    <a:pt x="123" y="43"/>
                    <a:pt x="124" y="43"/>
                    <a:pt x="124" y="42"/>
                  </a:cubicBezTo>
                  <a:cubicBezTo>
                    <a:pt x="123" y="42"/>
                    <a:pt x="122" y="42"/>
                    <a:pt x="122" y="41"/>
                  </a:cubicBezTo>
                  <a:cubicBezTo>
                    <a:pt x="121" y="41"/>
                    <a:pt x="122" y="41"/>
                    <a:pt x="123" y="40"/>
                  </a:cubicBezTo>
                  <a:cubicBezTo>
                    <a:pt x="124" y="40"/>
                    <a:pt x="124" y="37"/>
                    <a:pt x="122" y="38"/>
                  </a:cubicBezTo>
                  <a:cubicBezTo>
                    <a:pt x="122" y="38"/>
                    <a:pt x="121" y="39"/>
                    <a:pt x="121" y="39"/>
                  </a:cubicBezTo>
                  <a:cubicBezTo>
                    <a:pt x="120" y="39"/>
                    <a:pt x="121" y="32"/>
                    <a:pt x="121" y="31"/>
                  </a:cubicBezTo>
                  <a:cubicBezTo>
                    <a:pt x="121" y="31"/>
                    <a:pt x="118" y="30"/>
                    <a:pt x="118" y="30"/>
                  </a:cubicBezTo>
                  <a:cubicBezTo>
                    <a:pt x="118" y="27"/>
                    <a:pt x="118" y="27"/>
                    <a:pt x="118" y="27"/>
                  </a:cubicBezTo>
                  <a:cubicBezTo>
                    <a:pt x="118" y="27"/>
                    <a:pt x="117" y="28"/>
                    <a:pt x="117" y="27"/>
                  </a:cubicBezTo>
                  <a:cubicBezTo>
                    <a:pt x="114" y="26"/>
                    <a:pt x="119" y="26"/>
                    <a:pt x="116" y="24"/>
                  </a:cubicBezTo>
                  <a:cubicBezTo>
                    <a:pt x="117" y="23"/>
                    <a:pt x="117" y="23"/>
                    <a:pt x="117" y="23"/>
                  </a:cubicBezTo>
                  <a:cubicBezTo>
                    <a:pt x="117" y="23"/>
                    <a:pt x="117" y="23"/>
                    <a:pt x="117" y="23"/>
                  </a:cubicBezTo>
                  <a:cubicBezTo>
                    <a:pt x="115" y="21"/>
                    <a:pt x="117" y="17"/>
                    <a:pt x="117" y="15"/>
                  </a:cubicBezTo>
                  <a:cubicBezTo>
                    <a:pt x="117" y="15"/>
                    <a:pt x="94" y="3"/>
                    <a:pt x="92" y="2"/>
                  </a:cubicBezTo>
                  <a:cubicBezTo>
                    <a:pt x="89" y="2"/>
                    <a:pt x="86" y="2"/>
                    <a:pt x="83" y="2"/>
                  </a:cubicBezTo>
                  <a:cubicBezTo>
                    <a:pt x="78" y="1"/>
                    <a:pt x="73" y="0"/>
                    <a:pt x="69" y="1"/>
                  </a:cubicBezTo>
                  <a:cubicBezTo>
                    <a:pt x="60" y="2"/>
                    <a:pt x="50" y="6"/>
                    <a:pt x="41" y="7"/>
                  </a:cubicBezTo>
                  <a:cubicBezTo>
                    <a:pt x="38" y="8"/>
                    <a:pt x="25" y="9"/>
                    <a:pt x="23" y="10"/>
                  </a:cubicBezTo>
                  <a:cubicBezTo>
                    <a:pt x="20" y="12"/>
                    <a:pt x="20" y="19"/>
                    <a:pt x="18" y="22"/>
                  </a:cubicBezTo>
                  <a:cubicBezTo>
                    <a:pt x="16" y="26"/>
                    <a:pt x="11" y="30"/>
                    <a:pt x="9" y="35"/>
                  </a:cubicBezTo>
                  <a:cubicBezTo>
                    <a:pt x="9" y="35"/>
                    <a:pt x="9" y="39"/>
                    <a:pt x="9" y="39"/>
                  </a:cubicBezTo>
                  <a:cubicBezTo>
                    <a:pt x="9" y="42"/>
                    <a:pt x="10" y="44"/>
                    <a:pt x="10" y="46"/>
                  </a:cubicBezTo>
                  <a:cubicBezTo>
                    <a:pt x="10" y="47"/>
                    <a:pt x="10" y="47"/>
                    <a:pt x="10" y="48"/>
                  </a:cubicBezTo>
                  <a:cubicBezTo>
                    <a:pt x="8" y="58"/>
                    <a:pt x="3" y="69"/>
                    <a:pt x="1" y="80"/>
                  </a:cubicBezTo>
                  <a:cubicBezTo>
                    <a:pt x="1" y="80"/>
                    <a:pt x="1" y="80"/>
                    <a:pt x="1" y="8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3" name="Freeform 116"/>
            <p:cNvSpPr>
              <a:spLocks/>
            </p:cNvSpPr>
            <p:nvPr/>
          </p:nvSpPr>
          <p:spPr bwMode="auto">
            <a:xfrm>
              <a:off x="4144963" y="4500563"/>
              <a:ext cx="1588" cy="3175"/>
            </a:xfrm>
            <a:custGeom>
              <a:avLst/>
              <a:gdLst/>
              <a:ahLst/>
              <a:cxnLst>
                <a:cxn ang="0">
                  <a:pos x="0" y="0"/>
                </a:cxn>
                <a:cxn ang="0">
                  <a:pos x="0" y="0"/>
                </a:cxn>
              </a:cxnLst>
              <a:rect l="0" t="0" r="r" b="b"/>
              <a:pathLst>
                <a:path h="1">
                  <a:moveTo>
                    <a:pt x="0" y="0"/>
                  </a:moveTo>
                  <a:cubicBezTo>
                    <a:pt x="0" y="1"/>
                    <a:pt x="0" y="1"/>
                    <a:pt x="0" y="0"/>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Freeform 117"/>
            <p:cNvSpPr>
              <a:spLocks/>
            </p:cNvSpPr>
            <p:nvPr/>
          </p:nvSpPr>
          <p:spPr bwMode="auto">
            <a:xfrm>
              <a:off x="3895726" y="2992438"/>
              <a:ext cx="908050" cy="1681163"/>
            </a:xfrm>
            <a:custGeom>
              <a:avLst/>
              <a:gdLst/>
              <a:ahLst/>
              <a:cxnLst>
                <a:cxn ang="0">
                  <a:pos x="319" y="244"/>
                </a:cxn>
                <a:cxn ang="0">
                  <a:pos x="341" y="211"/>
                </a:cxn>
                <a:cxn ang="0">
                  <a:pos x="371" y="176"/>
                </a:cxn>
                <a:cxn ang="0">
                  <a:pos x="398" y="154"/>
                </a:cxn>
                <a:cxn ang="0">
                  <a:pos x="424" y="143"/>
                </a:cxn>
                <a:cxn ang="0">
                  <a:pos x="417" y="102"/>
                </a:cxn>
                <a:cxn ang="0">
                  <a:pos x="403" y="113"/>
                </a:cxn>
                <a:cxn ang="0">
                  <a:pos x="388" y="138"/>
                </a:cxn>
                <a:cxn ang="0">
                  <a:pos x="347" y="151"/>
                </a:cxn>
                <a:cxn ang="0">
                  <a:pos x="311" y="137"/>
                </a:cxn>
                <a:cxn ang="0">
                  <a:pos x="330" y="98"/>
                </a:cxn>
                <a:cxn ang="0">
                  <a:pos x="302" y="82"/>
                </a:cxn>
                <a:cxn ang="0">
                  <a:pos x="210" y="22"/>
                </a:cxn>
                <a:cxn ang="0">
                  <a:pos x="197" y="10"/>
                </a:cxn>
                <a:cxn ang="0">
                  <a:pos x="120" y="10"/>
                </a:cxn>
                <a:cxn ang="0">
                  <a:pos x="84" y="29"/>
                </a:cxn>
                <a:cxn ang="0">
                  <a:pos x="57" y="119"/>
                </a:cxn>
                <a:cxn ang="0">
                  <a:pos x="35" y="174"/>
                </a:cxn>
                <a:cxn ang="0">
                  <a:pos x="28" y="226"/>
                </a:cxn>
                <a:cxn ang="0">
                  <a:pos x="16" y="252"/>
                </a:cxn>
                <a:cxn ang="0">
                  <a:pos x="25" y="295"/>
                </a:cxn>
                <a:cxn ang="0">
                  <a:pos x="31" y="338"/>
                </a:cxn>
                <a:cxn ang="0">
                  <a:pos x="28" y="374"/>
                </a:cxn>
                <a:cxn ang="0">
                  <a:pos x="13" y="395"/>
                </a:cxn>
                <a:cxn ang="0">
                  <a:pos x="14" y="418"/>
                </a:cxn>
                <a:cxn ang="0">
                  <a:pos x="12" y="460"/>
                </a:cxn>
                <a:cxn ang="0">
                  <a:pos x="5" y="503"/>
                </a:cxn>
                <a:cxn ang="0">
                  <a:pos x="8" y="548"/>
                </a:cxn>
                <a:cxn ang="0">
                  <a:pos x="18" y="589"/>
                </a:cxn>
                <a:cxn ang="0">
                  <a:pos x="15" y="606"/>
                </a:cxn>
                <a:cxn ang="0">
                  <a:pos x="24" y="641"/>
                </a:cxn>
                <a:cxn ang="0">
                  <a:pos x="25" y="669"/>
                </a:cxn>
                <a:cxn ang="0">
                  <a:pos x="18" y="700"/>
                </a:cxn>
                <a:cxn ang="0">
                  <a:pos x="8" y="739"/>
                </a:cxn>
                <a:cxn ang="0">
                  <a:pos x="33" y="755"/>
                </a:cxn>
                <a:cxn ang="0">
                  <a:pos x="40" y="781"/>
                </a:cxn>
                <a:cxn ang="0">
                  <a:pos x="99" y="775"/>
                </a:cxn>
                <a:cxn ang="0">
                  <a:pos x="96" y="766"/>
                </a:cxn>
                <a:cxn ang="0">
                  <a:pos x="106" y="738"/>
                </a:cxn>
                <a:cxn ang="0">
                  <a:pos x="110" y="737"/>
                </a:cxn>
                <a:cxn ang="0">
                  <a:pos x="118" y="712"/>
                </a:cxn>
                <a:cxn ang="0">
                  <a:pos x="149" y="683"/>
                </a:cxn>
                <a:cxn ang="0">
                  <a:pos x="150" y="678"/>
                </a:cxn>
                <a:cxn ang="0">
                  <a:pos x="122" y="616"/>
                </a:cxn>
                <a:cxn ang="0">
                  <a:pos x="151" y="607"/>
                </a:cxn>
                <a:cxn ang="0">
                  <a:pos x="158" y="591"/>
                </a:cxn>
                <a:cxn ang="0">
                  <a:pos x="173" y="556"/>
                </a:cxn>
                <a:cxn ang="0">
                  <a:pos x="174" y="537"/>
                </a:cxn>
                <a:cxn ang="0">
                  <a:pos x="160" y="526"/>
                </a:cxn>
                <a:cxn ang="0">
                  <a:pos x="165" y="501"/>
                </a:cxn>
                <a:cxn ang="0">
                  <a:pos x="220" y="496"/>
                </a:cxn>
                <a:cxn ang="0">
                  <a:pos x="221" y="475"/>
                </a:cxn>
                <a:cxn ang="0">
                  <a:pos x="215" y="456"/>
                </a:cxn>
                <a:cxn ang="0">
                  <a:pos x="244" y="454"/>
                </a:cxn>
                <a:cxn ang="0">
                  <a:pos x="333" y="381"/>
                </a:cxn>
                <a:cxn ang="0">
                  <a:pos x="302" y="331"/>
                </a:cxn>
                <a:cxn ang="0">
                  <a:pos x="313" y="299"/>
                </a:cxn>
              </a:cxnLst>
              <a:rect l="0" t="0" r="r" b="b"/>
              <a:pathLst>
                <a:path w="429" h="793">
                  <a:moveTo>
                    <a:pt x="312" y="275"/>
                  </a:moveTo>
                  <a:cubicBezTo>
                    <a:pt x="312" y="275"/>
                    <a:pt x="313" y="271"/>
                    <a:pt x="313" y="271"/>
                  </a:cubicBezTo>
                  <a:cubicBezTo>
                    <a:pt x="313" y="270"/>
                    <a:pt x="311" y="269"/>
                    <a:pt x="312" y="268"/>
                  </a:cubicBezTo>
                  <a:cubicBezTo>
                    <a:pt x="314" y="265"/>
                    <a:pt x="316" y="267"/>
                    <a:pt x="317" y="261"/>
                  </a:cubicBezTo>
                  <a:cubicBezTo>
                    <a:pt x="318" y="260"/>
                    <a:pt x="314" y="258"/>
                    <a:pt x="315" y="257"/>
                  </a:cubicBezTo>
                  <a:cubicBezTo>
                    <a:pt x="315" y="256"/>
                    <a:pt x="317" y="257"/>
                    <a:pt x="317" y="256"/>
                  </a:cubicBezTo>
                  <a:cubicBezTo>
                    <a:pt x="318" y="254"/>
                    <a:pt x="321" y="249"/>
                    <a:pt x="321" y="247"/>
                  </a:cubicBezTo>
                  <a:cubicBezTo>
                    <a:pt x="321" y="245"/>
                    <a:pt x="319" y="245"/>
                    <a:pt x="319" y="244"/>
                  </a:cubicBezTo>
                  <a:cubicBezTo>
                    <a:pt x="319" y="243"/>
                    <a:pt x="322" y="244"/>
                    <a:pt x="322" y="242"/>
                  </a:cubicBezTo>
                  <a:cubicBezTo>
                    <a:pt x="322" y="239"/>
                    <a:pt x="319" y="235"/>
                    <a:pt x="321" y="232"/>
                  </a:cubicBezTo>
                  <a:cubicBezTo>
                    <a:pt x="322" y="230"/>
                    <a:pt x="325" y="229"/>
                    <a:pt x="326" y="226"/>
                  </a:cubicBezTo>
                  <a:cubicBezTo>
                    <a:pt x="327" y="226"/>
                    <a:pt x="326" y="226"/>
                    <a:pt x="326" y="225"/>
                  </a:cubicBezTo>
                  <a:cubicBezTo>
                    <a:pt x="326" y="225"/>
                    <a:pt x="326" y="224"/>
                    <a:pt x="326" y="224"/>
                  </a:cubicBezTo>
                  <a:cubicBezTo>
                    <a:pt x="327" y="223"/>
                    <a:pt x="333" y="221"/>
                    <a:pt x="334" y="219"/>
                  </a:cubicBezTo>
                  <a:cubicBezTo>
                    <a:pt x="335" y="217"/>
                    <a:pt x="334" y="216"/>
                    <a:pt x="335" y="214"/>
                  </a:cubicBezTo>
                  <a:cubicBezTo>
                    <a:pt x="336" y="213"/>
                    <a:pt x="340" y="213"/>
                    <a:pt x="341" y="211"/>
                  </a:cubicBezTo>
                  <a:cubicBezTo>
                    <a:pt x="344" y="208"/>
                    <a:pt x="348" y="205"/>
                    <a:pt x="350" y="202"/>
                  </a:cubicBezTo>
                  <a:cubicBezTo>
                    <a:pt x="351" y="200"/>
                    <a:pt x="351" y="197"/>
                    <a:pt x="353" y="196"/>
                  </a:cubicBezTo>
                  <a:cubicBezTo>
                    <a:pt x="354" y="195"/>
                    <a:pt x="356" y="195"/>
                    <a:pt x="357" y="194"/>
                  </a:cubicBezTo>
                  <a:cubicBezTo>
                    <a:pt x="358" y="192"/>
                    <a:pt x="359" y="189"/>
                    <a:pt x="360" y="187"/>
                  </a:cubicBezTo>
                  <a:cubicBezTo>
                    <a:pt x="362" y="185"/>
                    <a:pt x="366" y="184"/>
                    <a:pt x="367" y="182"/>
                  </a:cubicBezTo>
                  <a:cubicBezTo>
                    <a:pt x="367" y="181"/>
                    <a:pt x="367" y="180"/>
                    <a:pt x="367" y="180"/>
                  </a:cubicBezTo>
                  <a:cubicBezTo>
                    <a:pt x="367" y="179"/>
                    <a:pt x="370" y="179"/>
                    <a:pt x="370" y="179"/>
                  </a:cubicBezTo>
                  <a:cubicBezTo>
                    <a:pt x="371" y="177"/>
                    <a:pt x="369" y="176"/>
                    <a:pt x="371" y="176"/>
                  </a:cubicBezTo>
                  <a:cubicBezTo>
                    <a:pt x="373" y="175"/>
                    <a:pt x="374" y="178"/>
                    <a:pt x="375" y="178"/>
                  </a:cubicBezTo>
                  <a:cubicBezTo>
                    <a:pt x="379" y="176"/>
                    <a:pt x="372" y="173"/>
                    <a:pt x="374" y="172"/>
                  </a:cubicBezTo>
                  <a:cubicBezTo>
                    <a:pt x="376" y="171"/>
                    <a:pt x="380" y="171"/>
                    <a:pt x="382" y="169"/>
                  </a:cubicBezTo>
                  <a:cubicBezTo>
                    <a:pt x="383" y="168"/>
                    <a:pt x="383" y="167"/>
                    <a:pt x="384" y="166"/>
                  </a:cubicBezTo>
                  <a:cubicBezTo>
                    <a:pt x="387" y="163"/>
                    <a:pt x="389" y="163"/>
                    <a:pt x="392" y="163"/>
                  </a:cubicBezTo>
                  <a:cubicBezTo>
                    <a:pt x="393" y="163"/>
                    <a:pt x="391" y="162"/>
                    <a:pt x="391" y="161"/>
                  </a:cubicBezTo>
                  <a:cubicBezTo>
                    <a:pt x="391" y="161"/>
                    <a:pt x="394" y="161"/>
                    <a:pt x="395" y="160"/>
                  </a:cubicBezTo>
                  <a:cubicBezTo>
                    <a:pt x="396" y="159"/>
                    <a:pt x="397" y="155"/>
                    <a:pt x="398" y="154"/>
                  </a:cubicBezTo>
                  <a:cubicBezTo>
                    <a:pt x="399" y="154"/>
                    <a:pt x="399" y="155"/>
                    <a:pt x="399" y="155"/>
                  </a:cubicBezTo>
                  <a:cubicBezTo>
                    <a:pt x="401" y="155"/>
                    <a:pt x="402" y="152"/>
                    <a:pt x="404" y="152"/>
                  </a:cubicBezTo>
                  <a:cubicBezTo>
                    <a:pt x="404" y="152"/>
                    <a:pt x="404" y="153"/>
                    <a:pt x="405" y="153"/>
                  </a:cubicBezTo>
                  <a:cubicBezTo>
                    <a:pt x="407" y="153"/>
                    <a:pt x="407" y="151"/>
                    <a:pt x="411" y="152"/>
                  </a:cubicBezTo>
                  <a:cubicBezTo>
                    <a:pt x="412" y="152"/>
                    <a:pt x="413" y="147"/>
                    <a:pt x="414" y="147"/>
                  </a:cubicBezTo>
                  <a:cubicBezTo>
                    <a:pt x="415" y="147"/>
                    <a:pt x="414" y="148"/>
                    <a:pt x="415" y="148"/>
                  </a:cubicBezTo>
                  <a:cubicBezTo>
                    <a:pt x="415" y="148"/>
                    <a:pt x="416" y="148"/>
                    <a:pt x="416" y="148"/>
                  </a:cubicBezTo>
                  <a:cubicBezTo>
                    <a:pt x="417" y="147"/>
                    <a:pt x="423" y="144"/>
                    <a:pt x="424" y="143"/>
                  </a:cubicBezTo>
                  <a:cubicBezTo>
                    <a:pt x="427" y="141"/>
                    <a:pt x="426" y="130"/>
                    <a:pt x="426" y="126"/>
                  </a:cubicBezTo>
                  <a:cubicBezTo>
                    <a:pt x="427" y="123"/>
                    <a:pt x="429" y="122"/>
                    <a:pt x="428" y="119"/>
                  </a:cubicBezTo>
                  <a:cubicBezTo>
                    <a:pt x="427" y="117"/>
                    <a:pt x="425" y="115"/>
                    <a:pt x="424" y="113"/>
                  </a:cubicBezTo>
                  <a:cubicBezTo>
                    <a:pt x="423" y="111"/>
                    <a:pt x="425" y="106"/>
                    <a:pt x="423" y="104"/>
                  </a:cubicBezTo>
                  <a:cubicBezTo>
                    <a:pt x="422" y="104"/>
                    <a:pt x="422" y="105"/>
                    <a:pt x="421" y="105"/>
                  </a:cubicBezTo>
                  <a:cubicBezTo>
                    <a:pt x="421" y="104"/>
                    <a:pt x="420" y="101"/>
                    <a:pt x="418" y="102"/>
                  </a:cubicBezTo>
                  <a:cubicBezTo>
                    <a:pt x="418" y="102"/>
                    <a:pt x="418" y="103"/>
                    <a:pt x="418" y="103"/>
                  </a:cubicBezTo>
                  <a:cubicBezTo>
                    <a:pt x="418" y="103"/>
                    <a:pt x="417" y="103"/>
                    <a:pt x="417" y="102"/>
                  </a:cubicBezTo>
                  <a:cubicBezTo>
                    <a:pt x="417" y="102"/>
                    <a:pt x="418" y="101"/>
                    <a:pt x="418" y="101"/>
                  </a:cubicBezTo>
                  <a:cubicBezTo>
                    <a:pt x="417" y="99"/>
                    <a:pt x="414" y="103"/>
                    <a:pt x="414" y="103"/>
                  </a:cubicBezTo>
                  <a:cubicBezTo>
                    <a:pt x="414" y="103"/>
                    <a:pt x="414" y="102"/>
                    <a:pt x="413" y="102"/>
                  </a:cubicBezTo>
                  <a:cubicBezTo>
                    <a:pt x="410" y="101"/>
                    <a:pt x="411" y="107"/>
                    <a:pt x="405" y="102"/>
                  </a:cubicBezTo>
                  <a:cubicBezTo>
                    <a:pt x="406" y="103"/>
                    <a:pt x="406" y="104"/>
                    <a:pt x="405" y="104"/>
                  </a:cubicBezTo>
                  <a:cubicBezTo>
                    <a:pt x="405" y="104"/>
                    <a:pt x="404" y="104"/>
                    <a:pt x="404" y="104"/>
                  </a:cubicBezTo>
                  <a:cubicBezTo>
                    <a:pt x="403" y="106"/>
                    <a:pt x="406" y="110"/>
                    <a:pt x="405" y="112"/>
                  </a:cubicBezTo>
                  <a:cubicBezTo>
                    <a:pt x="404" y="113"/>
                    <a:pt x="403" y="113"/>
                    <a:pt x="403" y="113"/>
                  </a:cubicBezTo>
                  <a:cubicBezTo>
                    <a:pt x="402" y="114"/>
                    <a:pt x="404" y="118"/>
                    <a:pt x="404" y="119"/>
                  </a:cubicBezTo>
                  <a:cubicBezTo>
                    <a:pt x="403" y="120"/>
                    <a:pt x="403" y="122"/>
                    <a:pt x="402" y="123"/>
                  </a:cubicBezTo>
                  <a:cubicBezTo>
                    <a:pt x="402" y="125"/>
                    <a:pt x="400" y="131"/>
                    <a:pt x="399" y="131"/>
                  </a:cubicBezTo>
                  <a:cubicBezTo>
                    <a:pt x="398" y="132"/>
                    <a:pt x="398" y="131"/>
                    <a:pt x="397" y="131"/>
                  </a:cubicBezTo>
                  <a:cubicBezTo>
                    <a:pt x="395" y="131"/>
                    <a:pt x="396" y="133"/>
                    <a:pt x="395" y="134"/>
                  </a:cubicBezTo>
                  <a:cubicBezTo>
                    <a:pt x="394" y="135"/>
                    <a:pt x="392" y="135"/>
                    <a:pt x="391" y="136"/>
                  </a:cubicBezTo>
                  <a:cubicBezTo>
                    <a:pt x="390" y="139"/>
                    <a:pt x="390" y="139"/>
                    <a:pt x="390" y="139"/>
                  </a:cubicBezTo>
                  <a:cubicBezTo>
                    <a:pt x="389" y="140"/>
                    <a:pt x="389" y="138"/>
                    <a:pt x="388" y="138"/>
                  </a:cubicBezTo>
                  <a:cubicBezTo>
                    <a:pt x="384" y="138"/>
                    <a:pt x="384" y="140"/>
                    <a:pt x="382" y="142"/>
                  </a:cubicBezTo>
                  <a:cubicBezTo>
                    <a:pt x="382" y="142"/>
                    <a:pt x="379" y="144"/>
                    <a:pt x="379" y="144"/>
                  </a:cubicBezTo>
                  <a:cubicBezTo>
                    <a:pt x="378" y="146"/>
                    <a:pt x="380" y="148"/>
                    <a:pt x="378" y="149"/>
                  </a:cubicBezTo>
                  <a:cubicBezTo>
                    <a:pt x="373" y="154"/>
                    <a:pt x="370" y="146"/>
                    <a:pt x="365" y="148"/>
                  </a:cubicBezTo>
                  <a:cubicBezTo>
                    <a:pt x="361" y="150"/>
                    <a:pt x="362" y="153"/>
                    <a:pt x="359" y="155"/>
                  </a:cubicBezTo>
                  <a:cubicBezTo>
                    <a:pt x="358" y="156"/>
                    <a:pt x="355" y="152"/>
                    <a:pt x="354" y="152"/>
                  </a:cubicBezTo>
                  <a:cubicBezTo>
                    <a:pt x="352" y="152"/>
                    <a:pt x="350" y="154"/>
                    <a:pt x="349" y="153"/>
                  </a:cubicBezTo>
                  <a:cubicBezTo>
                    <a:pt x="349" y="153"/>
                    <a:pt x="347" y="151"/>
                    <a:pt x="347" y="151"/>
                  </a:cubicBezTo>
                  <a:cubicBezTo>
                    <a:pt x="345" y="150"/>
                    <a:pt x="343" y="152"/>
                    <a:pt x="342" y="153"/>
                  </a:cubicBezTo>
                  <a:cubicBezTo>
                    <a:pt x="336" y="153"/>
                    <a:pt x="330" y="149"/>
                    <a:pt x="325" y="148"/>
                  </a:cubicBezTo>
                  <a:cubicBezTo>
                    <a:pt x="320" y="146"/>
                    <a:pt x="306" y="149"/>
                    <a:pt x="303" y="148"/>
                  </a:cubicBezTo>
                  <a:cubicBezTo>
                    <a:pt x="300" y="146"/>
                    <a:pt x="304" y="143"/>
                    <a:pt x="304" y="143"/>
                  </a:cubicBezTo>
                  <a:cubicBezTo>
                    <a:pt x="305" y="142"/>
                    <a:pt x="304" y="141"/>
                    <a:pt x="305" y="141"/>
                  </a:cubicBezTo>
                  <a:cubicBezTo>
                    <a:pt x="305" y="141"/>
                    <a:pt x="305" y="142"/>
                    <a:pt x="306" y="141"/>
                  </a:cubicBezTo>
                  <a:cubicBezTo>
                    <a:pt x="307" y="141"/>
                    <a:pt x="306" y="139"/>
                    <a:pt x="307" y="138"/>
                  </a:cubicBezTo>
                  <a:cubicBezTo>
                    <a:pt x="308" y="137"/>
                    <a:pt x="310" y="138"/>
                    <a:pt x="311" y="137"/>
                  </a:cubicBezTo>
                  <a:cubicBezTo>
                    <a:pt x="311" y="136"/>
                    <a:pt x="310" y="135"/>
                    <a:pt x="310" y="135"/>
                  </a:cubicBezTo>
                  <a:cubicBezTo>
                    <a:pt x="312" y="133"/>
                    <a:pt x="312" y="133"/>
                    <a:pt x="312" y="133"/>
                  </a:cubicBezTo>
                  <a:cubicBezTo>
                    <a:pt x="312" y="133"/>
                    <a:pt x="313" y="130"/>
                    <a:pt x="313" y="130"/>
                  </a:cubicBezTo>
                  <a:cubicBezTo>
                    <a:pt x="314" y="130"/>
                    <a:pt x="315" y="133"/>
                    <a:pt x="314" y="129"/>
                  </a:cubicBezTo>
                  <a:cubicBezTo>
                    <a:pt x="314" y="126"/>
                    <a:pt x="313" y="123"/>
                    <a:pt x="315" y="120"/>
                  </a:cubicBezTo>
                  <a:cubicBezTo>
                    <a:pt x="316" y="118"/>
                    <a:pt x="322" y="115"/>
                    <a:pt x="323" y="113"/>
                  </a:cubicBezTo>
                  <a:cubicBezTo>
                    <a:pt x="323" y="112"/>
                    <a:pt x="321" y="112"/>
                    <a:pt x="321" y="112"/>
                  </a:cubicBezTo>
                  <a:cubicBezTo>
                    <a:pt x="321" y="107"/>
                    <a:pt x="331" y="101"/>
                    <a:pt x="330" y="98"/>
                  </a:cubicBezTo>
                  <a:cubicBezTo>
                    <a:pt x="328" y="97"/>
                    <a:pt x="328" y="97"/>
                    <a:pt x="328" y="97"/>
                  </a:cubicBezTo>
                  <a:cubicBezTo>
                    <a:pt x="327" y="94"/>
                    <a:pt x="325" y="90"/>
                    <a:pt x="323" y="89"/>
                  </a:cubicBezTo>
                  <a:cubicBezTo>
                    <a:pt x="320" y="89"/>
                    <a:pt x="320" y="89"/>
                    <a:pt x="320" y="89"/>
                  </a:cubicBezTo>
                  <a:cubicBezTo>
                    <a:pt x="318" y="88"/>
                    <a:pt x="315" y="85"/>
                    <a:pt x="313" y="85"/>
                  </a:cubicBezTo>
                  <a:cubicBezTo>
                    <a:pt x="313" y="85"/>
                    <a:pt x="313" y="86"/>
                    <a:pt x="312" y="86"/>
                  </a:cubicBezTo>
                  <a:cubicBezTo>
                    <a:pt x="311" y="86"/>
                    <a:pt x="310" y="85"/>
                    <a:pt x="310" y="85"/>
                  </a:cubicBezTo>
                  <a:cubicBezTo>
                    <a:pt x="309" y="85"/>
                    <a:pt x="308" y="83"/>
                    <a:pt x="307" y="82"/>
                  </a:cubicBezTo>
                  <a:cubicBezTo>
                    <a:pt x="306" y="82"/>
                    <a:pt x="303" y="82"/>
                    <a:pt x="302" y="82"/>
                  </a:cubicBezTo>
                  <a:cubicBezTo>
                    <a:pt x="297" y="80"/>
                    <a:pt x="280" y="70"/>
                    <a:pt x="278" y="66"/>
                  </a:cubicBezTo>
                  <a:cubicBezTo>
                    <a:pt x="279" y="67"/>
                    <a:pt x="279" y="67"/>
                    <a:pt x="279" y="67"/>
                  </a:cubicBezTo>
                  <a:cubicBezTo>
                    <a:pt x="275" y="65"/>
                    <a:pt x="271" y="61"/>
                    <a:pt x="268" y="60"/>
                  </a:cubicBezTo>
                  <a:cubicBezTo>
                    <a:pt x="266" y="60"/>
                    <a:pt x="263" y="61"/>
                    <a:pt x="260" y="60"/>
                  </a:cubicBezTo>
                  <a:cubicBezTo>
                    <a:pt x="258" y="60"/>
                    <a:pt x="244" y="56"/>
                    <a:pt x="242" y="54"/>
                  </a:cubicBezTo>
                  <a:cubicBezTo>
                    <a:pt x="241" y="53"/>
                    <a:pt x="241" y="50"/>
                    <a:pt x="240" y="49"/>
                  </a:cubicBezTo>
                  <a:cubicBezTo>
                    <a:pt x="235" y="44"/>
                    <a:pt x="221" y="39"/>
                    <a:pt x="217" y="33"/>
                  </a:cubicBezTo>
                  <a:cubicBezTo>
                    <a:pt x="216" y="32"/>
                    <a:pt x="210" y="24"/>
                    <a:pt x="210" y="22"/>
                  </a:cubicBezTo>
                  <a:cubicBezTo>
                    <a:pt x="210" y="22"/>
                    <a:pt x="211" y="22"/>
                    <a:pt x="211" y="22"/>
                  </a:cubicBezTo>
                  <a:cubicBezTo>
                    <a:pt x="211" y="21"/>
                    <a:pt x="210" y="21"/>
                    <a:pt x="210" y="20"/>
                  </a:cubicBezTo>
                  <a:cubicBezTo>
                    <a:pt x="208" y="18"/>
                    <a:pt x="202" y="17"/>
                    <a:pt x="200" y="14"/>
                  </a:cubicBezTo>
                  <a:cubicBezTo>
                    <a:pt x="200" y="14"/>
                    <a:pt x="201" y="14"/>
                    <a:pt x="201" y="13"/>
                  </a:cubicBezTo>
                  <a:cubicBezTo>
                    <a:pt x="201" y="13"/>
                    <a:pt x="201" y="13"/>
                    <a:pt x="201" y="13"/>
                  </a:cubicBezTo>
                  <a:cubicBezTo>
                    <a:pt x="200" y="13"/>
                    <a:pt x="200" y="13"/>
                    <a:pt x="200" y="13"/>
                  </a:cubicBezTo>
                  <a:cubicBezTo>
                    <a:pt x="200" y="12"/>
                    <a:pt x="200" y="12"/>
                    <a:pt x="200" y="12"/>
                  </a:cubicBezTo>
                  <a:cubicBezTo>
                    <a:pt x="199" y="11"/>
                    <a:pt x="197" y="11"/>
                    <a:pt x="197" y="10"/>
                  </a:cubicBezTo>
                  <a:cubicBezTo>
                    <a:pt x="196" y="6"/>
                    <a:pt x="196" y="6"/>
                    <a:pt x="196" y="6"/>
                  </a:cubicBezTo>
                  <a:cubicBezTo>
                    <a:pt x="195" y="6"/>
                    <a:pt x="167" y="6"/>
                    <a:pt x="167" y="7"/>
                  </a:cubicBezTo>
                  <a:cubicBezTo>
                    <a:pt x="167" y="7"/>
                    <a:pt x="159" y="23"/>
                    <a:pt x="158" y="24"/>
                  </a:cubicBezTo>
                  <a:cubicBezTo>
                    <a:pt x="158" y="24"/>
                    <a:pt x="158" y="30"/>
                    <a:pt x="157" y="29"/>
                  </a:cubicBezTo>
                  <a:cubicBezTo>
                    <a:pt x="155" y="29"/>
                    <a:pt x="154" y="22"/>
                    <a:pt x="154" y="21"/>
                  </a:cubicBezTo>
                  <a:cubicBezTo>
                    <a:pt x="154" y="20"/>
                    <a:pt x="151" y="18"/>
                    <a:pt x="151" y="17"/>
                  </a:cubicBezTo>
                  <a:cubicBezTo>
                    <a:pt x="150" y="13"/>
                    <a:pt x="153" y="15"/>
                    <a:pt x="151" y="13"/>
                  </a:cubicBezTo>
                  <a:cubicBezTo>
                    <a:pt x="142" y="5"/>
                    <a:pt x="127" y="13"/>
                    <a:pt x="120" y="10"/>
                  </a:cubicBezTo>
                  <a:cubicBezTo>
                    <a:pt x="118" y="9"/>
                    <a:pt x="109" y="0"/>
                    <a:pt x="107" y="1"/>
                  </a:cubicBezTo>
                  <a:cubicBezTo>
                    <a:pt x="107" y="2"/>
                    <a:pt x="106" y="9"/>
                    <a:pt x="105" y="10"/>
                  </a:cubicBezTo>
                  <a:cubicBezTo>
                    <a:pt x="102" y="12"/>
                    <a:pt x="97" y="11"/>
                    <a:pt x="95" y="14"/>
                  </a:cubicBezTo>
                  <a:cubicBezTo>
                    <a:pt x="94" y="15"/>
                    <a:pt x="95" y="18"/>
                    <a:pt x="94" y="19"/>
                  </a:cubicBezTo>
                  <a:cubicBezTo>
                    <a:pt x="93" y="20"/>
                    <a:pt x="89" y="20"/>
                    <a:pt x="88" y="21"/>
                  </a:cubicBezTo>
                  <a:cubicBezTo>
                    <a:pt x="88" y="25"/>
                    <a:pt x="88" y="25"/>
                    <a:pt x="88" y="25"/>
                  </a:cubicBezTo>
                  <a:cubicBezTo>
                    <a:pt x="87" y="27"/>
                    <a:pt x="85" y="28"/>
                    <a:pt x="82" y="30"/>
                  </a:cubicBezTo>
                  <a:cubicBezTo>
                    <a:pt x="84" y="29"/>
                    <a:pt x="84" y="29"/>
                    <a:pt x="84" y="29"/>
                  </a:cubicBezTo>
                  <a:cubicBezTo>
                    <a:pt x="85" y="30"/>
                    <a:pt x="88" y="33"/>
                    <a:pt x="89" y="34"/>
                  </a:cubicBezTo>
                  <a:cubicBezTo>
                    <a:pt x="89" y="35"/>
                    <a:pt x="87" y="39"/>
                    <a:pt x="87" y="41"/>
                  </a:cubicBezTo>
                  <a:cubicBezTo>
                    <a:pt x="85" y="44"/>
                    <a:pt x="83" y="60"/>
                    <a:pt x="81" y="61"/>
                  </a:cubicBezTo>
                  <a:cubicBezTo>
                    <a:pt x="79" y="65"/>
                    <a:pt x="59" y="70"/>
                    <a:pt x="55" y="75"/>
                  </a:cubicBezTo>
                  <a:cubicBezTo>
                    <a:pt x="54" y="75"/>
                    <a:pt x="50" y="83"/>
                    <a:pt x="51" y="85"/>
                  </a:cubicBezTo>
                  <a:cubicBezTo>
                    <a:pt x="53" y="86"/>
                    <a:pt x="55" y="85"/>
                    <a:pt x="56" y="90"/>
                  </a:cubicBezTo>
                  <a:cubicBezTo>
                    <a:pt x="56" y="92"/>
                    <a:pt x="50" y="95"/>
                    <a:pt x="51" y="102"/>
                  </a:cubicBezTo>
                  <a:cubicBezTo>
                    <a:pt x="52" y="106"/>
                    <a:pt x="58" y="115"/>
                    <a:pt x="57" y="119"/>
                  </a:cubicBezTo>
                  <a:cubicBezTo>
                    <a:pt x="56" y="123"/>
                    <a:pt x="51" y="123"/>
                    <a:pt x="53" y="129"/>
                  </a:cubicBezTo>
                  <a:cubicBezTo>
                    <a:pt x="54" y="132"/>
                    <a:pt x="64" y="139"/>
                    <a:pt x="60" y="143"/>
                  </a:cubicBezTo>
                  <a:cubicBezTo>
                    <a:pt x="59" y="144"/>
                    <a:pt x="56" y="143"/>
                    <a:pt x="55" y="144"/>
                  </a:cubicBezTo>
                  <a:cubicBezTo>
                    <a:pt x="54" y="144"/>
                    <a:pt x="55" y="146"/>
                    <a:pt x="54" y="146"/>
                  </a:cubicBezTo>
                  <a:cubicBezTo>
                    <a:pt x="51" y="146"/>
                    <a:pt x="50" y="143"/>
                    <a:pt x="48" y="145"/>
                  </a:cubicBezTo>
                  <a:cubicBezTo>
                    <a:pt x="47" y="146"/>
                    <a:pt x="41" y="166"/>
                    <a:pt x="40" y="167"/>
                  </a:cubicBezTo>
                  <a:cubicBezTo>
                    <a:pt x="39" y="168"/>
                    <a:pt x="38" y="168"/>
                    <a:pt x="37" y="168"/>
                  </a:cubicBezTo>
                  <a:cubicBezTo>
                    <a:pt x="36" y="169"/>
                    <a:pt x="36" y="174"/>
                    <a:pt x="35" y="174"/>
                  </a:cubicBezTo>
                  <a:cubicBezTo>
                    <a:pt x="34" y="174"/>
                    <a:pt x="34" y="173"/>
                    <a:pt x="33" y="173"/>
                  </a:cubicBezTo>
                  <a:cubicBezTo>
                    <a:pt x="33" y="173"/>
                    <a:pt x="32" y="177"/>
                    <a:pt x="32" y="177"/>
                  </a:cubicBezTo>
                  <a:cubicBezTo>
                    <a:pt x="32" y="177"/>
                    <a:pt x="29" y="179"/>
                    <a:pt x="29" y="179"/>
                  </a:cubicBezTo>
                  <a:cubicBezTo>
                    <a:pt x="27" y="183"/>
                    <a:pt x="28" y="193"/>
                    <a:pt x="27" y="198"/>
                  </a:cubicBezTo>
                  <a:cubicBezTo>
                    <a:pt x="26" y="200"/>
                    <a:pt x="22" y="201"/>
                    <a:pt x="21" y="203"/>
                  </a:cubicBezTo>
                  <a:cubicBezTo>
                    <a:pt x="21" y="204"/>
                    <a:pt x="24" y="213"/>
                    <a:pt x="25" y="214"/>
                  </a:cubicBezTo>
                  <a:cubicBezTo>
                    <a:pt x="27" y="217"/>
                    <a:pt x="23" y="221"/>
                    <a:pt x="24" y="224"/>
                  </a:cubicBezTo>
                  <a:cubicBezTo>
                    <a:pt x="25" y="226"/>
                    <a:pt x="28" y="223"/>
                    <a:pt x="28" y="226"/>
                  </a:cubicBezTo>
                  <a:cubicBezTo>
                    <a:pt x="28" y="228"/>
                    <a:pt x="27" y="231"/>
                    <a:pt x="25" y="232"/>
                  </a:cubicBezTo>
                  <a:cubicBezTo>
                    <a:pt x="24" y="233"/>
                    <a:pt x="20" y="231"/>
                    <a:pt x="20" y="231"/>
                  </a:cubicBezTo>
                  <a:cubicBezTo>
                    <a:pt x="20" y="232"/>
                    <a:pt x="21" y="233"/>
                    <a:pt x="21" y="233"/>
                  </a:cubicBezTo>
                  <a:cubicBezTo>
                    <a:pt x="21" y="237"/>
                    <a:pt x="18" y="241"/>
                    <a:pt x="17" y="245"/>
                  </a:cubicBezTo>
                  <a:cubicBezTo>
                    <a:pt x="17" y="246"/>
                    <a:pt x="17" y="246"/>
                    <a:pt x="17" y="247"/>
                  </a:cubicBezTo>
                  <a:cubicBezTo>
                    <a:pt x="17" y="248"/>
                    <a:pt x="20" y="248"/>
                    <a:pt x="19" y="249"/>
                  </a:cubicBezTo>
                  <a:cubicBezTo>
                    <a:pt x="19" y="250"/>
                    <a:pt x="18" y="249"/>
                    <a:pt x="17" y="250"/>
                  </a:cubicBezTo>
                  <a:cubicBezTo>
                    <a:pt x="17" y="251"/>
                    <a:pt x="16" y="252"/>
                    <a:pt x="16" y="252"/>
                  </a:cubicBezTo>
                  <a:cubicBezTo>
                    <a:pt x="14" y="252"/>
                    <a:pt x="14" y="250"/>
                    <a:pt x="13" y="253"/>
                  </a:cubicBezTo>
                  <a:cubicBezTo>
                    <a:pt x="12" y="258"/>
                    <a:pt x="12" y="268"/>
                    <a:pt x="17" y="272"/>
                  </a:cubicBezTo>
                  <a:cubicBezTo>
                    <a:pt x="19" y="273"/>
                    <a:pt x="21" y="271"/>
                    <a:pt x="22" y="274"/>
                  </a:cubicBezTo>
                  <a:cubicBezTo>
                    <a:pt x="23" y="279"/>
                    <a:pt x="19" y="274"/>
                    <a:pt x="18" y="276"/>
                  </a:cubicBezTo>
                  <a:cubicBezTo>
                    <a:pt x="18" y="279"/>
                    <a:pt x="21" y="281"/>
                    <a:pt x="22" y="283"/>
                  </a:cubicBezTo>
                  <a:cubicBezTo>
                    <a:pt x="22" y="283"/>
                    <a:pt x="23" y="286"/>
                    <a:pt x="23" y="286"/>
                  </a:cubicBezTo>
                  <a:cubicBezTo>
                    <a:pt x="24" y="287"/>
                    <a:pt x="25" y="286"/>
                    <a:pt x="25" y="288"/>
                  </a:cubicBezTo>
                  <a:cubicBezTo>
                    <a:pt x="25" y="290"/>
                    <a:pt x="24" y="292"/>
                    <a:pt x="25" y="295"/>
                  </a:cubicBezTo>
                  <a:cubicBezTo>
                    <a:pt x="26" y="296"/>
                    <a:pt x="29" y="297"/>
                    <a:pt x="29" y="298"/>
                  </a:cubicBezTo>
                  <a:cubicBezTo>
                    <a:pt x="29" y="301"/>
                    <a:pt x="26" y="302"/>
                    <a:pt x="27" y="305"/>
                  </a:cubicBezTo>
                  <a:cubicBezTo>
                    <a:pt x="30" y="312"/>
                    <a:pt x="32" y="304"/>
                    <a:pt x="35" y="308"/>
                  </a:cubicBezTo>
                  <a:cubicBezTo>
                    <a:pt x="37" y="311"/>
                    <a:pt x="34" y="313"/>
                    <a:pt x="34" y="316"/>
                  </a:cubicBezTo>
                  <a:cubicBezTo>
                    <a:pt x="34" y="317"/>
                    <a:pt x="35" y="318"/>
                    <a:pt x="34" y="319"/>
                  </a:cubicBezTo>
                  <a:cubicBezTo>
                    <a:pt x="33" y="325"/>
                    <a:pt x="35" y="327"/>
                    <a:pt x="36" y="333"/>
                  </a:cubicBezTo>
                  <a:cubicBezTo>
                    <a:pt x="37" y="334"/>
                    <a:pt x="32" y="334"/>
                    <a:pt x="32" y="334"/>
                  </a:cubicBezTo>
                  <a:cubicBezTo>
                    <a:pt x="30" y="335"/>
                    <a:pt x="32" y="337"/>
                    <a:pt x="31" y="338"/>
                  </a:cubicBezTo>
                  <a:cubicBezTo>
                    <a:pt x="31" y="339"/>
                    <a:pt x="26" y="346"/>
                    <a:pt x="26" y="347"/>
                  </a:cubicBezTo>
                  <a:cubicBezTo>
                    <a:pt x="26" y="347"/>
                    <a:pt x="27" y="347"/>
                    <a:pt x="27" y="348"/>
                  </a:cubicBezTo>
                  <a:cubicBezTo>
                    <a:pt x="27" y="349"/>
                    <a:pt x="25" y="352"/>
                    <a:pt x="25" y="353"/>
                  </a:cubicBezTo>
                  <a:cubicBezTo>
                    <a:pt x="25" y="353"/>
                    <a:pt x="25" y="357"/>
                    <a:pt x="25" y="357"/>
                  </a:cubicBezTo>
                  <a:cubicBezTo>
                    <a:pt x="25" y="359"/>
                    <a:pt x="21" y="358"/>
                    <a:pt x="21" y="360"/>
                  </a:cubicBezTo>
                  <a:cubicBezTo>
                    <a:pt x="21" y="363"/>
                    <a:pt x="24" y="361"/>
                    <a:pt x="25" y="362"/>
                  </a:cubicBezTo>
                  <a:cubicBezTo>
                    <a:pt x="25" y="363"/>
                    <a:pt x="24" y="363"/>
                    <a:pt x="24" y="363"/>
                  </a:cubicBezTo>
                  <a:cubicBezTo>
                    <a:pt x="24" y="366"/>
                    <a:pt x="28" y="372"/>
                    <a:pt x="28" y="374"/>
                  </a:cubicBezTo>
                  <a:cubicBezTo>
                    <a:pt x="28" y="376"/>
                    <a:pt x="26" y="377"/>
                    <a:pt x="26" y="379"/>
                  </a:cubicBezTo>
                  <a:cubicBezTo>
                    <a:pt x="26" y="379"/>
                    <a:pt x="28" y="380"/>
                    <a:pt x="28" y="381"/>
                  </a:cubicBezTo>
                  <a:cubicBezTo>
                    <a:pt x="28" y="384"/>
                    <a:pt x="24" y="383"/>
                    <a:pt x="23" y="383"/>
                  </a:cubicBezTo>
                  <a:cubicBezTo>
                    <a:pt x="20" y="386"/>
                    <a:pt x="22" y="388"/>
                    <a:pt x="21" y="391"/>
                  </a:cubicBezTo>
                  <a:cubicBezTo>
                    <a:pt x="21" y="391"/>
                    <a:pt x="17" y="390"/>
                    <a:pt x="16" y="390"/>
                  </a:cubicBezTo>
                  <a:cubicBezTo>
                    <a:pt x="16" y="391"/>
                    <a:pt x="16" y="392"/>
                    <a:pt x="16" y="392"/>
                  </a:cubicBezTo>
                  <a:cubicBezTo>
                    <a:pt x="15" y="393"/>
                    <a:pt x="14" y="392"/>
                    <a:pt x="13" y="392"/>
                  </a:cubicBezTo>
                  <a:cubicBezTo>
                    <a:pt x="13" y="393"/>
                    <a:pt x="13" y="394"/>
                    <a:pt x="13" y="395"/>
                  </a:cubicBezTo>
                  <a:cubicBezTo>
                    <a:pt x="13" y="396"/>
                    <a:pt x="13" y="397"/>
                    <a:pt x="13" y="398"/>
                  </a:cubicBezTo>
                  <a:cubicBezTo>
                    <a:pt x="13" y="399"/>
                    <a:pt x="12" y="397"/>
                    <a:pt x="11" y="398"/>
                  </a:cubicBezTo>
                  <a:cubicBezTo>
                    <a:pt x="11" y="398"/>
                    <a:pt x="11" y="402"/>
                    <a:pt x="11" y="402"/>
                  </a:cubicBezTo>
                  <a:cubicBezTo>
                    <a:pt x="12" y="405"/>
                    <a:pt x="12" y="405"/>
                    <a:pt x="12" y="405"/>
                  </a:cubicBezTo>
                  <a:cubicBezTo>
                    <a:pt x="12" y="406"/>
                    <a:pt x="11" y="405"/>
                    <a:pt x="11" y="406"/>
                  </a:cubicBezTo>
                  <a:cubicBezTo>
                    <a:pt x="11" y="407"/>
                    <a:pt x="13" y="407"/>
                    <a:pt x="14" y="409"/>
                  </a:cubicBezTo>
                  <a:cubicBezTo>
                    <a:pt x="14" y="410"/>
                    <a:pt x="11" y="413"/>
                    <a:pt x="12" y="414"/>
                  </a:cubicBezTo>
                  <a:cubicBezTo>
                    <a:pt x="12" y="416"/>
                    <a:pt x="13" y="416"/>
                    <a:pt x="14" y="418"/>
                  </a:cubicBezTo>
                  <a:cubicBezTo>
                    <a:pt x="15" y="420"/>
                    <a:pt x="12" y="422"/>
                    <a:pt x="13" y="425"/>
                  </a:cubicBezTo>
                  <a:cubicBezTo>
                    <a:pt x="14" y="428"/>
                    <a:pt x="16" y="431"/>
                    <a:pt x="17" y="435"/>
                  </a:cubicBezTo>
                  <a:cubicBezTo>
                    <a:pt x="18" y="436"/>
                    <a:pt x="18" y="437"/>
                    <a:pt x="19" y="439"/>
                  </a:cubicBezTo>
                  <a:cubicBezTo>
                    <a:pt x="19" y="441"/>
                    <a:pt x="24" y="446"/>
                    <a:pt x="23" y="447"/>
                  </a:cubicBezTo>
                  <a:cubicBezTo>
                    <a:pt x="23" y="448"/>
                    <a:pt x="22" y="448"/>
                    <a:pt x="22" y="448"/>
                  </a:cubicBezTo>
                  <a:cubicBezTo>
                    <a:pt x="22" y="449"/>
                    <a:pt x="23" y="449"/>
                    <a:pt x="23" y="450"/>
                  </a:cubicBezTo>
                  <a:cubicBezTo>
                    <a:pt x="22" y="451"/>
                    <a:pt x="13" y="454"/>
                    <a:pt x="11" y="456"/>
                  </a:cubicBezTo>
                  <a:cubicBezTo>
                    <a:pt x="11" y="457"/>
                    <a:pt x="12" y="459"/>
                    <a:pt x="12" y="460"/>
                  </a:cubicBezTo>
                  <a:cubicBezTo>
                    <a:pt x="12" y="462"/>
                    <a:pt x="13" y="465"/>
                    <a:pt x="13" y="467"/>
                  </a:cubicBezTo>
                  <a:cubicBezTo>
                    <a:pt x="12" y="467"/>
                    <a:pt x="10" y="471"/>
                    <a:pt x="10" y="472"/>
                  </a:cubicBezTo>
                  <a:cubicBezTo>
                    <a:pt x="11" y="474"/>
                    <a:pt x="13" y="470"/>
                    <a:pt x="12" y="474"/>
                  </a:cubicBezTo>
                  <a:cubicBezTo>
                    <a:pt x="11" y="475"/>
                    <a:pt x="8" y="472"/>
                    <a:pt x="7" y="473"/>
                  </a:cubicBezTo>
                  <a:cubicBezTo>
                    <a:pt x="4" y="474"/>
                    <a:pt x="12" y="483"/>
                    <a:pt x="9" y="487"/>
                  </a:cubicBezTo>
                  <a:cubicBezTo>
                    <a:pt x="9" y="487"/>
                    <a:pt x="6" y="487"/>
                    <a:pt x="6" y="487"/>
                  </a:cubicBezTo>
                  <a:cubicBezTo>
                    <a:pt x="4" y="490"/>
                    <a:pt x="9" y="492"/>
                    <a:pt x="10" y="492"/>
                  </a:cubicBezTo>
                  <a:cubicBezTo>
                    <a:pt x="10" y="493"/>
                    <a:pt x="4" y="500"/>
                    <a:pt x="5" y="503"/>
                  </a:cubicBezTo>
                  <a:cubicBezTo>
                    <a:pt x="5" y="505"/>
                    <a:pt x="7" y="507"/>
                    <a:pt x="8" y="509"/>
                  </a:cubicBezTo>
                  <a:cubicBezTo>
                    <a:pt x="8" y="509"/>
                    <a:pt x="8" y="510"/>
                    <a:pt x="8" y="511"/>
                  </a:cubicBezTo>
                  <a:cubicBezTo>
                    <a:pt x="8" y="513"/>
                    <a:pt x="7" y="517"/>
                    <a:pt x="8" y="519"/>
                  </a:cubicBezTo>
                  <a:cubicBezTo>
                    <a:pt x="8" y="521"/>
                    <a:pt x="10" y="523"/>
                    <a:pt x="10" y="524"/>
                  </a:cubicBezTo>
                  <a:cubicBezTo>
                    <a:pt x="10" y="525"/>
                    <a:pt x="8" y="525"/>
                    <a:pt x="8" y="526"/>
                  </a:cubicBezTo>
                  <a:cubicBezTo>
                    <a:pt x="8" y="529"/>
                    <a:pt x="15" y="535"/>
                    <a:pt x="14" y="538"/>
                  </a:cubicBezTo>
                  <a:cubicBezTo>
                    <a:pt x="12" y="542"/>
                    <a:pt x="6" y="536"/>
                    <a:pt x="6" y="543"/>
                  </a:cubicBezTo>
                  <a:cubicBezTo>
                    <a:pt x="6" y="544"/>
                    <a:pt x="9" y="546"/>
                    <a:pt x="8" y="548"/>
                  </a:cubicBezTo>
                  <a:cubicBezTo>
                    <a:pt x="8" y="549"/>
                    <a:pt x="7" y="549"/>
                    <a:pt x="7" y="549"/>
                  </a:cubicBezTo>
                  <a:cubicBezTo>
                    <a:pt x="6" y="550"/>
                    <a:pt x="8" y="562"/>
                    <a:pt x="9" y="563"/>
                  </a:cubicBezTo>
                  <a:cubicBezTo>
                    <a:pt x="10" y="565"/>
                    <a:pt x="17" y="564"/>
                    <a:pt x="17" y="566"/>
                  </a:cubicBezTo>
                  <a:cubicBezTo>
                    <a:pt x="18" y="570"/>
                    <a:pt x="15" y="568"/>
                    <a:pt x="14" y="571"/>
                  </a:cubicBezTo>
                  <a:cubicBezTo>
                    <a:pt x="13" y="573"/>
                    <a:pt x="18" y="575"/>
                    <a:pt x="19" y="576"/>
                  </a:cubicBezTo>
                  <a:cubicBezTo>
                    <a:pt x="22" y="579"/>
                    <a:pt x="17" y="578"/>
                    <a:pt x="17" y="580"/>
                  </a:cubicBezTo>
                  <a:cubicBezTo>
                    <a:pt x="17" y="580"/>
                    <a:pt x="21" y="583"/>
                    <a:pt x="21" y="584"/>
                  </a:cubicBezTo>
                  <a:cubicBezTo>
                    <a:pt x="22" y="586"/>
                    <a:pt x="18" y="588"/>
                    <a:pt x="18" y="589"/>
                  </a:cubicBezTo>
                  <a:cubicBezTo>
                    <a:pt x="17" y="591"/>
                    <a:pt x="20" y="593"/>
                    <a:pt x="19" y="595"/>
                  </a:cubicBezTo>
                  <a:cubicBezTo>
                    <a:pt x="19" y="595"/>
                    <a:pt x="18" y="596"/>
                    <a:pt x="19" y="597"/>
                  </a:cubicBezTo>
                  <a:cubicBezTo>
                    <a:pt x="23" y="598"/>
                    <a:pt x="33" y="594"/>
                    <a:pt x="34" y="599"/>
                  </a:cubicBezTo>
                  <a:cubicBezTo>
                    <a:pt x="35" y="601"/>
                    <a:pt x="33" y="601"/>
                    <a:pt x="33" y="602"/>
                  </a:cubicBezTo>
                  <a:cubicBezTo>
                    <a:pt x="31" y="604"/>
                    <a:pt x="34" y="605"/>
                    <a:pt x="32" y="606"/>
                  </a:cubicBezTo>
                  <a:cubicBezTo>
                    <a:pt x="31" y="607"/>
                    <a:pt x="29" y="605"/>
                    <a:pt x="27" y="605"/>
                  </a:cubicBezTo>
                  <a:cubicBezTo>
                    <a:pt x="25" y="605"/>
                    <a:pt x="23" y="606"/>
                    <a:pt x="21" y="606"/>
                  </a:cubicBezTo>
                  <a:cubicBezTo>
                    <a:pt x="20" y="606"/>
                    <a:pt x="15" y="606"/>
                    <a:pt x="15" y="606"/>
                  </a:cubicBezTo>
                  <a:cubicBezTo>
                    <a:pt x="14" y="612"/>
                    <a:pt x="22" y="609"/>
                    <a:pt x="26" y="611"/>
                  </a:cubicBezTo>
                  <a:cubicBezTo>
                    <a:pt x="27" y="612"/>
                    <a:pt x="28" y="615"/>
                    <a:pt x="30" y="616"/>
                  </a:cubicBezTo>
                  <a:cubicBezTo>
                    <a:pt x="30" y="617"/>
                    <a:pt x="34" y="617"/>
                    <a:pt x="33" y="619"/>
                  </a:cubicBezTo>
                  <a:cubicBezTo>
                    <a:pt x="33" y="620"/>
                    <a:pt x="30" y="621"/>
                    <a:pt x="29" y="622"/>
                  </a:cubicBezTo>
                  <a:cubicBezTo>
                    <a:pt x="29" y="623"/>
                    <a:pt x="31" y="624"/>
                    <a:pt x="30" y="625"/>
                  </a:cubicBezTo>
                  <a:cubicBezTo>
                    <a:pt x="28" y="626"/>
                    <a:pt x="26" y="624"/>
                    <a:pt x="25" y="627"/>
                  </a:cubicBezTo>
                  <a:cubicBezTo>
                    <a:pt x="23" y="634"/>
                    <a:pt x="29" y="634"/>
                    <a:pt x="29" y="636"/>
                  </a:cubicBezTo>
                  <a:cubicBezTo>
                    <a:pt x="29" y="639"/>
                    <a:pt x="24" y="641"/>
                    <a:pt x="24" y="641"/>
                  </a:cubicBezTo>
                  <a:cubicBezTo>
                    <a:pt x="23" y="641"/>
                    <a:pt x="26" y="642"/>
                    <a:pt x="27" y="643"/>
                  </a:cubicBezTo>
                  <a:cubicBezTo>
                    <a:pt x="28" y="644"/>
                    <a:pt x="29" y="649"/>
                    <a:pt x="30" y="650"/>
                  </a:cubicBezTo>
                  <a:cubicBezTo>
                    <a:pt x="32" y="657"/>
                    <a:pt x="28" y="655"/>
                    <a:pt x="25" y="657"/>
                  </a:cubicBezTo>
                  <a:cubicBezTo>
                    <a:pt x="24" y="659"/>
                    <a:pt x="27" y="662"/>
                    <a:pt x="27" y="662"/>
                  </a:cubicBezTo>
                  <a:cubicBezTo>
                    <a:pt x="27" y="663"/>
                    <a:pt x="25" y="663"/>
                    <a:pt x="25" y="664"/>
                  </a:cubicBezTo>
                  <a:cubicBezTo>
                    <a:pt x="24" y="665"/>
                    <a:pt x="28" y="665"/>
                    <a:pt x="28" y="667"/>
                  </a:cubicBezTo>
                  <a:cubicBezTo>
                    <a:pt x="28" y="670"/>
                    <a:pt x="26" y="667"/>
                    <a:pt x="25" y="668"/>
                  </a:cubicBezTo>
                  <a:cubicBezTo>
                    <a:pt x="25" y="668"/>
                    <a:pt x="25" y="668"/>
                    <a:pt x="25" y="669"/>
                  </a:cubicBezTo>
                  <a:cubicBezTo>
                    <a:pt x="25" y="669"/>
                    <a:pt x="25" y="669"/>
                    <a:pt x="25" y="669"/>
                  </a:cubicBezTo>
                  <a:cubicBezTo>
                    <a:pt x="25" y="669"/>
                    <a:pt x="25" y="670"/>
                    <a:pt x="25" y="670"/>
                  </a:cubicBezTo>
                  <a:cubicBezTo>
                    <a:pt x="25" y="670"/>
                    <a:pt x="24" y="673"/>
                    <a:pt x="23" y="673"/>
                  </a:cubicBezTo>
                  <a:cubicBezTo>
                    <a:pt x="23" y="673"/>
                    <a:pt x="19" y="673"/>
                    <a:pt x="19" y="675"/>
                  </a:cubicBezTo>
                  <a:cubicBezTo>
                    <a:pt x="19" y="675"/>
                    <a:pt x="20" y="675"/>
                    <a:pt x="20" y="675"/>
                  </a:cubicBezTo>
                  <a:cubicBezTo>
                    <a:pt x="21" y="677"/>
                    <a:pt x="17" y="686"/>
                    <a:pt x="18" y="687"/>
                  </a:cubicBezTo>
                  <a:cubicBezTo>
                    <a:pt x="19" y="689"/>
                    <a:pt x="26" y="692"/>
                    <a:pt x="24" y="697"/>
                  </a:cubicBezTo>
                  <a:cubicBezTo>
                    <a:pt x="23" y="698"/>
                    <a:pt x="19" y="699"/>
                    <a:pt x="18" y="700"/>
                  </a:cubicBezTo>
                  <a:cubicBezTo>
                    <a:pt x="18" y="702"/>
                    <a:pt x="21" y="706"/>
                    <a:pt x="20" y="708"/>
                  </a:cubicBezTo>
                  <a:cubicBezTo>
                    <a:pt x="19" y="712"/>
                    <a:pt x="14" y="711"/>
                    <a:pt x="12" y="714"/>
                  </a:cubicBezTo>
                  <a:cubicBezTo>
                    <a:pt x="11" y="715"/>
                    <a:pt x="10" y="718"/>
                    <a:pt x="10" y="719"/>
                  </a:cubicBezTo>
                  <a:cubicBezTo>
                    <a:pt x="10" y="720"/>
                    <a:pt x="12" y="721"/>
                    <a:pt x="11" y="721"/>
                  </a:cubicBezTo>
                  <a:cubicBezTo>
                    <a:pt x="11" y="721"/>
                    <a:pt x="7" y="722"/>
                    <a:pt x="7" y="722"/>
                  </a:cubicBezTo>
                  <a:cubicBezTo>
                    <a:pt x="0" y="726"/>
                    <a:pt x="7" y="731"/>
                    <a:pt x="7" y="734"/>
                  </a:cubicBezTo>
                  <a:cubicBezTo>
                    <a:pt x="7" y="734"/>
                    <a:pt x="5" y="737"/>
                    <a:pt x="5" y="737"/>
                  </a:cubicBezTo>
                  <a:cubicBezTo>
                    <a:pt x="6" y="738"/>
                    <a:pt x="7" y="738"/>
                    <a:pt x="8" y="739"/>
                  </a:cubicBezTo>
                  <a:cubicBezTo>
                    <a:pt x="8" y="740"/>
                    <a:pt x="6" y="742"/>
                    <a:pt x="7" y="743"/>
                  </a:cubicBezTo>
                  <a:cubicBezTo>
                    <a:pt x="8" y="744"/>
                    <a:pt x="10" y="744"/>
                    <a:pt x="11" y="745"/>
                  </a:cubicBezTo>
                  <a:cubicBezTo>
                    <a:pt x="14" y="747"/>
                    <a:pt x="13" y="750"/>
                    <a:pt x="14" y="753"/>
                  </a:cubicBezTo>
                  <a:cubicBezTo>
                    <a:pt x="15" y="754"/>
                    <a:pt x="16" y="757"/>
                    <a:pt x="17" y="758"/>
                  </a:cubicBezTo>
                  <a:cubicBezTo>
                    <a:pt x="20" y="759"/>
                    <a:pt x="22" y="753"/>
                    <a:pt x="24" y="754"/>
                  </a:cubicBezTo>
                  <a:cubicBezTo>
                    <a:pt x="25" y="754"/>
                    <a:pt x="26" y="754"/>
                    <a:pt x="26" y="755"/>
                  </a:cubicBezTo>
                  <a:cubicBezTo>
                    <a:pt x="28" y="755"/>
                    <a:pt x="31" y="751"/>
                    <a:pt x="33" y="754"/>
                  </a:cubicBezTo>
                  <a:cubicBezTo>
                    <a:pt x="33" y="754"/>
                    <a:pt x="33" y="755"/>
                    <a:pt x="33" y="755"/>
                  </a:cubicBezTo>
                  <a:cubicBezTo>
                    <a:pt x="33" y="756"/>
                    <a:pt x="32" y="756"/>
                    <a:pt x="33" y="756"/>
                  </a:cubicBezTo>
                  <a:cubicBezTo>
                    <a:pt x="33" y="759"/>
                    <a:pt x="36" y="760"/>
                    <a:pt x="35" y="763"/>
                  </a:cubicBezTo>
                  <a:cubicBezTo>
                    <a:pt x="35" y="763"/>
                    <a:pt x="33" y="765"/>
                    <a:pt x="33" y="765"/>
                  </a:cubicBezTo>
                  <a:cubicBezTo>
                    <a:pt x="32" y="767"/>
                    <a:pt x="36" y="767"/>
                    <a:pt x="36" y="768"/>
                  </a:cubicBezTo>
                  <a:cubicBezTo>
                    <a:pt x="37" y="771"/>
                    <a:pt x="35" y="774"/>
                    <a:pt x="34" y="776"/>
                  </a:cubicBezTo>
                  <a:cubicBezTo>
                    <a:pt x="34" y="777"/>
                    <a:pt x="35" y="777"/>
                    <a:pt x="36" y="777"/>
                  </a:cubicBezTo>
                  <a:cubicBezTo>
                    <a:pt x="37" y="779"/>
                    <a:pt x="37" y="779"/>
                    <a:pt x="37" y="779"/>
                  </a:cubicBezTo>
                  <a:cubicBezTo>
                    <a:pt x="38" y="780"/>
                    <a:pt x="39" y="781"/>
                    <a:pt x="40" y="781"/>
                  </a:cubicBezTo>
                  <a:cubicBezTo>
                    <a:pt x="40" y="781"/>
                    <a:pt x="44" y="783"/>
                    <a:pt x="44" y="783"/>
                  </a:cubicBezTo>
                  <a:cubicBezTo>
                    <a:pt x="46" y="784"/>
                    <a:pt x="43" y="786"/>
                    <a:pt x="45" y="787"/>
                  </a:cubicBezTo>
                  <a:cubicBezTo>
                    <a:pt x="55" y="789"/>
                    <a:pt x="71" y="784"/>
                    <a:pt x="81" y="785"/>
                  </a:cubicBezTo>
                  <a:cubicBezTo>
                    <a:pt x="85" y="786"/>
                    <a:pt x="89" y="789"/>
                    <a:pt x="94" y="788"/>
                  </a:cubicBezTo>
                  <a:cubicBezTo>
                    <a:pt x="96" y="788"/>
                    <a:pt x="108" y="791"/>
                    <a:pt x="111" y="793"/>
                  </a:cubicBezTo>
                  <a:cubicBezTo>
                    <a:pt x="112" y="793"/>
                    <a:pt x="112" y="793"/>
                    <a:pt x="112" y="792"/>
                  </a:cubicBezTo>
                  <a:cubicBezTo>
                    <a:pt x="113" y="790"/>
                    <a:pt x="107" y="786"/>
                    <a:pt x="106" y="785"/>
                  </a:cubicBezTo>
                  <a:cubicBezTo>
                    <a:pt x="104" y="782"/>
                    <a:pt x="102" y="776"/>
                    <a:pt x="99" y="775"/>
                  </a:cubicBezTo>
                  <a:cubicBezTo>
                    <a:pt x="98" y="775"/>
                    <a:pt x="96" y="777"/>
                    <a:pt x="95" y="777"/>
                  </a:cubicBezTo>
                  <a:cubicBezTo>
                    <a:pt x="94" y="777"/>
                    <a:pt x="96" y="776"/>
                    <a:pt x="96" y="776"/>
                  </a:cubicBezTo>
                  <a:cubicBezTo>
                    <a:pt x="95" y="775"/>
                    <a:pt x="95" y="775"/>
                    <a:pt x="94" y="775"/>
                  </a:cubicBezTo>
                  <a:cubicBezTo>
                    <a:pt x="92" y="774"/>
                    <a:pt x="89" y="775"/>
                    <a:pt x="87" y="776"/>
                  </a:cubicBezTo>
                  <a:cubicBezTo>
                    <a:pt x="87" y="776"/>
                    <a:pt x="88" y="775"/>
                    <a:pt x="88" y="775"/>
                  </a:cubicBezTo>
                  <a:cubicBezTo>
                    <a:pt x="89" y="775"/>
                    <a:pt x="90" y="774"/>
                    <a:pt x="92" y="774"/>
                  </a:cubicBezTo>
                  <a:cubicBezTo>
                    <a:pt x="93" y="773"/>
                    <a:pt x="97" y="776"/>
                    <a:pt x="99" y="774"/>
                  </a:cubicBezTo>
                  <a:cubicBezTo>
                    <a:pt x="100" y="773"/>
                    <a:pt x="96" y="767"/>
                    <a:pt x="96" y="766"/>
                  </a:cubicBezTo>
                  <a:cubicBezTo>
                    <a:pt x="95" y="765"/>
                    <a:pt x="94" y="759"/>
                    <a:pt x="93" y="759"/>
                  </a:cubicBezTo>
                  <a:cubicBezTo>
                    <a:pt x="93" y="759"/>
                    <a:pt x="92" y="759"/>
                    <a:pt x="92" y="759"/>
                  </a:cubicBezTo>
                  <a:cubicBezTo>
                    <a:pt x="91" y="760"/>
                    <a:pt x="91" y="760"/>
                    <a:pt x="91" y="760"/>
                  </a:cubicBezTo>
                  <a:cubicBezTo>
                    <a:pt x="90" y="761"/>
                    <a:pt x="89" y="763"/>
                    <a:pt x="89" y="762"/>
                  </a:cubicBezTo>
                  <a:cubicBezTo>
                    <a:pt x="90" y="762"/>
                    <a:pt x="91" y="760"/>
                    <a:pt x="92" y="759"/>
                  </a:cubicBezTo>
                  <a:cubicBezTo>
                    <a:pt x="93" y="759"/>
                    <a:pt x="94" y="758"/>
                    <a:pt x="94" y="757"/>
                  </a:cubicBezTo>
                  <a:cubicBezTo>
                    <a:pt x="95" y="754"/>
                    <a:pt x="91" y="751"/>
                    <a:pt x="96" y="744"/>
                  </a:cubicBezTo>
                  <a:cubicBezTo>
                    <a:pt x="99" y="741"/>
                    <a:pt x="105" y="742"/>
                    <a:pt x="106" y="738"/>
                  </a:cubicBezTo>
                  <a:cubicBezTo>
                    <a:pt x="107" y="738"/>
                    <a:pt x="105" y="737"/>
                    <a:pt x="105" y="737"/>
                  </a:cubicBezTo>
                  <a:cubicBezTo>
                    <a:pt x="104" y="737"/>
                    <a:pt x="103" y="734"/>
                    <a:pt x="102" y="734"/>
                  </a:cubicBezTo>
                  <a:cubicBezTo>
                    <a:pt x="101" y="734"/>
                    <a:pt x="94" y="735"/>
                    <a:pt x="94" y="735"/>
                  </a:cubicBezTo>
                  <a:cubicBezTo>
                    <a:pt x="93" y="735"/>
                    <a:pt x="94" y="735"/>
                    <a:pt x="94" y="735"/>
                  </a:cubicBezTo>
                  <a:cubicBezTo>
                    <a:pt x="96" y="734"/>
                    <a:pt x="100" y="735"/>
                    <a:pt x="101" y="734"/>
                  </a:cubicBezTo>
                  <a:cubicBezTo>
                    <a:pt x="103" y="732"/>
                    <a:pt x="98" y="728"/>
                    <a:pt x="98" y="728"/>
                  </a:cubicBezTo>
                  <a:cubicBezTo>
                    <a:pt x="98" y="728"/>
                    <a:pt x="99" y="729"/>
                    <a:pt x="100" y="729"/>
                  </a:cubicBezTo>
                  <a:cubicBezTo>
                    <a:pt x="103" y="732"/>
                    <a:pt x="104" y="739"/>
                    <a:pt x="110" y="737"/>
                  </a:cubicBezTo>
                  <a:cubicBezTo>
                    <a:pt x="117" y="735"/>
                    <a:pt x="117" y="730"/>
                    <a:pt x="118" y="724"/>
                  </a:cubicBezTo>
                  <a:cubicBezTo>
                    <a:pt x="118" y="722"/>
                    <a:pt x="119" y="721"/>
                    <a:pt x="118" y="720"/>
                  </a:cubicBezTo>
                  <a:cubicBezTo>
                    <a:pt x="118" y="717"/>
                    <a:pt x="116" y="720"/>
                    <a:pt x="115" y="719"/>
                  </a:cubicBezTo>
                  <a:cubicBezTo>
                    <a:pt x="114" y="718"/>
                    <a:pt x="117" y="718"/>
                    <a:pt x="117" y="717"/>
                  </a:cubicBezTo>
                  <a:cubicBezTo>
                    <a:pt x="118" y="717"/>
                    <a:pt x="116" y="717"/>
                    <a:pt x="117" y="716"/>
                  </a:cubicBezTo>
                  <a:cubicBezTo>
                    <a:pt x="117" y="716"/>
                    <a:pt x="119" y="714"/>
                    <a:pt x="119" y="714"/>
                  </a:cubicBezTo>
                  <a:cubicBezTo>
                    <a:pt x="119" y="711"/>
                    <a:pt x="118" y="712"/>
                    <a:pt x="118" y="712"/>
                  </a:cubicBezTo>
                  <a:cubicBezTo>
                    <a:pt x="118" y="713"/>
                    <a:pt x="118" y="713"/>
                    <a:pt x="118" y="712"/>
                  </a:cubicBezTo>
                  <a:cubicBezTo>
                    <a:pt x="118" y="712"/>
                    <a:pt x="118" y="711"/>
                    <a:pt x="119" y="710"/>
                  </a:cubicBezTo>
                  <a:cubicBezTo>
                    <a:pt x="120" y="708"/>
                    <a:pt x="123" y="707"/>
                    <a:pt x="125" y="704"/>
                  </a:cubicBezTo>
                  <a:cubicBezTo>
                    <a:pt x="126" y="703"/>
                    <a:pt x="127" y="701"/>
                    <a:pt x="128" y="700"/>
                  </a:cubicBezTo>
                  <a:cubicBezTo>
                    <a:pt x="128" y="699"/>
                    <a:pt x="138" y="695"/>
                    <a:pt x="140" y="694"/>
                  </a:cubicBezTo>
                  <a:cubicBezTo>
                    <a:pt x="142" y="692"/>
                    <a:pt x="144" y="688"/>
                    <a:pt x="147" y="686"/>
                  </a:cubicBezTo>
                  <a:cubicBezTo>
                    <a:pt x="147" y="686"/>
                    <a:pt x="148" y="686"/>
                    <a:pt x="149" y="686"/>
                  </a:cubicBezTo>
                  <a:cubicBezTo>
                    <a:pt x="149" y="686"/>
                    <a:pt x="150" y="686"/>
                    <a:pt x="150" y="686"/>
                  </a:cubicBezTo>
                  <a:cubicBezTo>
                    <a:pt x="151" y="685"/>
                    <a:pt x="149" y="684"/>
                    <a:pt x="149" y="683"/>
                  </a:cubicBezTo>
                  <a:cubicBezTo>
                    <a:pt x="149" y="681"/>
                    <a:pt x="152" y="683"/>
                    <a:pt x="152" y="682"/>
                  </a:cubicBezTo>
                  <a:cubicBezTo>
                    <a:pt x="153" y="682"/>
                    <a:pt x="151" y="681"/>
                    <a:pt x="150" y="679"/>
                  </a:cubicBezTo>
                  <a:cubicBezTo>
                    <a:pt x="149" y="675"/>
                    <a:pt x="142" y="682"/>
                    <a:pt x="140" y="680"/>
                  </a:cubicBezTo>
                  <a:cubicBezTo>
                    <a:pt x="140" y="680"/>
                    <a:pt x="141" y="680"/>
                    <a:pt x="141" y="680"/>
                  </a:cubicBezTo>
                  <a:cubicBezTo>
                    <a:pt x="142" y="680"/>
                    <a:pt x="142" y="680"/>
                    <a:pt x="142" y="680"/>
                  </a:cubicBezTo>
                  <a:cubicBezTo>
                    <a:pt x="144" y="680"/>
                    <a:pt x="146" y="678"/>
                    <a:pt x="147" y="678"/>
                  </a:cubicBezTo>
                  <a:cubicBezTo>
                    <a:pt x="148" y="677"/>
                    <a:pt x="149" y="678"/>
                    <a:pt x="150" y="678"/>
                  </a:cubicBezTo>
                  <a:cubicBezTo>
                    <a:pt x="150" y="678"/>
                    <a:pt x="150" y="678"/>
                    <a:pt x="150" y="678"/>
                  </a:cubicBezTo>
                  <a:cubicBezTo>
                    <a:pt x="153" y="673"/>
                    <a:pt x="154" y="660"/>
                    <a:pt x="146" y="660"/>
                  </a:cubicBezTo>
                  <a:cubicBezTo>
                    <a:pt x="142" y="660"/>
                    <a:pt x="134" y="662"/>
                    <a:pt x="130" y="658"/>
                  </a:cubicBezTo>
                  <a:cubicBezTo>
                    <a:pt x="126" y="656"/>
                    <a:pt x="116" y="648"/>
                    <a:pt x="114" y="645"/>
                  </a:cubicBezTo>
                  <a:cubicBezTo>
                    <a:pt x="111" y="640"/>
                    <a:pt x="111" y="633"/>
                    <a:pt x="115" y="629"/>
                  </a:cubicBezTo>
                  <a:cubicBezTo>
                    <a:pt x="115" y="629"/>
                    <a:pt x="116" y="629"/>
                    <a:pt x="117" y="628"/>
                  </a:cubicBezTo>
                  <a:cubicBezTo>
                    <a:pt x="117" y="628"/>
                    <a:pt x="116" y="625"/>
                    <a:pt x="117" y="624"/>
                  </a:cubicBezTo>
                  <a:cubicBezTo>
                    <a:pt x="117" y="624"/>
                    <a:pt x="119" y="622"/>
                    <a:pt x="119" y="622"/>
                  </a:cubicBezTo>
                  <a:cubicBezTo>
                    <a:pt x="120" y="620"/>
                    <a:pt x="121" y="618"/>
                    <a:pt x="122" y="616"/>
                  </a:cubicBezTo>
                  <a:cubicBezTo>
                    <a:pt x="125" y="613"/>
                    <a:pt x="129" y="614"/>
                    <a:pt x="132" y="613"/>
                  </a:cubicBezTo>
                  <a:cubicBezTo>
                    <a:pt x="133" y="613"/>
                    <a:pt x="131" y="612"/>
                    <a:pt x="131" y="612"/>
                  </a:cubicBezTo>
                  <a:cubicBezTo>
                    <a:pt x="133" y="612"/>
                    <a:pt x="133" y="612"/>
                    <a:pt x="133" y="612"/>
                  </a:cubicBezTo>
                  <a:cubicBezTo>
                    <a:pt x="133" y="611"/>
                    <a:pt x="131" y="611"/>
                    <a:pt x="132" y="610"/>
                  </a:cubicBezTo>
                  <a:cubicBezTo>
                    <a:pt x="133" y="609"/>
                    <a:pt x="136" y="610"/>
                    <a:pt x="137" y="609"/>
                  </a:cubicBezTo>
                  <a:cubicBezTo>
                    <a:pt x="138" y="609"/>
                    <a:pt x="138" y="608"/>
                    <a:pt x="138" y="607"/>
                  </a:cubicBezTo>
                  <a:cubicBezTo>
                    <a:pt x="142" y="606"/>
                    <a:pt x="148" y="610"/>
                    <a:pt x="151" y="608"/>
                  </a:cubicBezTo>
                  <a:cubicBezTo>
                    <a:pt x="151" y="608"/>
                    <a:pt x="151" y="607"/>
                    <a:pt x="151" y="607"/>
                  </a:cubicBezTo>
                  <a:cubicBezTo>
                    <a:pt x="151" y="606"/>
                    <a:pt x="153" y="606"/>
                    <a:pt x="152" y="605"/>
                  </a:cubicBezTo>
                  <a:cubicBezTo>
                    <a:pt x="151" y="604"/>
                    <a:pt x="148" y="605"/>
                    <a:pt x="148" y="602"/>
                  </a:cubicBezTo>
                  <a:cubicBezTo>
                    <a:pt x="149" y="600"/>
                    <a:pt x="152" y="596"/>
                    <a:pt x="154" y="596"/>
                  </a:cubicBezTo>
                  <a:cubicBezTo>
                    <a:pt x="154" y="596"/>
                    <a:pt x="155" y="596"/>
                    <a:pt x="155" y="596"/>
                  </a:cubicBezTo>
                  <a:cubicBezTo>
                    <a:pt x="156" y="596"/>
                    <a:pt x="155" y="595"/>
                    <a:pt x="155" y="595"/>
                  </a:cubicBezTo>
                  <a:cubicBezTo>
                    <a:pt x="156" y="594"/>
                    <a:pt x="157" y="595"/>
                    <a:pt x="157" y="595"/>
                  </a:cubicBezTo>
                  <a:cubicBezTo>
                    <a:pt x="157" y="594"/>
                    <a:pt x="156" y="594"/>
                    <a:pt x="156" y="593"/>
                  </a:cubicBezTo>
                  <a:cubicBezTo>
                    <a:pt x="158" y="591"/>
                    <a:pt x="158" y="591"/>
                    <a:pt x="158" y="591"/>
                  </a:cubicBezTo>
                  <a:cubicBezTo>
                    <a:pt x="158" y="590"/>
                    <a:pt x="156" y="588"/>
                    <a:pt x="156" y="587"/>
                  </a:cubicBezTo>
                  <a:cubicBezTo>
                    <a:pt x="156" y="586"/>
                    <a:pt x="159" y="583"/>
                    <a:pt x="158" y="581"/>
                  </a:cubicBezTo>
                  <a:cubicBezTo>
                    <a:pt x="157" y="581"/>
                    <a:pt x="157" y="581"/>
                    <a:pt x="156" y="581"/>
                  </a:cubicBezTo>
                  <a:cubicBezTo>
                    <a:pt x="155" y="580"/>
                    <a:pt x="154" y="575"/>
                    <a:pt x="155" y="573"/>
                  </a:cubicBezTo>
                  <a:cubicBezTo>
                    <a:pt x="156" y="571"/>
                    <a:pt x="163" y="562"/>
                    <a:pt x="166" y="561"/>
                  </a:cubicBezTo>
                  <a:cubicBezTo>
                    <a:pt x="168" y="559"/>
                    <a:pt x="174" y="559"/>
                    <a:pt x="176" y="557"/>
                  </a:cubicBezTo>
                  <a:cubicBezTo>
                    <a:pt x="176" y="556"/>
                    <a:pt x="176" y="555"/>
                    <a:pt x="175" y="555"/>
                  </a:cubicBezTo>
                  <a:cubicBezTo>
                    <a:pt x="175" y="555"/>
                    <a:pt x="174" y="556"/>
                    <a:pt x="173" y="556"/>
                  </a:cubicBezTo>
                  <a:cubicBezTo>
                    <a:pt x="171" y="556"/>
                    <a:pt x="160" y="551"/>
                    <a:pt x="160" y="550"/>
                  </a:cubicBezTo>
                  <a:cubicBezTo>
                    <a:pt x="161" y="548"/>
                    <a:pt x="169" y="544"/>
                    <a:pt x="172" y="544"/>
                  </a:cubicBezTo>
                  <a:cubicBezTo>
                    <a:pt x="173" y="544"/>
                    <a:pt x="177" y="546"/>
                    <a:pt x="178" y="547"/>
                  </a:cubicBezTo>
                  <a:cubicBezTo>
                    <a:pt x="178" y="547"/>
                    <a:pt x="175" y="554"/>
                    <a:pt x="180" y="554"/>
                  </a:cubicBezTo>
                  <a:cubicBezTo>
                    <a:pt x="189" y="553"/>
                    <a:pt x="194" y="548"/>
                    <a:pt x="191" y="539"/>
                  </a:cubicBezTo>
                  <a:cubicBezTo>
                    <a:pt x="190" y="538"/>
                    <a:pt x="188" y="534"/>
                    <a:pt x="187" y="533"/>
                  </a:cubicBezTo>
                  <a:cubicBezTo>
                    <a:pt x="186" y="533"/>
                    <a:pt x="177" y="537"/>
                    <a:pt x="176" y="537"/>
                  </a:cubicBezTo>
                  <a:cubicBezTo>
                    <a:pt x="175" y="537"/>
                    <a:pt x="175" y="537"/>
                    <a:pt x="174" y="537"/>
                  </a:cubicBezTo>
                  <a:cubicBezTo>
                    <a:pt x="174" y="537"/>
                    <a:pt x="175" y="538"/>
                    <a:pt x="175" y="538"/>
                  </a:cubicBezTo>
                  <a:cubicBezTo>
                    <a:pt x="177" y="538"/>
                    <a:pt x="182" y="536"/>
                    <a:pt x="181" y="540"/>
                  </a:cubicBezTo>
                  <a:cubicBezTo>
                    <a:pt x="180" y="543"/>
                    <a:pt x="176" y="542"/>
                    <a:pt x="174" y="542"/>
                  </a:cubicBezTo>
                  <a:cubicBezTo>
                    <a:pt x="173" y="542"/>
                    <a:pt x="169" y="542"/>
                    <a:pt x="169" y="542"/>
                  </a:cubicBezTo>
                  <a:cubicBezTo>
                    <a:pt x="169" y="541"/>
                    <a:pt x="171" y="538"/>
                    <a:pt x="171" y="538"/>
                  </a:cubicBezTo>
                  <a:cubicBezTo>
                    <a:pt x="171" y="537"/>
                    <a:pt x="170" y="538"/>
                    <a:pt x="170" y="538"/>
                  </a:cubicBezTo>
                  <a:cubicBezTo>
                    <a:pt x="166" y="537"/>
                    <a:pt x="162" y="537"/>
                    <a:pt x="159" y="534"/>
                  </a:cubicBezTo>
                  <a:cubicBezTo>
                    <a:pt x="156" y="530"/>
                    <a:pt x="160" y="529"/>
                    <a:pt x="160" y="526"/>
                  </a:cubicBezTo>
                  <a:cubicBezTo>
                    <a:pt x="160" y="526"/>
                    <a:pt x="158" y="523"/>
                    <a:pt x="158" y="523"/>
                  </a:cubicBezTo>
                  <a:cubicBezTo>
                    <a:pt x="158" y="522"/>
                    <a:pt x="159" y="520"/>
                    <a:pt x="159" y="519"/>
                  </a:cubicBezTo>
                  <a:cubicBezTo>
                    <a:pt x="157" y="517"/>
                    <a:pt x="157" y="517"/>
                    <a:pt x="157" y="517"/>
                  </a:cubicBezTo>
                  <a:cubicBezTo>
                    <a:pt x="155" y="512"/>
                    <a:pt x="154" y="507"/>
                    <a:pt x="155" y="502"/>
                  </a:cubicBezTo>
                  <a:cubicBezTo>
                    <a:pt x="156" y="499"/>
                    <a:pt x="162" y="499"/>
                    <a:pt x="163" y="499"/>
                  </a:cubicBezTo>
                  <a:cubicBezTo>
                    <a:pt x="165" y="501"/>
                    <a:pt x="158" y="501"/>
                    <a:pt x="161" y="501"/>
                  </a:cubicBezTo>
                  <a:cubicBezTo>
                    <a:pt x="161" y="502"/>
                    <a:pt x="162" y="501"/>
                    <a:pt x="163" y="501"/>
                  </a:cubicBezTo>
                  <a:cubicBezTo>
                    <a:pt x="163" y="501"/>
                    <a:pt x="164" y="501"/>
                    <a:pt x="165" y="501"/>
                  </a:cubicBezTo>
                  <a:cubicBezTo>
                    <a:pt x="168" y="502"/>
                    <a:pt x="172" y="504"/>
                    <a:pt x="175" y="505"/>
                  </a:cubicBezTo>
                  <a:cubicBezTo>
                    <a:pt x="176" y="505"/>
                    <a:pt x="176" y="506"/>
                    <a:pt x="177" y="506"/>
                  </a:cubicBezTo>
                  <a:cubicBezTo>
                    <a:pt x="178" y="506"/>
                    <a:pt x="178" y="505"/>
                    <a:pt x="179" y="505"/>
                  </a:cubicBezTo>
                  <a:cubicBezTo>
                    <a:pt x="179" y="506"/>
                    <a:pt x="179" y="506"/>
                    <a:pt x="179" y="507"/>
                  </a:cubicBezTo>
                  <a:cubicBezTo>
                    <a:pt x="180" y="507"/>
                    <a:pt x="184" y="509"/>
                    <a:pt x="185" y="510"/>
                  </a:cubicBezTo>
                  <a:cubicBezTo>
                    <a:pt x="193" y="511"/>
                    <a:pt x="212" y="507"/>
                    <a:pt x="217" y="502"/>
                  </a:cubicBezTo>
                  <a:cubicBezTo>
                    <a:pt x="218" y="501"/>
                    <a:pt x="218" y="498"/>
                    <a:pt x="219" y="496"/>
                  </a:cubicBezTo>
                  <a:cubicBezTo>
                    <a:pt x="219" y="496"/>
                    <a:pt x="220" y="496"/>
                    <a:pt x="220" y="496"/>
                  </a:cubicBezTo>
                  <a:cubicBezTo>
                    <a:pt x="219" y="495"/>
                    <a:pt x="218" y="497"/>
                    <a:pt x="217" y="497"/>
                  </a:cubicBezTo>
                  <a:cubicBezTo>
                    <a:pt x="216" y="497"/>
                    <a:pt x="217" y="496"/>
                    <a:pt x="217" y="496"/>
                  </a:cubicBezTo>
                  <a:cubicBezTo>
                    <a:pt x="217" y="495"/>
                    <a:pt x="216" y="495"/>
                    <a:pt x="217" y="495"/>
                  </a:cubicBezTo>
                  <a:cubicBezTo>
                    <a:pt x="217" y="495"/>
                    <a:pt x="220" y="498"/>
                    <a:pt x="218" y="494"/>
                  </a:cubicBezTo>
                  <a:cubicBezTo>
                    <a:pt x="217" y="491"/>
                    <a:pt x="213" y="491"/>
                    <a:pt x="213" y="487"/>
                  </a:cubicBezTo>
                  <a:cubicBezTo>
                    <a:pt x="213" y="484"/>
                    <a:pt x="217" y="486"/>
                    <a:pt x="216" y="482"/>
                  </a:cubicBezTo>
                  <a:cubicBezTo>
                    <a:pt x="216" y="478"/>
                    <a:pt x="217" y="475"/>
                    <a:pt x="217" y="475"/>
                  </a:cubicBezTo>
                  <a:cubicBezTo>
                    <a:pt x="219" y="475"/>
                    <a:pt x="219" y="476"/>
                    <a:pt x="221" y="475"/>
                  </a:cubicBezTo>
                  <a:cubicBezTo>
                    <a:pt x="222" y="475"/>
                    <a:pt x="222" y="468"/>
                    <a:pt x="222" y="468"/>
                  </a:cubicBezTo>
                  <a:cubicBezTo>
                    <a:pt x="222" y="467"/>
                    <a:pt x="223" y="466"/>
                    <a:pt x="222" y="466"/>
                  </a:cubicBezTo>
                  <a:cubicBezTo>
                    <a:pt x="222" y="466"/>
                    <a:pt x="219" y="463"/>
                    <a:pt x="218" y="463"/>
                  </a:cubicBezTo>
                  <a:cubicBezTo>
                    <a:pt x="218" y="462"/>
                    <a:pt x="217" y="462"/>
                    <a:pt x="217" y="462"/>
                  </a:cubicBezTo>
                  <a:cubicBezTo>
                    <a:pt x="219" y="461"/>
                    <a:pt x="224" y="466"/>
                    <a:pt x="223" y="463"/>
                  </a:cubicBezTo>
                  <a:cubicBezTo>
                    <a:pt x="223" y="460"/>
                    <a:pt x="218" y="462"/>
                    <a:pt x="216" y="461"/>
                  </a:cubicBezTo>
                  <a:cubicBezTo>
                    <a:pt x="215" y="460"/>
                    <a:pt x="217" y="461"/>
                    <a:pt x="217" y="461"/>
                  </a:cubicBezTo>
                  <a:cubicBezTo>
                    <a:pt x="217" y="459"/>
                    <a:pt x="215" y="458"/>
                    <a:pt x="215" y="456"/>
                  </a:cubicBezTo>
                  <a:cubicBezTo>
                    <a:pt x="216" y="454"/>
                    <a:pt x="216" y="455"/>
                    <a:pt x="217" y="454"/>
                  </a:cubicBezTo>
                  <a:cubicBezTo>
                    <a:pt x="217" y="453"/>
                    <a:pt x="217" y="453"/>
                    <a:pt x="217" y="453"/>
                  </a:cubicBezTo>
                  <a:cubicBezTo>
                    <a:pt x="216" y="452"/>
                    <a:pt x="214" y="451"/>
                    <a:pt x="214" y="449"/>
                  </a:cubicBezTo>
                  <a:cubicBezTo>
                    <a:pt x="214" y="448"/>
                    <a:pt x="215" y="449"/>
                    <a:pt x="216" y="449"/>
                  </a:cubicBezTo>
                  <a:cubicBezTo>
                    <a:pt x="221" y="449"/>
                    <a:pt x="222" y="453"/>
                    <a:pt x="227" y="453"/>
                  </a:cubicBezTo>
                  <a:cubicBezTo>
                    <a:pt x="230" y="453"/>
                    <a:pt x="231" y="454"/>
                    <a:pt x="233" y="454"/>
                  </a:cubicBezTo>
                  <a:cubicBezTo>
                    <a:pt x="235" y="454"/>
                    <a:pt x="236" y="453"/>
                    <a:pt x="237" y="453"/>
                  </a:cubicBezTo>
                  <a:cubicBezTo>
                    <a:pt x="239" y="453"/>
                    <a:pt x="242" y="454"/>
                    <a:pt x="244" y="454"/>
                  </a:cubicBezTo>
                  <a:cubicBezTo>
                    <a:pt x="249" y="452"/>
                    <a:pt x="254" y="452"/>
                    <a:pt x="259" y="451"/>
                  </a:cubicBezTo>
                  <a:cubicBezTo>
                    <a:pt x="280" y="448"/>
                    <a:pt x="303" y="445"/>
                    <a:pt x="322" y="433"/>
                  </a:cubicBezTo>
                  <a:cubicBezTo>
                    <a:pt x="326" y="430"/>
                    <a:pt x="325" y="423"/>
                    <a:pt x="330" y="419"/>
                  </a:cubicBezTo>
                  <a:cubicBezTo>
                    <a:pt x="333" y="416"/>
                    <a:pt x="344" y="404"/>
                    <a:pt x="345" y="400"/>
                  </a:cubicBezTo>
                  <a:cubicBezTo>
                    <a:pt x="346" y="398"/>
                    <a:pt x="345" y="385"/>
                    <a:pt x="344" y="384"/>
                  </a:cubicBezTo>
                  <a:cubicBezTo>
                    <a:pt x="344" y="384"/>
                    <a:pt x="341" y="386"/>
                    <a:pt x="340" y="386"/>
                  </a:cubicBezTo>
                  <a:cubicBezTo>
                    <a:pt x="339" y="386"/>
                    <a:pt x="340" y="385"/>
                    <a:pt x="340" y="385"/>
                  </a:cubicBezTo>
                  <a:cubicBezTo>
                    <a:pt x="338" y="384"/>
                    <a:pt x="335" y="383"/>
                    <a:pt x="333" y="381"/>
                  </a:cubicBezTo>
                  <a:cubicBezTo>
                    <a:pt x="331" y="379"/>
                    <a:pt x="331" y="377"/>
                    <a:pt x="329" y="375"/>
                  </a:cubicBezTo>
                  <a:cubicBezTo>
                    <a:pt x="327" y="372"/>
                    <a:pt x="334" y="365"/>
                    <a:pt x="336" y="362"/>
                  </a:cubicBezTo>
                  <a:cubicBezTo>
                    <a:pt x="337" y="360"/>
                    <a:pt x="333" y="355"/>
                    <a:pt x="331" y="354"/>
                  </a:cubicBezTo>
                  <a:cubicBezTo>
                    <a:pt x="325" y="349"/>
                    <a:pt x="318" y="347"/>
                    <a:pt x="311" y="343"/>
                  </a:cubicBezTo>
                  <a:cubicBezTo>
                    <a:pt x="309" y="342"/>
                    <a:pt x="309" y="340"/>
                    <a:pt x="307" y="339"/>
                  </a:cubicBezTo>
                  <a:cubicBezTo>
                    <a:pt x="306" y="339"/>
                    <a:pt x="305" y="339"/>
                    <a:pt x="305" y="338"/>
                  </a:cubicBezTo>
                  <a:cubicBezTo>
                    <a:pt x="303" y="335"/>
                    <a:pt x="305" y="336"/>
                    <a:pt x="304" y="333"/>
                  </a:cubicBezTo>
                  <a:cubicBezTo>
                    <a:pt x="304" y="333"/>
                    <a:pt x="302" y="331"/>
                    <a:pt x="302" y="331"/>
                  </a:cubicBezTo>
                  <a:cubicBezTo>
                    <a:pt x="302" y="330"/>
                    <a:pt x="304" y="331"/>
                    <a:pt x="306" y="331"/>
                  </a:cubicBezTo>
                  <a:cubicBezTo>
                    <a:pt x="307" y="330"/>
                    <a:pt x="307" y="326"/>
                    <a:pt x="307" y="325"/>
                  </a:cubicBezTo>
                  <a:cubicBezTo>
                    <a:pt x="306" y="325"/>
                    <a:pt x="305" y="325"/>
                    <a:pt x="305" y="324"/>
                  </a:cubicBezTo>
                  <a:cubicBezTo>
                    <a:pt x="305" y="324"/>
                    <a:pt x="306" y="323"/>
                    <a:pt x="306" y="323"/>
                  </a:cubicBezTo>
                  <a:cubicBezTo>
                    <a:pt x="306" y="318"/>
                    <a:pt x="301" y="316"/>
                    <a:pt x="304" y="308"/>
                  </a:cubicBezTo>
                  <a:cubicBezTo>
                    <a:pt x="305" y="307"/>
                    <a:pt x="306" y="307"/>
                    <a:pt x="306" y="306"/>
                  </a:cubicBezTo>
                  <a:cubicBezTo>
                    <a:pt x="307" y="304"/>
                    <a:pt x="306" y="301"/>
                    <a:pt x="306" y="300"/>
                  </a:cubicBezTo>
                  <a:cubicBezTo>
                    <a:pt x="307" y="298"/>
                    <a:pt x="311" y="302"/>
                    <a:pt x="313" y="299"/>
                  </a:cubicBezTo>
                  <a:cubicBezTo>
                    <a:pt x="315" y="294"/>
                    <a:pt x="310" y="289"/>
                    <a:pt x="312" y="283"/>
                  </a:cubicBezTo>
                  <a:cubicBezTo>
                    <a:pt x="312" y="283"/>
                    <a:pt x="314" y="280"/>
                    <a:pt x="314" y="280"/>
                  </a:cubicBezTo>
                  <a:cubicBezTo>
                    <a:pt x="315" y="278"/>
                    <a:pt x="312" y="277"/>
                    <a:pt x="312" y="275"/>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5" name="Freeform 118"/>
            <p:cNvSpPr>
              <a:spLocks/>
            </p:cNvSpPr>
            <p:nvPr/>
          </p:nvSpPr>
          <p:spPr bwMode="auto">
            <a:xfrm>
              <a:off x="4537076" y="3457576"/>
              <a:ext cx="277813" cy="279400"/>
            </a:xfrm>
            <a:custGeom>
              <a:avLst/>
              <a:gdLst/>
              <a:ahLst/>
              <a:cxnLst>
                <a:cxn ang="0">
                  <a:pos x="120" y="93"/>
                </a:cxn>
                <a:cxn ang="0">
                  <a:pos x="124" y="80"/>
                </a:cxn>
                <a:cxn ang="0">
                  <a:pos x="119" y="63"/>
                </a:cxn>
                <a:cxn ang="0">
                  <a:pos x="113" y="54"/>
                </a:cxn>
                <a:cxn ang="0">
                  <a:pos x="107" y="51"/>
                </a:cxn>
                <a:cxn ang="0">
                  <a:pos x="99" y="45"/>
                </a:cxn>
                <a:cxn ang="0">
                  <a:pos x="89" y="37"/>
                </a:cxn>
                <a:cxn ang="0">
                  <a:pos x="81" y="33"/>
                </a:cxn>
                <a:cxn ang="0">
                  <a:pos x="63" y="29"/>
                </a:cxn>
                <a:cxn ang="0">
                  <a:pos x="63" y="21"/>
                </a:cxn>
                <a:cxn ang="0">
                  <a:pos x="48" y="7"/>
                </a:cxn>
                <a:cxn ang="0">
                  <a:pos x="34" y="8"/>
                </a:cxn>
                <a:cxn ang="0">
                  <a:pos x="24" y="5"/>
                </a:cxn>
                <a:cxn ang="0">
                  <a:pos x="23" y="5"/>
                </a:cxn>
                <a:cxn ang="0">
                  <a:pos x="23" y="7"/>
                </a:cxn>
                <a:cxn ang="0">
                  <a:pos x="19" y="23"/>
                </a:cxn>
                <a:cxn ang="0">
                  <a:pos x="18" y="28"/>
                </a:cxn>
                <a:cxn ang="0">
                  <a:pos x="12" y="38"/>
                </a:cxn>
                <a:cxn ang="0">
                  <a:pos x="9" y="49"/>
                </a:cxn>
                <a:cxn ang="0">
                  <a:pos x="9" y="56"/>
                </a:cxn>
                <a:cxn ang="0">
                  <a:pos x="9" y="64"/>
                </a:cxn>
                <a:cxn ang="0">
                  <a:pos x="10" y="70"/>
                </a:cxn>
                <a:cxn ang="0">
                  <a:pos x="10" y="81"/>
                </a:cxn>
                <a:cxn ang="0">
                  <a:pos x="5" y="86"/>
                </a:cxn>
                <a:cxn ang="0">
                  <a:pos x="6" y="105"/>
                </a:cxn>
                <a:cxn ang="0">
                  <a:pos x="11" y="110"/>
                </a:cxn>
                <a:cxn ang="0">
                  <a:pos x="17" y="118"/>
                </a:cxn>
                <a:cxn ang="0">
                  <a:pos x="34" y="117"/>
                </a:cxn>
                <a:cxn ang="0">
                  <a:pos x="51" y="126"/>
                </a:cxn>
                <a:cxn ang="0">
                  <a:pos x="54" y="128"/>
                </a:cxn>
                <a:cxn ang="0">
                  <a:pos x="67" y="125"/>
                </a:cxn>
                <a:cxn ang="0">
                  <a:pos x="77" y="129"/>
                </a:cxn>
                <a:cxn ang="0">
                  <a:pos x="84" y="130"/>
                </a:cxn>
                <a:cxn ang="0">
                  <a:pos x="93" y="127"/>
                </a:cxn>
                <a:cxn ang="0">
                  <a:pos x="99" y="123"/>
                </a:cxn>
                <a:cxn ang="0">
                  <a:pos x="99" y="121"/>
                </a:cxn>
                <a:cxn ang="0">
                  <a:pos x="110" y="117"/>
                </a:cxn>
                <a:cxn ang="0">
                  <a:pos x="115" y="111"/>
                </a:cxn>
                <a:cxn ang="0">
                  <a:pos x="123" y="100"/>
                </a:cxn>
                <a:cxn ang="0">
                  <a:pos x="120" y="98"/>
                </a:cxn>
              </a:cxnLst>
              <a:rect l="0" t="0" r="r" b="b"/>
              <a:pathLst>
                <a:path w="131" h="132">
                  <a:moveTo>
                    <a:pt x="120" y="98"/>
                  </a:moveTo>
                  <a:cubicBezTo>
                    <a:pt x="119" y="97"/>
                    <a:pt x="120" y="93"/>
                    <a:pt x="120" y="93"/>
                  </a:cubicBezTo>
                  <a:cubicBezTo>
                    <a:pt x="120" y="90"/>
                    <a:pt x="119" y="85"/>
                    <a:pt x="121" y="83"/>
                  </a:cubicBezTo>
                  <a:cubicBezTo>
                    <a:pt x="121" y="83"/>
                    <a:pt x="124" y="80"/>
                    <a:pt x="124" y="80"/>
                  </a:cubicBezTo>
                  <a:cubicBezTo>
                    <a:pt x="127" y="77"/>
                    <a:pt x="131" y="73"/>
                    <a:pt x="131" y="73"/>
                  </a:cubicBezTo>
                  <a:cubicBezTo>
                    <a:pt x="129" y="69"/>
                    <a:pt x="121" y="68"/>
                    <a:pt x="119" y="63"/>
                  </a:cubicBezTo>
                  <a:cubicBezTo>
                    <a:pt x="117" y="61"/>
                    <a:pt x="118" y="57"/>
                    <a:pt x="116" y="55"/>
                  </a:cubicBezTo>
                  <a:cubicBezTo>
                    <a:pt x="115" y="54"/>
                    <a:pt x="114" y="55"/>
                    <a:pt x="113" y="54"/>
                  </a:cubicBezTo>
                  <a:cubicBezTo>
                    <a:pt x="112" y="53"/>
                    <a:pt x="111" y="50"/>
                    <a:pt x="109" y="50"/>
                  </a:cubicBezTo>
                  <a:cubicBezTo>
                    <a:pt x="108" y="50"/>
                    <a:pt x="108" y="51"/>
                    <a:pt x="107" y="51"/>
                  </a:cubicBezTo>
                  <a:cubicBezTo>
                    <a:pt x="107" y="51"/>
                    <a:pt x="106" y="50"/>
                    <a:pt x="106" y="50"/>
                  </a:cubicBezTo>
                  <a:cubicBezTo>
                    <a:pt x="104" y="49"/>
                    <a:pt x="100" y="46"/>
                    <a:pt x="99" y="45"/>
                  </a:cubicBezTo>
                  <a:cubicBezTo>
                    <a:pt x="98" y="43"/>
                    <a:pt x="99" y="41"/>
                    <a:pt x="97" y="39"/>
                  </a:cubicBezTo>
                  <a:cubicBezTo>
                    <a:pt x="95" y="38"/>
                    <a:pt x="91" y="38"/>
                    <a:pt x="89" y="37"/>
                  </a:cubicBezTo>
                  <a:cubicBezTo>
                    <a:pt x="86" y="34"/>
                    <a:pt x="86" y="34"/>
                    <a:pt x="86" y="34"/>
                  </a:cubicBezTo>
                  <a:cubicBezTo>
                    <a:pt x="85" y="34"/>
                    <a:pt x="85" y="37"/>
                    <a:pt x="81" y="33"/>
                  </a:cubicBezTo>
                  <a:cubicBezTo>
                    <a:pt x="78" y="30"/>
                    <a:pt x="78" y="25"/>
                    <a:pt x="73" y="23"/>
                  </a:cubicBezTo>
                  <a:cubicBezTo>
                    <a:pt x="73" y="23"/>
                    <a:pt x="65" y="31"/>
                    <a:pt x="63" y="29"/>
                  </a:cubicBezTo>
                  <a:cubicBezTo>
                    <a:pt x="62" y="28"/>
                    <a:pt x="63" y="28"/>
                    <a:pt x="63" y="27"/>
                  </a:cubicBezTo>
                  <a:cubicBezTo>
                    <a:pt x="63" y="25"/>
                    <a:pt x="64" y="23"/>
                    <a:pt x="63" y="21"/>
                  </a:cubicBezTo>
                  <a:cubicBezTo>
                    <a:pt x="60" y="16"/>
                    <a:pt x="49" y="11"/>
                    <a:pt x="48" y="8"/>
                  </a:cubicBezTo>
                  <a:cubicBezTo>
                    <a:pt x="48" y="8"/>
                    <a:pt x="48" y="7"/>
                    <a:pt x="48" y="7"/>
                  </a:cubicBezTo>
                  <a:cubicBezTo>
                    <a:pt x="48" y="6"/>
                    <a:pt x="45" y="3"/>
                    <a:pt x="44" y="3"/>
                  </a:cubicBezTo>
                  <a:cubicBezTo>
                    <a:pt x="35" y="0"/>
                    <a:pt x="37" y="7"/>
                    <a:pt x="34" y="8"/>
                  </a:cubicBezTo>
                  <a:cubicBezTo>
                    <a:pt x="32" y="8"/>
                    <a:pt x="26" y="8"/>
                    <a:pt x="25" y="7"/>
                  </a:cubicBezTo>
                  <a:cubicBezTo>
                    <a:pt x="24" y="4"/>
                    <a:pt x="26" y="6"/>
                    <a:pt x="24" y="5"/>
                  </a:cubicBezTo>
                  <a:cubicBezTo>
                    <a:pt x="24" y="5"/>
                    <a:pt x="24" y="5"/>
                    <a:pt x="24" y="5"/>
                  </a:cubicBezTo>
                  <a:cubicBezTo>
                    <a:pt x="24" y="5"/>
                    <a:pt x="23" y="5"/>
                    <a:pt x="23" y="5"/>
                  </a:cubicBezTo>
                  <a:cubicBezTo>
                    <a:pt x="23" y="5"/>
                    <a:pt x="23" y="6"/>
                    <a:pt x="23" y="6"/>
                  </a:cubicBezTo>
                  <a:cubicBezTo>
                    <a:pt x="23" y="7"/>
                    <a:pt x="24" y="7"/>
                    <a:pt x="23" y="7"/>
                  </a:cubicBezTo>
                  <a:cubicBezTo>
                    <a:pt x="22" y="10"/>
                    <a:pt x="19" y="11"/>
                    <a:pt x="18" y="13"/>
                  </a:cubicBezTo>
                  <a:cubicBezTo>
                    <a:pt x="16" y="16"/>
                    <a:pt x="19" y="20"/>
                    <a:pt x="19" y="23"/>
                  </a:cubicBezTo>
                  <a:cubicBezTo>
                    <a:pt x="19" y="25"/>
                    <a:pt x="16" y="24"/>
                    <a:pt x="16" y="25"/>
                  </a:cubicBezTo>
                  <a:cubicBezTo>
                    <a:pt x="16" y="26"/>
                    <a:pt x="18" y="26"/>
                    <a:pt x="18" y="28"/>
                  </a:cubicBezTo>
                  <a:cubicBezTo>
                    <a:pt x="18" y="30"/>
                    <a:pt x="15" y="35"/>
                    <a:pt x="14" y="37"/>
                  </a:cubicBezTo>
                  <a:cubicBezTo>
                    <a:pt x="14" y="38"/>
                    <a:pt x="12" y="37"/>
                    <a:pt x="12" y="38"/>
                  </a:cubicBezTo>
                  <a:cubicBezTo>
                    <a:pt x="11" y="39"/>
                    <a:pt x="15" y="41"/>
                    <a:pt x="14" y="42"/>
                  </a:cubicBezTo>
                  <a:cubicBezTo>
                    <a:pt x="13" y="48"/>
                    <a:pt x="11" y="46"/>
                    <a:pt x="9" y="49"/>
                  </a:cubicBezTo>
                  <a:cubicBezTo>
                    <a:pt x="8" y="50"/>
                    <a:pt x="10" y="51"/>
                    <a:pt x="10" y="52"/>
                  </a:cubicBezTo>
                  <a:cubicBezTo>
                    <a:pt x="10" y="52"/>
                    <a:pt x="9" y="56"/>
                    <a:pt x="9" y="56"/>
                  </a:cubicBezTo>
                  <a:cubicBezTo>
                    <a:pt x="9" y="58"/>
                    <a:pt x="12" y="59"/>
                    <a:pt x="11" y="61"/>
                  </a:cubicBezTo>
                  <a:cubicBezTo>
                    <a:pt x="11" y="61"/>
                    <a:pt x="9" y="64"/>
                    <a:pt x="9" y="64"/>
                  </a:cubicBezTo>
                  <a:cubicBezTo>
                    <a:pt x="9" y="64"/>
                    <a:pt x="9" y="65"/>
                    <a:pt x="9" y="65"/>
                  </a:cubicBezTo>
                  <a:cubicBezTo>
                    <a:pt x="9" y="67"/>
                    <a:pt x="10" y="68"/>
                    <a:pt x="10" y="70"/>
                  </a:cubicBezTo>
                  <a:cubicBezTo>
                    <a:pt x="10" y="73"/>
                    <a:pt x="13" y="76"/>
                    <a:pt x="11" y="80"/>
                  </a:cubicBezTo>
                  <a:cubicBezTo>
                    <a:pt x="11" y="80"/>
                    <a:pt x="10" y="81"/>
                    <a:pt x="10" y="81"/>
                  </a:cubicBezTo>
                  <a:cubicBezTo>
                    <a:pt x="9" y="82"/>
                    <a:pt x="5" y="81"/>
                    <a:pt x="4" y="82"/>
                  </a:cubicBezTo>
                  <a:cubicBezTo>
                    <a:pt x="4" y="83"/>
                    <a:pt x="5" y="85"/>
                    <a:pt x="5" y="86"/>
                  </a:cubicBezTo>
                  <a:cubicBezTo>
                    <a:pt x="5" y="88"/>
                    <a:pt x="3" y="88"/>
                    <a:pt x="3" y="89"/>
                  </a:cubicBezTo>
                  <a:cubicBezTo>
                    <a:pt x="4" y="96"/>
                    <a:pt x="0" y="98"/>
                    <a:pt x="6" y="105"/>
                  </a:cubicBezTo>
                  <a:cubicBezTo>
                    <a:pt x="7" y="106"/>
                    <a:pt x="7" y="108"/>
                    <a:pt x="8" y="109"/>
                  </a:cubicBezTo>
                  <a:cubicBezTo>
                    <a:pt x="8" y="109"/>
                    <a:pt x="11" y="110"/>
                    <a:pt x="11" y="110"/>
                  </a:cubicBezTo>
                  <a:cubicBezTo>
                    <a:pt x="13" y="111"/>
                    <a:pt x="15" y="114"/>
                    <a:pt x="16" y="117"/>
                  </a:cubicBezTo>
                  <a:cubicBezTo>
                    <a:pt x="16" y="117"/>
                    <a:pt x="16" y="118"/>
                    <a:pt x="17" y="118"/>
                  </a:cubicBezTo>
                  <a:cubicBezTo>
                    <a:pt x="18" y="118"/>
                    <a:pt x="21" y="116"/>
                    <a:pt x="23" y="116"/>
                  </a:cubicBezTo>
                  <a:cubicBezTo>
                    <a:pt x="25" y="116"/>
                    <a:pt x="32" y="116"/>
                    <a:pt x="34" y="117"/>
                  </a:cubicBezTo>
                  <a:cubicBezTo>
                    <a:pt x="36" y="118"/>
                    <a:pt x="37" y="121"/>
                    <a:pt x="39" y="122"/>
                  </a:cubicBezTo>
                  <a:cubicBezTo>
                    <a:pt x="42" y="124"/>
                    <a:pt x="51" y="125"/>
                    <a:pt x="51" y="126"/>
                  </a:cubicBezTo>
                  <a:cubicBezTo>
                    <a:pt x="51" y="127"/>
                    <a:pt x="49" y="127"/>
                    <a:pt x="49" y="127"/>
                  </a:cubicBezTo>
                  <a:cubicBezTo>
                    <a:pt x="49" y="130"/>
                    <a:pt x="54" y="128"/>
                    <a:pt x="54" y="128"/>
                  </a:cubicBezTo>
                  <a:cubicBezTo>
                    <a:pt x="55" y="128"/>
                    <a:pt x="55" y="129"/>
                    <a:pt x="55" y="130"/>
                  </a:cubicBezTo>
                  <a:cubicBezTo>
                    <a:pt x="58" y="131"/>
                    <a:pt x="63" y="125"/>
                    <a:pt x="67" y="125"/>
                  </a:cubicBezTo>
                  <a:cubicBezTo>
                    <a:pt x="70" y="125"/>
                    <a:pt x="74" y="127"/>
                    <a:pt x="76" y="129"/>
                  </a:cubicBezTo>
                  <a:cubicBezTo>
                    <a:pt x="77" y="129"/>
                    <a:pt x="77" y="129"/>
                    <a:pt x="77" y="129"/>
                  </a:cubicBezTo>
                  <a:cubicBezTo>
                    <a:pt x="81" y="129"/>
                    <a:pt x="81" y="129"/>
                    <a:pt x="81" y="129"/>
                  </a:cubicBezTo>
                  <a:cubicBezTo>
                    <a:pt x="82" y="129"/>
                    <a:pt x="83" y="129"/>
                    <a:pt x="84" y="130"/>
                  </a:cubicBezTo>
                  <a:cubicBezTo>
                    <a:pt x="84" y="130"/>
                    <a:pt x="84" y="131"/>
                    <a:pt x="84" y="131"/>
                  </a:cubicBezTo>
                  <a:cubicBezTo>
                    <a:pt x="85" y="132"/>
                    <a:pt x="91" y="128"/>
                    <a:pt x="93" y="127"/>
                  </a:cubicBezTo>
                  <a:cubicBezTo>
                    <a:pt x="95" y="126"/>
                    <a:pt x="99" y="126"/>
                    <a:pt x="100" y="124"/>
                  </a:cubicBezTo>
                  <a:cubicBezTo>
                    <a:pt x="102" y="122"/>
                    <a:pt x="98" y="123"/>
                    <a:pt x="99" y="123"/>
                  </a:cubicBezTo>
                  <a:cubicBezTo>
                    <a:pt x="99" y="122"/>
                    <a:pt x="100" y="122"/>
                    <a:pt x="100" y="121"/>
                  </a:cubicBezTo>
                  <a:cubicBezTo>
                    <a:pt x="100" y="121"/>
                    <a:pt x="99" y="121"/>
                    <a:pt x="99" y="121"/>
                  </a:cubicBezTo>
                  <a:cubicBezTo>
                    <a:pt x="103" y="119"/>
                    <a:pt x="98" y="126"/>
                    <a:pt x="103" y="123"/>
                  </a:cubicBezTo>
                  <a:cubicBezTo>
                    <a:pt x="106" y="122"/>
                    <a:pt x="108" y="119"/>
                    <a:pt x="110" y="117"/>
                  </a:cubicBezTo>
                  <a:cubicBezTo>
                    <a:pt x="111" y="117"/>
                    <a:pt x="112" y="117"/>
                    <a:pt x="113" y="116"/>
                  </a:cubicBezTo>
                  <a:cubicBezTo>
                    <a:pt x="113" y="114"/>
                    <a:pt x="113" y="113"/>
                    <a:pt x="115" y="111"/>
                  </a:cubicBezTo>
                  <a:cubicBezTo>
                    <a:pt x="116" y="110"/>
                    <a:pt x="118" y="109"/>
                    <a:pt x="119" y="108"/>
                  </a:cubicBezTo>
                  <a:cubicBezTo>
                    <a:pt x="121" y="105"/>
                    <a:pt x="120" y="103"/>
                    <a:pt x="123" y="100"/>
                  </a:cubicBezTo>
                  <a:cubicBezTo>
                    <a:pt x="123" y="100"/>
                    <a:pt x="123" y="100"/>
                    <a:pt x="123" y="100"/>
                  </a:cubicBezTo>
                  <a:cubicBezTo>
                    <a:pt x="122" y="99"/>
                    <a:pt x="120" y="99"/>
                    <a:pt x="120" y="98"/>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6" name="Freeform 119"/>
            <p:cNvSpPr>
              <a:spLocks/>
            </p:cNvSpPr>
            <p:nvPr/>
          </p:nvSpPr>
          <p:spPr bwMode="auto">
            <a:xfrm>
              <a:off x="3895726" y="2622551"/>
              <a:ext cx="85725" cy="80963"/>
            </a:xfrm>
            <a:custGeom>
              <a:avLst/>
              <a:gdLst/>
              <a:ahLst/>
              <a:cxnLst>
                <a:cxn ang="0">
                  <a:pos x="31" y="27"/>
                </a:cxn>
                <a:cxn ang="0">
                  <a:pos x="34" y="29"/>
                </a:cxn>
                <a:cxn ang="0">
                  <a:pos x="26" y="23"/>
                </a:cxn>
                <a:cxn ang="0">
                  <a:pos x="28" y="25"/>
                </a:cxn>
                <a:cxn ang="0">
                  <a:pos x="26" y="27"/>
                </a:cxn>
                <a:cxn ang="0">
                  <a:pos x="27" y="27"/>
                </a:cxn>
                <a:cxn ang="0">
                  <a:pos x="27" y="28"/>
                </a:cxn>
                <a:cxn ang="0">
                  <a:pos x="20" y="27"/>
                </a:cxn>
                <a:cxn ang="0">
                  <a:pos x="16" y="27"/>
                </a:cxn>
                <a:cxn ang="0">
                  <a:pos x="18" y="22"/>
                </a:cxn>
                <a:cxn ang="0">
                  <a:pos x="12" y="21"/>
                </a:cxn>
                <a:cxn ang="0">
                  <a:pos x="11" y="20"/>
                </a:cxn>
                <a:cxn ang="0">
                  <a:pos x="9" y="19"/>
                </a:cxn>
                <a:cxn ang="0">
                  <a:pos x="8" y="16"/>
                </a:cxn>
                <a:cxn ang="0">
                  <a:pos x="7" y="20"/>
                </a:cxn>
                <a:cxn ang="0">
                  <a:pos x="6" y="18"/>
                </a:cxn>
                <a:cxn ang="0">
                  <a:pos x="2" y="14"/>
                </a:cxn>
                <a:cxn ang="0">
                  <a:pos x="4" y="14"/>
                </a:cxn>
                <a:cxn ang="0">
                  <a:pos x="5" y="12"/>
                </a:cxn>
                <a:cxn ang="0">
                  <a:pos x="4" y="10"/>
                </a:cxn>
                <a:cxn ang="0">
                  <a:pos x="10" y="14"/>
                </a:cxn>
                <a:cxn ang="0">
                  <a:pos x="8" y="13"/>
                </a:cxn>
                <a:cxn ang="0">
                  <a:pos x="4" y="5"/>
                </a:cxn>
                <a:cxn ang="0">
                  <a:pos x="8" y="4"/>
                </a:cxn>
                <a:cxn ang="0">
                  <a:pos x="6" y="3"/>
                </a:cxn>
                <a:cxn ang="0">
                  <a:pos x="10" y="3"/>
                </a:cxn>
                <a:cxn ang="0">
                  <a:pos x="10" y="1"/>
                </a:cxn>
                <a:cxn ang="0">
                  <a:pos x="18" y="8"/>
                </a:cxn>
                <a:cxn ang="0">
                  <a:pos x="19" y="8"/>
                </a:cxn>
                <a:cxn ang="0">
                  <a:pos x="20" y="9"/>
                </a:cxn>
                <a:cxn ang="0">
                  <a:pos x="22" y="13"/>
                </a:cxn>
                <a:cxn ang="0">
                  <a:pos x="24" y="12"/>
                </a:cxn>
                <a:cxn ang="0">
                  <a:pos x="25" y="14"/>
                </a:cxn>
                <a:cxn ang="0">
                  <a:pos x="27" y="14"/>
                </a:cxn>
                <a:cxn ang="0">
                  <a:pos x="29" y="20"/>
                </a:cxn>
                <a:cxn ang="0">
                  <a:pos x="36" y="21"/>
                </a:cxn>
                <a:cxn ang="0">
                  <a:pos x="32" y="23"/>
                </a:cxn>
                <a:cxn ang="0">
                  <a:pos x="34" y="27"/>
                </a:cxn>
                <a:cxn ang="0">
                  <a:pos x="35" y="26"/>
                </a:cxn>
                <a:cxn ang="0">
                  <a:pos x="41" y="28"/>
                </a:cxn>
                <a:cxn ang="0">
                  <a:pos x="41" y="30"/>
                </a:cxn>
                <a:cxn ang="0">
                  <a:pos x="38" y="30"/>
                </a:cxn>
                <a:cxn ang="0">
                  <a:pos x="36" y="33"/>
                </a:cxn>
                <a:cxn ang="0">
                  <a:pos x="31" y="33"/>
                </a:cxn>
                <a:cxn ang="0">
                  <a:pos x="34" y="38"/>
                </a:cxn>
                <a:cxn ang="0">
                  <a:pos x="29" y="37"/>
                </a:cxn>
                <a:cxn ang="0">
                  <a:pos x="29" y="31"/>
                </a:cxn>
                <a:cxn ang="0">
                  <a:pos x="28" y="28"/>
                </a:cxn>
                <a:cxn ang="0">
                  <a:pos x="31" y="27"/>
                </a:cxn>
              </a:cxnLst>
              <a:rect l="0" t="0" r="r" b="b"/>
              <a:pathLst>
                <a:path w="41" h="38">
                  <a:moveTo>
                    <a:pt x="31" y="27"/>
                  </a:moveTo>
                  <a:cubicBezTo>
                    <a:pt x="32" y="27"/>
                    <a:pt x="33" y="30"/>
                    <a:pt x="34" y="29"/>
                  </a:cubicBezTo>
                  <a:cubicBezTo>
                    <a:pt x="34" y="28"/>
                    <a:pt x="27" y="23"/>
                    <a:pt x="26" y="23"/>
                  </a:cubicBezTo>
                  <a:cubicBezTo>
                    <a:pt x="25" y="23"/>
                    <a:pt x="28" y="25"/>
                    <a:pt x="28" y="25"/>
                  </a:cubicBezTo>
                  <a:cubicBezTo>
                    <a:pt x="28" y="26"/>
                    <a:pt x="26" y="26"/>
                    <a:pt x="26" y="27"/>
                  </a:cubicBezTo>
                  <a:cubicBezTo>
                    <a:pt x="26" y="27"/>
                    <a:pt x="27" y="27"/>
                    <a:pt x="27" y="27"/>
                  </a:cubicBezTo>
                  <a:cubicBezTo>
                    <a:pt x="27" y="27"/>
                    <a:pt x="27" y="27"/>
                    <a:pt x="27" y="28"/>
                  </a:cubicBezTo>
                  <a:cubicBezTo>
                    <a:pt x="26" y="30"/>
                    <a:pt x="20" y="29"/>
                    <a:pt x="20" y="27"/>
                  </a:cubicBezTo>
                  <a:cubicBezTo>
                    <a:pt x="19" y="26"/>
                    <a:pt x="17" y="28"/>
                    <a:pt x="16" y="27"/>
                  </a:cubicBezTo>
                  <a:cubicBezTo>
                    <a:pt x="16" y="26"/>
                    <a:pt x="21" y="23"/>
                    <a:pt x="18" y="22"/>
                  </a:cubicBezTo>
                  <a:cubicBezTo>
                    <a:pt x="17" y="21"/>
                    <a:pt x="13" y="22"/>
                    <a:pt x="12" y="21"/>
                  </a:cubicBezTo>
                  <a:cubicBezTo>
                    <a:pt x="11" y="21"/>
                    <a:pt x="11" y="20"/>
                    <a:pt x="11" y="20"/>
                  </a:cubicBezTo>
                  <a:cubicBezTo>
                    <a:pt x="12" y="17"/>
                    <a:pt x="10" y="21"/>
                    <a:pt x="9" y="19"/>
                  </a:cubicBezTo>
                  <a:cubicBezTo>
                    <a:pt x="9" y="19"/>
                    <a:pt x="8" y="16"/>
                    <a:pt x="8" y="16"/>
                  </a:cubicBezTo>
                  <a:cubicBezTo>
                    <a:pt x="3" y="16"/>
                    <a:pt x="12" y="21"/>
                    <a:pt x="7" y="20"/>
                  </a:cubicBezTo>
                  <a:cubicBezTo>
                    <a:pt x="6" y="20"/>
                    <a:pt x="6" y="19"/>
                    <a:pt x="6" y="18"/>
                  </a:cubicBezTo>
                  <a:cubicBezTo>
                    <a:pt x="6" y="18"/>
                    <a:pt x="0" y="17"/>
                    <a:pt x="2" y="14"/>
                  </a:cubicBezTo>
                  <a:cubicBezTo>
                    <a:pt x="3" y="13"/>
                    <a:pt x="3" y="14"/>
                    <a:pt x="4" y="14"/>
                  </a:cubicBezTo>
                  <a:cubicBezTo>
                    <a:pt x="4" y="13"/>
                    <a:pt x="4" y="13"/>
                    <a:pt x="5" y="12"/>
                  </a:cubicBezTo>
                  <a:cubicBezTo>
                    <a:pt x="5" y="11"/>
                    <a:pt x="4" y="10"/>
                    <a:pt x="4" y="10"/>
                  </a:cubicBezTo>
                  <a:cubicBezTo>
                    <a:pt x="5" y="9"/>
                    <a:pt x="8" y="16"/>
                    <a:pt x="10" y="14"/>
                  </a:cubicBezTo>
                  <a:cubicBezTo>
                    <a:pt x="10" y="14"/>
                    <a:pt x="9" y="13"/>
                    <a:pt x="8" y="13"/>
                  </a:cubicBezTo>
                  <a:cubicBezTo>
                    <a:pt x="7" y="11"/>
                    <a:pt x="4" y="7"/>
                    <a:pt x="4" y="5"/>
                  </a:cubicBezTo>
                  <a:cubicBezTo>
                    <a:pt x="4" y="4"/>
                    <a:pt x="7" y="5"/>
                    <a:pt x="8" y="4"/>
                  </a:cubicBezTo>
                  <a:cubicBezTo>
                    <a:pt x="8" y="4"/>
                    <a:pt x="5" y="3"/>
                    <a:pt x="6" y="3"/>
                  </a:cubicBezTo>
                  <a:cubicBezTo>
                    <a:pt x="7" y="2"/>
                    <a:pt x="9" y="4"/>
                    <a:pt x="10" y="3"/>
                  </a:cubicBezTo>
                  <a:cubicBezTo>
                    <a:pt x="10" y="3"/>
                    <a:pt x="8" y="0"/>
                    <a:pt x="10" y="1"/>
                  </a:cubicBezTo>
                  <a:cubicBezTo>
                    <a:pt x="11" y="1"/>
                    <a:pt x="17" y="7"/>
                    <a:pt x="18" y="8"/>
                  </a:cubicBezTo>
                  <a:cubicBezTo>
                    <a:pt x="18" y="8"/>
                    <a:pt x="20" y="6"/>
                    <a:pt x="19" y="8"/>
                  </a:cubicBezTo>
                  <a:cubicBezTo>
                    <a:pt x="19" y="8"/>
                    <a:pt x="20" y="9"/>
                    <a:pt x="20" y="9"/>
                  </a:cubicBezTo>
                  <a:cubicBezTo>
                    <a:pt x="22" y="10"/>
                    <a:pt x="22" y="13"/>
                    <a:pt x="22" y="13"/>
                  </a:cubicBezTo>
                  <a:cubicBezTo>
                    <a:pt x="23" y="13"/>
                    <a:pt x="24" y="12"/>
                    <a:pt x="24" y="12"/>
                  </a:cubicBezTo>
                  <a:cubicBezTo>
                    <a:pt x="26" y="12"/>
                    <a:pt x="24" y="13"/>
                    <a:pt x="25" y="14"/>
                  </a:cubicBezTo>
                  <a:cubicBezTo>
                    <a:pt x="25" y="14"/>
                    <a:pt x="26" y="14"/>
                    <a:pt x="27" y="14"/>
                  </a:cubicBezTo>
                  <a:cubicBezTo>
                    <a:pt x="29" y="15"/>
                    <a:pt x="29" y="18"/>
                    <a:pt x="29" y="20"/>
                  </a:cubicBezTo>
                  <a:cubicBezTo>
                    <a:pt x="30" y="21"/>
                    <a:pt x="35" y="19"/>
                    <a:pt x="36" y="21"/>
                  </a:cubicBezTo>
                  <a:cubicBezTo>
                    <a:pt x="36" y="22"/>
                    <a:pt x="32" y="23"/>
                    <a:pt x="32" y="23"/>
                  </a:cubicBezTo>
                  <a:cubicBezTo>
                    <a:pt x="32" y="24"/>
                    <a:pt x="34" y="26"/>
                    <a:pt x="34" y="27"/>
                  </a:cubicBezTo>
                  <a:cubicBezTo>
                    <a:pt x="34" y="28"/>
                    <a:pt x="35" y="26"/>
                    <a:pt x="35" y="26"/>
                  </a:cubicBezTo>
                  <a:cubicBezTo>
                    <a:pt x="36" y="26"/>
                    <a:pt x="41" y="27"/>
                    <a:pt x="41" y="28"/>
                  </a:cubicBezTo>
                  <a:cubicBezTo>
                    <a:pt x="41" y="29"/>
                    <a:pt x="41" y="29"/>
                    <a:pt x="41" y="30"/>
                  </a:cubicBezTo>
                  <a:cubicBezTo>
                    <a:pt x="41" y="31"/>
                    <a:pt x="39" y="29"/>
                    <a:pt x="38" y="30"/>
                  </a:cubicBezTo>
                  <a:cubicBezTo>
                    <a:pt x="38" y="30"/>
                    <a:pt x="39" y="32"/>
                    <a:pt x="36" y="33"/>
                  </a:cubicBezTo>
                  <a:cubicBezTo>
                    <a:pt x="35" y="33"/>
                    <a:pt x="33" y="32"/>
                    <a:pt x="31" y="33"/>
                  </a:cubicBezTo>
                  <a:cubicBezTo>
                    <a:pt x="31" y="33"/>
                    <a:pt x="37" y="36"/>
                    <a:pt x="34" y="38"/>
                  </a:cubicBezTo>
                  <a:cubicBezTo>
                    <a:pt x="33" y="38"/>
                    <a:pt x="29" y="37"/>
                    <a:pt x="29" y="37"/>
                  </a:cubicBezTo>
                  <a:cubicBezTo>
                    <a:pt x="27" y="33"/>
                    <a:pt x="29" y="34"/>
                    <a:pt x="29" y="31"/>
                  </a:cubicBezTo>
                  <a:cubicBezTo>
                    <a:pt x="29" y="30"/>
                    <a:pt x="27" y="29"/>
                    <a:pt x="28" y="28"/>
                  </a:cubicBezTo>
                  <a:cubicBezTo>
                    <a:pt x="29" y="28"/>
                    <a:pt x="29" y="30"/>
                    <a:pt x="31" y="27"/>
                  </a:cubicBezTo>
                </a:path>
              </a:pathLst>
            </a:custGeom>
            <a:grp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8" name="TextBox 337">
            <a:extLst>
              <a:ext uri="{FF2B5EF4-FFF2-40B4-BE49-F238E27FC236}">
                <a16:creationId xmlns:a16="http://schemas.microsoft.com/office/drawing/2014/main" id="{7D8AF925-A03D-4331-895D-3C629634F2C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SOUTH AMERICA MAP</a:t>
            </a:r>
          </a:p>
          <a:p>
            <a:r>
              <a:rPr lang="en-US" dirty="0">
                <a:solidFill>
                  <a:schemeClr val="bg1"/>
                </a:solidFill>
                <a:latin typeface="Candara" panose="020E0502030303020204" pitchFamily="34" charset="0"/>
              </a:rPr>
              <a:t>Your Subtitle</a:t>
            </a:r>
          </a:p>
        </p:txBody>
      </p:sp>
      <p:grpSp>
        <p:nvGrpSpPr>
          <p:cNvPr id="152" name="Group 151">
            <a:extLst>
              <a:ext uri="{FF2B5EF4-FFF2-40B4-BE49-F238E27FC236}">
                <a16:creationId xmlns:a16="http://schemas.microsoft.com/office/drawing/2014/main" id="{235E9381-1C01-4624-8C3B-A35720F00C20}"/>
              </a:ext>
            </a:extLst>
          </p:cNvPr>
          <p:cNvGrpSpPr/>
          <p:nvPr/>
        </p:nvGrpSpPr>
        <p:grpSpPr>
          <a:xfrm>
            <a:off x="3376584" y="2148596"/>
            <a:ext cx="3594912" cy="1375905"/>
            <a:chOff x="2243731" y="2891162"/>
            <a:chExt cx="3594912" cy="1375905"/>
          </a:xfrm>
        </p:grpSpPr>
        <p:grpSp>
          <p:nvGrpSpPr>
            <p:cNvPr id="153" name="Group 152">
              <a:extLst>
                <a:ext uri="{FF2B5EF4-FFF2-40B4-BE49-F238E27FC236}">
                  <a16:creationId xmlns:a16="http://schemas.microsoft.com/office/drawing/2014/main" id="{C7763184-5A42-4221-A94B-5522988B4ACA}"/>
                </a:ext>
              </a:extLst>
            </p:cNvPr>
            <p:cNvGrpSpPr/>
            <p:nvPr/>
          </p:nvGrpSpPr>
          <p:grpSpPr>
            <a:xfrm>
              <a:off x="2243731" y="3192308"/>
              <a:ext cx="2743200" cy="508758"/>
              <a:chOff x="1066801" y="2238247"/>
              <a:chExt cx="2743200" cy="508758"/>
            </a:xfrm>
          </p:grpSpPr>
          <p:sp>
            <p:nvSpPr>
              <p:cNvPr id="161" name="Freeform: Shape 160">
                <a:extLst>
                  <a:ext uri="{FF2B5EF4-FFF2-40B4-BE49-F238E27FC236}">
                    <a16:creationId xmlns:a16="http://schemas.microsoft.com/office/drawing/2014/main" id="{A8024814-FD40-417A-B61E-3848A9B57A8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Text Box 10">
                <a:extLst>
                  <a:ext uri="{FF2B5EF4-FFF2-40B4-BE49-F238E27FC236}">
                    <a16:creationId xmlns:a16="http://schemas.microsoft.com/office/drawing/2014/main" id="{D9602BDA-0FAF-45F9-8562-88664ECC655C}"/>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4" name="Group 153">
              <a:extLst>
                <a:ext uri="{FF2B5EF4-FFF2-40B4-BE49-F238E27FC236}">
                  <a16:creationId xmlns:a16="http://schemas.microsoft.com/office/drawing/2014/main" id="{0C525122-D7B3-447D-9B82-71F184C087E5}"/>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55" name="Freeform: Shape 154">
                <a:extLst>
                  <a:ext uri="{FF2B5EF4-FFF2-40B4-BE49-F238E27FC236}">
                    <a16:creationId xmlns:a16="http://schemas.microsoft.com/office/drawing/2014/main" id="{1663F0BF-3BAA-47D4-B800-26B6ADF752E1}"/>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D441F440-0892-4B1D-8BCE-1948A91A59CD}"/>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7" name="Graphic 26" descr="Hike">
                <a:extLst>
                  <a:ext uri="{FF2B5EF4-FFF2-40B4-BE49-F238E27FC236}">
                    <a16:creationId xmlns:a16="http://schemas.microsoft.com/office/drawing/2014/main" id="{EBE5B5E8-D1E2-4ADD-BFDC-E785E93E3D6C}"/>
                  </a:ext>
                </a:extLst>
              </p:cNvPr>
              <p:cNvGrpSpPr>
                <a:grpSpLocks noChangeAspect="1"/>
              </p:cNvGrpSpPr>
              <p:nvPr/>
            </p:nvGrpSpPr>
            <p:grpSpPr>
              <a:xfrm>
                <a:off x="3835579" y="2208930"/>
                <a:ext cx="548640" cy="548640"/>
                <a:chOff x="5638800" y="2971800"/>
                <a:chExt cx="914400" cy="914400"/>
              </a:xfrm>
              <a:solidFill>
                <a:srgbClr val="4D4D4D"/>
              </a:solidFill>
            </p:grpSpPr>
            <p:sp>
              <p:nvSpPr>
                <p:cNvPr id="158" name="Freeform: Shape 157">
                  <a:extLst>
                    <a:ext uri="{FF2B5EF4-FFF2-40B4-BE49-F238E27FC236}">
                      <a16:creationId xmlns:a16="http://schemas.microsoft.com/office/drawing/2014/main" id="{5877DDD0-982C-4BD1-8887-7FBD23BD529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59" name="Freeform: Shape 158">
                  <a:extLst>
                    <a:ext uri="{FF2B5EF4-FFF2-40B4-BE49-F238E27FC236}">
                      <a16:creationId xmlns:a16="http://schemas.microsoft.com/office/drawing/2014/main" id="{C36BB90B-0673-4724-9A57-8FB2E43331D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AC2FCFEE-2C39-408D-BED0-5E72D3FCEE44}"/>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163" name="TextBox 162">
            <a:extLst>
              <a:ext uri="{FF2B5EF4-FFF2-40B4-BE49-F238E27FC236}">
                <a16:creationId xmlns:a16="http://schemas.microsoft.com/office/drawing/2014/main" id="{1B20EF5A-EC8A-477D-8AD6-CCB8EA5699C0}"/>
              </a:ext>
            </a:extLst>
          </p:cNvPr>
          <p:cNvSpPr txBox="1"/>
          <p:nvPr/>
        </p:nvSpPr>
        <p:spPr>
          <a:xfrm>
            <a:off x="7719206" y="1233756"/>
            <a:ext cx="4023360"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64" name="TextBox 163">
            <a:extLst>
              <a:ext uri="{FF2B5EF4-FFF2-40B4-BE49-F238E27FC236}">
                <a16:creationId xmlns:a16="http://schemas.microsoft.com/office/drawing/2014/main" id="{F3C4670F-4AFB-40AC-A93D-6FB065420577}"/>
              </a:ext>
            </a:extLst>
          </p:cNvPr>
          <p:cNvSpPr txBox="1"/>
          <p:nvPr/>
        </p:nvSpPr>
        <p:spPr>
          <a:xfrm>
            <a:off x="329500" y="3043805"/>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65" name="Group 164">
            <a:extLst>
              <a:ext uri="{FF2B5EF4-FFF2-40B4-BE49-F238E27FC236}">
                <a16:creationId xmlns:a16="http://schemas.microsoft.com/office/drawing/2014/main" id="{F3CEF86E-4B80-49C1-9735-F5CBF929DC5F}"/>
              </a:ext>
            </a:extLst>
          </p:cNvPr>
          <p:cNvGrpSpPr/>
          <p:nvPr/>
        </p:nvGrpSpPr>
        <p:grpSpPr>
          <a:xfrm>
            <a:off x="6409708" y="239191"/>
            <a:ext cx="3509383" cy="1375905"/>
            <a:chOff x="6025615" y="1230029"/>
            <a:chExt cx="3509383" cy="1375905"/>
          </a:xfrm>
        </p:grpSpPr>
        <p:grpSp>
          <p:nvGrpSpPr>
            <p:cNvPr id="166" name="Group 165">
              <a:extLst>
                <a:ext uri="{FF2B5EF4-FFF2-40B4-BE49-F238E27FC236}">
                  <a16:creationId xmlns:a16="http://schemas.microsoft.com/office/drawing/2014/main" id="{650AE6FB-C73A-4062-A7A0-C24D8C881076}"/>
                </a:ext>
              </a:extLst>
            </p:cNvPr>
            <p:cNvGrpSpPr/>
            <p:nvPr/>
          </p:nvGrpSpPr>
          <p:grpSpPr>
            <a:xfrm>
              <a:off x="6791798" y="1528954"/>
              <a:ext cx="2743200" cy="508758"/>
              <a:chOff x="7772400" y="675620"/>
              <a:chExt cx="2743200" cy="508758"/>
            </a:xfrm>
          </p:grpSpPr>
          <p:sp>
            <p:nvSpPr>
              <p:cNvPr id="171" name="Freeform: Shape 170">
                <a:extLst>
                  <a:ext uri="{FF2B5EF4-FFF2-40B4-BE49-F238E27FC236}">
                    <a16:creationId xmlns:a16="http://schemas.microsoft.com/office/drawing/2014/main" id="{7D16CAA7-58AA-4076-ADF7-EE5FF010E405}"/>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 Box 10">
                <a:extLst>
                  <a:ext uri="{FF2B5EF4-FFF2-40B4-BE49-F238E27FC236}">
                    <a16:creationId xmlns:a16="http://schemas.microsoft.com/office/drawing/2014/main" id="{ABE80CC2-E381-4B2A-9A08-F6EAE6A01E6B}"/>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7" name="Group 166">
              <a:extLst>
                <a:ext uri="{FF2B5EF4-FFF2-40B4-BE49-F238E27FC236}">
                  <a16:creationId xmlns:a16="http://schemas.microsoft.com/office/drawing/2014/main" id="{5F667729-547E-4A0D-9600-ECE95553B2AB}"/>
                </a:ext>
              </a:extLst>
            </p:cNvPr>
            <p:cNvGrpSpPr/>
            <p:nvPr/>
          </p:nvGrpSpPr>
          <p:grpSpPr>
            <a:xfrm>
              <a:off x="6025615" y="1230029"/>
              <a:ext cx="1097280" cy="1375905"/>
              <a:chOff x="7006217" y="376695"/>
              <a:chExt cx="1097280" cy="1375905"/>
            </a:xfrm>
            <a:effectLst>
              <a:outerShdw blurRad="76200" dir="18900000" sy="23000" kx="-1200000" algn="bl" rotWithShape="0">
                <a:prstClr val="black">
                  <a:alpha val="13000"/>
                </a:prstClr>
              </a:outerShdw>
            </a:effectLst>
          </p:grpSpPr>
          <p:sp>
            <p:nvSpPr>
              <p:cNvPr id="168" name="Freeform: Shape 167">
                <a:extLst>
                  <a:ext uri="{FF2B5EF4-FFF2-40B4-BE49-F238E27FC236}">
                    <a16:creationId xmlns:a16="http://schemas.microsoft.com/office/drawing/2014/main" id="{F3990D64-5B93-4FF2-AE60-D9F6929A4573}"/>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Oval 168">
                <a:extLst>
                  <a:ext uri="{FF2B5EF4-FFF2-40B4-BE49-F238E27FC236}">
                    <a16:creationId xmlns:a16="http://schemas.microsoft.com/office/drawing/2014/main" id="{1397E6CC-EBAD-4370-829D-3377E1B802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0" name="Graphic 169" descr="Tent">
                <a:extLst>
                  <a:ext uri="{FF2B5EF4-FFF2-40B4-BE49-F238E27FC236}">
                    <a16:creationId xmlns:a16="http://schemas.microsoft.com/office/drawing/2014/main" id="{04983F7C-4C3E-4128-9CDC-A87BC6A8A8E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graphicFrame>
        <p:nvGraphicFramePr>
          <p:cNvPr id="173" name="Chart 172">
            <a:extLst>
              <a:ext uri="{FF2B5EF4-FFF2-40B4-BE49-F238E27FC236}">
                <a16:creationId xmlns:a16="http://schemas.microsoft.com/office/drawing/2014/main" id="{3889EC15-490A-40B6-A167-A0A58EEE97E5}"/>
              </a:ext>
            </a:extLst>
          </p:cNvPr>
          <p:cNvGraphicFramePr>
            <a:graphicFrameLocks noChangeAspect="1"/>
          </p:cNvGraphicFramePr>
          <p:nvPr>
            <p:extLst/>
          </p:nvPr>
        </p:nvGraphicFramePr>
        <p:xfrm>
          <a:off x="6222383" y="20967"/>
          <a:ext cx="1463040" cy="15485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74" name="Chart 173">
            <a:extLst>
              <a:ext uri="{FF2B5EF4-FFF2-40B4-BE49-F238E27FC236}">
                <a16:creationId xmlns:a16="http://schemas.microsoft.com/office/drawing/2014/main" id="{C2D5CC0C-DA94-4C95-BF84-C2B9F252C1CB}"/>
              </a:ext>
            </a:extLst>
          </p:cNvPr>
          <p:cNvGraphicFramePr>
            <a:graphicFrameLocks noChangeAspect="1"/>
          </p:cNvGraphicFramePr>
          <p:nvPr>
            <p:extLst/>
          </p:nvPr>
        </p:nvGraphicFramePr>
        <p:xfrm>
          <a:off x="5686577" y="1936339"/>
          <a:ext cx="1463040" cy="1548508"/>
        </p:xfrm>
        <a:graphic>
          <a:graphicData uri="http://schemas.openxmlformats.org/drawingml/2006/chart">
            <c:chart xmlns:c="http://schemas.openxmlformats.org/drawingml/2006/chart" xmlns:r="http://schemas.openxmlformats.org/officeDocument/2006/relationships" r:id="rId7"/>
          </a:graphicData>
        </a:graphic>
      </p:graphicFrame>
      <p:grpSp>
        <p:nvGrpSpPr>
          <p:cNvPr id="175" name="Group 174">
            <a:extLst>
              <a:ext uri="{FF2B5EF4-FFF2-40B4-BE49-F238E27FC236}">
                <a16:creationId xmlns:a16="http://schemas.microsoft.com/office/drawing/2014/main" id="{DBE871FF-F090-469A-9C3D-7C82E47746C4}"/>
              </a:ext>
            </a:extLst>
          </p:cNvPr>
          <p:cNvGrpSpPr/>
          <p:nvPr/>
        </p:nvGrpSpPr>
        <p:grpSpPr>
          <a:xfrm>
            <a:off x="2924628" y="4524535"/>
            <a:ext cx="3594912" cy="1375905"/>
            <a:chOff x="2243731" y="2891162"/>
            <a:chExt cx="3594912" cy="1375905"/>
          </a:xfrm>
        </p:grpSpPr>
        <p:grpSp>
          <p:nvGrpSpPr>
            <p:cNvPr id="176" name="Group 175">
              <a:extLst>
                <a:ext uri="{FF2B5EF4-FFF2-40B4-BE49-F238E27FC236}">
                  <a16:creationId xmlns:a16="http://schemas.microsoft.com/office/drawing/2014/main" id="{EBE467DD-27AA-4848-8643-F6D737B8580D}"/>
                </a:ext>
              </a:extLst>
            </p:cNvPr>
            <p:cNvGrpSpPr/>
            <p:nvPr/>
          </p:nvGrpSpPr>
          <p:grpSpPr>
            <a:xfrm>
              <a:off x="2243731" y="3192308"/>
              <a:ext cx="2743200" cy="508758"/>
              <a:chOff x="1066801" y="2238247"/>
              <a:chExt cx="2743200" cy="508758"/>
            </a:xfrm>
          </p:grpSpPr>
          <p:sp>
            <p:nvSpPr>
              <p:cNvPr id="184" name="Freeform: Shape 183">
                <a:extLst>
                  <a:ext uri="{FF2B5EF4-FFF2-40B4-BE49-F238E27FC236}">
                    <a16:creationId xmlns:a16="http://schemas.microsoft.com/office/drawing/2014/main" id="{537396D2-A16F-4807-AA05-0127DA853808}"/>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Text Box 10">
                <a:extLst>
                  <a:ext uri="{FF2B5EF4-FFF2-40B4-BE49-F238E27FC236}">
                    <a16:creationId xmlns:a16="http://schemas.microsoft.com/office/drawing/2014/main" id="{E0B6EEB5-46FF-433B-AED9-5539DBE92178}"/>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77" name="Group 176">
              <a:extLst>
                <a:ext uri="{FF2B5EF4-FFF2-40B4-BE49-F238E27FC236}">
                  <a16:creationId xmlns:a16="http://schemas.microsoft.com/office/drawing/2014/main" id="{2258F5BC-EDAC-4EF3-B808-8BE289CB860B}"/>
                </a:ext>
              </a:extLst>
            </p:cNvPr>
            <p:cNvGrpSpPr/>
            <p:nvPr/>
          </p:nvGrpSpPr>
          <p:grpSpPr>
            <a:xfrm>
              <a:off x="4741363" y="2891162"/>
              <a:ext cx="1097280" cy="1375905"/>
              <a:chOff x="3564433" y="1937101"/>
              <a:chExt cx="1097280" cy="1375905"/>
            </a:xfrm>
            <a:effectLst>
              <a:outerShdw blurRad="76200" dir="18900000" sy="23000" kx="-1200000" algn="bl" rotWithShape="0">
                <a:prstClr val="black">
                  <a:alpha val="13000"/>
                </a:prstClr>
              </a:outerShdw>
            </a:effectLst>
          </p:grpSpPr>
          <p:sp>
            <p:nvSpPr>
              <p:cNvPr id="178" name="Freeform: Shape 177">
                <a:extLst>
                  <a:ext uri="{FF2B5EF4-FFF2-40B4-BE49-F238E27FC236}">
                    <a16:creationId xmlns:a16="http://schemas.microsoft.com/office/drawing/2014/main" id="{8F2DAFFB-6A90-468D-9192-6895443DA02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C2C6BB1C-D57C-408C-95B3-214F877AF4CF}"/>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0" name="Graphic 26" descr="Hike">
                <a:extLst>
                  <a:ext uri="{FF2B5EF4-FFF2-40B4-BE49-F238E27FC236}">
                    <a16:creationId xmlns:a16="http://schemas.microsoft.com/office/drawing/2014/main" id="{8566F9D2-5C66-4A43-9B2C-C9EDE33C36B8}"/>
                  </a:ext>
                </a:extLst>
              </p:cNvPr>
              <p:cNvGrpSpPr>
                <a:grpSpLocks noChangeAspect="1"/>
              </p:cNvGrpSpPr>
              <p:nvPr/>
            </p:nvGrpSpPr>
            <p:grpSpPr>
              <a:xfrm>
                <a:off x="3835579" y="2208930"/>
                <a:ext cx="548640" cy="548640"/>
                <a:chOff x="5638800" y="2971800"/>
                <a:chExt cx="914400" cy="914400"/>
              </a:xfrm>
              <a:solidFill>
                <a:srgbClr val="4D4D4D"/>
              </a:solidFill>
            </p:grpSpPr>
            <p:sp>
              <p:nvSpPr>
                <p:cNvPr id="181" name="Freeform: Shape 180">
                  <a:extLst>
                    <a:ext uri="{FF2B5EF4-FFF2-40B4-BE49-F238E27FC236}">
                      <a16:creationId xmlns:a16="http://schemas.microsoft.com/office/drawing/2014/main" id="{69369873-342E-4BC8-AF3F-5CACD28074D5}"/>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72073081-B9EB-4188-9125-C86090D391BB}"/>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83" name="Freeform: Shape 182">
                  <a:extLst>
                    <a:ext uri="{FF2B5EF4-FFF2-40B4-BE49-F238E27FC236}">
                      <a16:creationId xmlns:a16="http://schemas.microsoft.com/office/drawing/2014/main" id="{D02F6D42-27EC-4733-B328-1B29F19D7EA5}"/>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sp>
        <p:nvSpPr>
          <p:cNvPr id="203" name="TextBox 202">
            <a:extLst>
              <a:ext uri="{FF2B5EF4-FFF2-40B4-BE49-F238E27FC236}">
                <a16:creationId xmlns:a16="http://schemas.microsoft.com/office/drawing/2014/main" id="{3279FE9D-C1BF-4ED5-AAA1-7D900FC0F99D}"/>
              </a:ext>
            </a:extLst>
          </p:cNvPr>
          <p:cNvSpPr txBox="1"/>
          <p:nvPr/>
        </p:nvSpPr>
        <p:spPr>
          <a:xfrm>
            <a:off x="1379147" y="5486236"/>
            <a:ext cx="4023360" cy="938719"/>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aphicFrame>
        <p:nvGraphicFramePr>
          <p:cNvPr id="204" name="Chart 203">
            <a:extLst>
              <a:ext uri="{FF2B5EF4-FFF2-40B4-BE49-F238E27FC236}">
                <a16:creationId xmlns:a16="http://schemas.microsoft.com/office/drawing/2014/main" id="{351271C1-0490-4D9A-940D-3CFBE83F7BD4}"/>
              </a:ext>
            </a:extLst>
          </p:cNvPr>
          <p:cNvGraphicFramePr>
            <a:graphicFrameLocks noChangeAspect="1"/>
          </p:cNvGraphicFramePr>
          <p:nvPr>
            <p:extLst/>
          </p:nvPr>
        </p:nvGraphicFramePr>
        <p:xfrm>
          <a:off x="5234621" y="4304846"/>
          <a:ext cx="1463040" cy="154850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1005089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wipe(left)">
                                      <p:cBhvr>
                                        <p:cTn id="7" dur="1000"/>
                                        <p:tgtEl>
                                          <p:spTgt spid="3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52"/>
                                        </p:tgtEl>
                                        <p:attrNameLst>
                                          <p:attrName>style.visibility</p:attrName>
                                        </p:attrNameLst>
                                      </p:cBhvr>
                                      <p:to>
                                        <p:strVal val="visible"/>
                                      </p:to>
                                    </p:set>
                                    <p:anim calcmode="lin" valueType="num">
                                      <p:cBhvr additive="base">
                                        <p:cTn id="17" dur="500" fill="hold"/>
                                        <p:tgtEl>
                                          <p:spTgt spid="152"/>
                                        </p:tgtEl>
                                        <p:attrNameLst>
                                          <p:attrName>ppt_x</p:attrName>
                                        </p:attrNameLst>
                                      </p:cBhvr>
                                      <p:tavLst>
                                        <p:tav tm="0">
                                          <p:val>
                                            <p:strVal val="0-#ppt_w/2"/>
                                          </p:val>
                                        </p:tav>
                                        <p:tav tm="100000">
                                          <p:val>
                                            <p:strVal val="#ppt_x"/>
                                          </p:val>
                                        </p:tav>
                                      </p:tavLst>
                                    </p:anim>
                                    <p:anim calcmode="lin" valueType="num">
                                      <p:cBhvr additive="base">
                                        <p:cTn id="18" dur="500" fill="hold"/>
                                        <p:tgtEl>
                                          <p:spTgt spid="152"/>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grpId="0" nodeType="afterEffect">
                                  <p:stCondLst>
                                    <p:cond delay="0"/>
                                  </p:stCondLst>
                                  <p:childTnLst>
                                    <p:set>
                                      <p:cBhvr>
                                        <p:cTn id="21" dur="1" fill="hold">
                                          <p:stCondLst>
                                            <p:cond delay="0"/>
                                          </p:stCondLst>
                                        </p:cTn>
                                        <p:tgtEl>
                                          <p:spTgt spid="164"/>
                                        </p:tgtEl>
                                        <p:attrNameLst>
                                          <p:attrName>style.visibility</p:attrName>
                                        </p:attrNameLst>
                                      </p:cBhvr>
                                      <p:to>
                                        <p:strVal val="visible"/>
                                      </p:to>
                                    </p:set>
                                    <p:animEffect transition="in" filter="fade">
                                      <p:cBhvr>
                                        <p:cTn id="22" dur="1000"/>
                                        <p:tgtEl>
                                          <p:spTgt spid="164"/>
                                        </p:tgtEl>
                                      </p:cBhvr>
                                    </p:animEffect>
                                    <p:anim calcmode="lin" valueType="num">
                                      <p:cBhvr>
                                        <p:cTn id="23" dur="1000" fill="hold"/>
                                        <p:tgtEl>
                                          <p:spTgt spid="164"/>
                                        </p:tgtEl>
                                        <p:attrNameLst>
                                          <p:attrName>ppt_x</p:attrName>
                                        </p:attrNameLst>
                                      </p:cBhvr>
                                      <p:tavLst>
                                        <p:tav tm="0">
                                          <p:val>
                                            <p:strVal val="#ppt_x"/>
                                          </p:val>
                                        </p:tav>
                                        <p:tav tm="100000">
                                          <p:val>
                                            <p:strVal val="#ppt_x"/>
                                          </p:val>
                                        </p:tav>
                                      </p:tavLst>
                                    </p:anim>
                                    <p:anim calcmode="lin" valueType="num">
                                      <p:cBhvr>
                                        <p:cTn id="24" dur="1000" fill="hold"/>
                                        <p:tgtEl>
                                          <p:spTgt spid="16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31" presetClass="entr" presetSubtype="0" fill="hold" grpId="0" nodeType="afterEffect">
                                  <p:stCondLst>
                                    <p:cond delay="0"/>
                                  </p:stCondLst>
                                  <p:childTnLst>
                                    <p:set>
                                      <p:cBhvr>
                                        <p:cTn id="27" dur="1" fill="hold">
                                          <p:stCondLst>
                                            <p:cond delay="0"/>
                                          </p:stCondLst>
                                        </p:cTn>
                                        <p:tgtEl>
                                          <p:spTgt spid="174"/>
                                        </p:tgtEl>
                                        <p:attrNameLst>
                                          <p:attrName>style.visibility</p:attrName>
                                        </p:attrNameLst>
                                      </p:cBhvr>
                                      <p:to>
                                        <p:strVal val="visible"/>
                                      </p:to>
                                    </p:set>
                                    <p:anim calcmode="lin" valueType="num">
                                      <p:cBhvr>
                                        <p:cTn id="28" dur="1000" fill="hold"/>
                                        <p:tgtEl>
                                          <p:spTgt spid="174"/>
                                        </p:tgtEl>
                                        <p:attrNameLst>
                                          <p:attrName>ppt_w</p:attrName>
                                        </p:attrNameLst>
                                      </p:cBhvr>
                                      <p:tavLst>
                                        <p:tav tm="0">
                                          <p:val>
                                            <p:fltVal val="0"/>
                                          </p:val>
                                        </p:tav>
                                        <p:tav tm="100000">
                                          <p:val>
                                            <p:strVal val="#ppt_w"/>
                                          </p:val>
                                        </p:tav>
                                      </p:tavLst>
                                    </p:anim>
                                    <p:anim calcmode="lin" valueType="num">
                                      <p:cBhvr>
                                        <p:cTn id="29" dur="1000" fill="hold"/>
                                        <p:tgtEl>
                                          <p:spTgt spid="174"/>
                                        </p:tgtEl>
                                        <p:attrNameLst>
                                          <p:attrName>ppt_h</p:attrName>
                                        </p:attrNameLst>
                                      </p:cBhvr>
                                      <p:tavLst>
                                        <p:tav tm="0">
                                          <p:val>
                                            <p:fltVal val="0"/>
                                          </p:val>
                                        </p:tav>
                                        <p:tav tm="100000">
                                          <p:val>
                                            <p:strVal val="#ppt_h"/>
                                          </p:val>
                                        </p:tav>
                                      </p:tavLst>
                                    </p:anim>
                                    <p:anim calcmode="lin" valueType="num">
                                      <p:cBhvr>
                                        <p:cTn id="30" dur="1000" fill="hold"/>
                                        <p:tgtEl>
                                          <p:spTgt spid="174"/>
                                        </p:tgtEl>
                                        <p:attrNameLst>
                                          <p:attrName>style.rotation</p:attrName>
                                        </p:attrNameLst>
                                      </p:cBhvr>
                                      <p:tavLst>
                                        <p:tav tm="0">
                                          <p:val>
                                            <p:fltVal val="90"/>
                                          </p:val>
                                        </p:tav>
                                        <p:tav tm="100000">
                                          <p:val>
                                            <p:fltVal val="0"/>
                                          </p:val>
                                        </p:tav>
                                      </p:tavLst>
                                    </p:anim>
                                    <p:animEffect transition="in" filter="fade">
                                      <p:cBhvr>
                                        <p:cTn id="31" dur="1000"/>
                                        <p:tgtEl>
                                          <p:spTgt spid="174"/>
                                        </p:tgtEl>
                                      </p:cBhvr>
                                    </p:animEffect>
                                  </p:childTnLst>
                                </p:cTn>
                              </p:par>
                            </p:childTnLst>
                          </p:cTn>
                        </p:par>
                        <p:par>
                          <p:cTn id="32" fill="hold">
                            <p:stCondLst>
                              <p:cond delay="4500"/>
                            </p:stCondLst>
                            <p:childTnLst>
                              <p:par>
                                <p:cTn id="33" presetID="2" presetClass="entr" presetSubtype="2" fill="hold" nodeType="afterEffect">
                                  <p:stCondLst>
                                    <p:cond delay="0"/>
                                  </p:stCondLst>
                                  <p:childTnLst>
                                    <p:set>
                                      <p:cBhvr>
                                        <p:cTn id="34" dur="1" fill="hold">
                                          <p:stCondLst>
                                            <p:cond delay="0"/>
                                          </p:stCondLst>
                                        </p:cTn>
                                        <p:tgtEl>
                                          <p:spTgt spid="165"/>
                                        </p:tgtEl>
                                        <p:attrNameLst>
                                          <p:attrName>style.visibility</p:attrName>
                                        </p:attrNameLst>
                                      </p:cBhvr>
                                      <p:to>
                                        <p:strVal val="visible"/>
                                      </p:to>
                                    </p:set>
                                    <p:anim calcmode="lin" valueType="num">
                                      <p:cBhvr additive="base">
                                        <p:cTn id="35" dur="500" fill="hold"/>
                                        <p:tgtEl>
                                          <p:spTgt spid="165"/>
                                        </p:tgtEl>
                                        <p:attrNameLst>
                                          <p:attrName>ppt_x</p:attrName>
                                        </p:attrNameLst>
                                      </p:cBhvr>
                                      <p:tavLst>
                                        <p:tav tm="0">
                                          <p:val>
                                            <p:strVal val="1+#ppt_w/2"/>
                                          </p:val>
                                        </p:tav>
                                        <p:tav tm="100000">
                                          <p:val>
                                            <p:strVal val="#ppt_x"/>
                                          </p:val>
                                        </p:tav>
                                      </p:tavLst>
                                    </p:anim>
                                    <p:anim calcmode="lin" valueType="num">
                                      <p:cBhvr additive="base">
                                        <p:cTn id="36" dur="500" fill="hold"/>
                                        <p:tgtEl>
                                          <p:spTgt spid="165"/>
                                        </p:tgtEl>
                                        <p:attrNameLst>
                                          <p:attrName>ppt_y</p:attrName>
                                        </p:attrNameLst>
                                      </p:cBhvr>
                                      <p:tavLst>
                                        <p:tav tm="0">
                                          <p:val>
                                            <p:strVal val="#ppt_y"/>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63"/>
                                        </p:tgtEl>
                                        <p:attrNameLst>
                                          <p:attrName>style.visibility</p:attrName>
                                        </p:attrNameLst>
                                      </p:cBhvr>
                                      <p:to>
                                        <p:strVal val="visible"/>
                                      </p:to>
                                    </p:set>
                                    <p:animEffect transition="in" filter="fade">
                                      <p:cBhvr>
                                        <p:cTn id="40" dur="1000"/>
                                        <p:tgtEl>
                                          <p:spTgt spid="163"/>
                                        </p:tgtEl>
                                      </p:cBhvr>
                                    </p:animEffect>
                                    <p:anim calcmode="lin" valueType="num">
                                      <p:cBhvr>
                                        <p:cTn id="41" dur="1000" fill="hold"/>
                                        <p:tgtEl>
                                          <p:spTgt spid="163"/>
                                        </p:tgtEl>
                                        <p:attrNameLst>
                                          <p:attrName>ppt_x</p:attrName>
                                        </p:attrNameLst>
                                      </p:cBhvr>
                                      <p:tavLst>
                                        <p:tav tm="0">
                                          <p:val>
                                            <p:strVal val="#ppt_x"/>
                                          </p:val>
                                        </p:tav>
                                        <p:tav tm="100000">
                                          <p:val>
                                            <p:strVal val="#ppt_x"/>
                                          </p:val>
                                        </p:tav>
                                      </p:tavLst>
                                    </p:anim>
                                    <p:anim calcmode="lin" valueType="num">
                                      <p:cBhvr>
                                        <p:cTn id="42" dur="1000" fill="hold"/>
                                        <p:tgtEl>
                                          <p:spTgt spid="163"/>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31" presetClass="entr" presetSubtype="0" fill="hold" grpId="0" nodeType="afterEffect">
                                  <p:stCondLst>
                                    <p:cond delay="0"/>
                                  </p:stCondLst>
                                  <p:childTnLst>
                                    <p:set>
                                      <p:cBhvr>
                                        <p:cTn id="45" dur="1" fill="hold">
                                          <p:stCondLst>
                                            <p:cond delay="0"/>
                                          </p:stCondLst>
                                        </p:cTn>
                                        <p:tgtEl>
                                          <p:spTgt spid="173"/>
                                        </p:tgtEl>
                                        <p:attrNameLst>
                                          <p:attrName>style.visibility</p:attrName>
                                        </p:attrNameLst>
                                      </p:cBhvr>
                                      <p:to>
                                        <p:strVal val="visible"/>
                                      </p:to>
                                    </p:set>
                                    <p:anim calcmode="lin" valueType="num">
                                      <p:cBhvr>
                                        <p:cTn id="46" dur="1000" fill="hold"/>
                                        <p:tgtEl>
                                          <p:spTgt spid="173"/>
                                        </p:tgtEl>
                                        <p:attrNameLst>
                                          <p:attrName>ppt_w</p:attrName>
                                        </p:attrNameLst>
                                      </p:cBhvr>
                                      <p:tavLst>
                                        <p:tav tm="0">
                                          <p:val>
                                            <p:fltVal val="0"/>
                                          </p:val>
                                        </p:tav>
                                        <p:tav tm="100000">
                                          <p:val>
                                            <p:strVal val="#ppt_w"/>
                                          </p:val>
                                        </p:tav>
                                      </p:tavLst>
                                    </p:anim>
                                    <p:anim calcmode="lin" valueType="num">
                                      <p:cBhvr>
                                        <p:cTn id="47" dur="1000" fill="hold"/>
                                        <p:tgtEl>
                                          <p:spTgt spid="173"/>
                                        </p:tgtEl>
                                        <p:attrNameLst>
                                          <p:attrName>ppt_h</p:attrName>
                                        </p:attrNameLst>
                                      </p:cBhvr>
                                      <p:tavLst>
                                        <p:tav tm="0">
                                          <p:val>
                                            <p:fltVal val="0"/>
                                          </p:val>
                                        </p:tav>
                                        <p:tav tm="100000">
                                          <p:val>
                                            <p:strVal val="#ppt_h"/>
                                          </p:val>
                                        </p:tav>
                                      </p:tavLst>
                                    </p:anim>
                                    <p:anim calcmode="lin" valueType="num">
                                      <p:cBhvr>
                                        <p:cTn id="48" dur="1000" fill="hold"/>
                                        <p:tgtEl>
                                          <p:spTgt spid="173"/>
                                        </p:tgtEl>
                                        <p:attrNameLst>
                                          <p:attrName>style.rotation</p:attrName>
                                        </p:attrNameLst>
                                      </p:cBhvr>
                                      <p:tavLst>
                                        <p:tav tm="0">
                                          <p:val>
                                            <p:fltVal val="90"/>
                                          </p:val>
                                        </p:tav>
                                        <p:tav tm="100000">
                                          <p:val>
                                            <p:fltVal val="0"/>
                                          </p:val>
                                        </p:tav>
                                      </p:tavLst>
                                    </p:anim>
                                    <p:animEffect transition="in" filter="fade">
                                      <p:cBhvr>
                                        <p:cTn id="49" dur="1000"/>
                                        <p:tgtEl>
                                          <p:spTgt spid="173"/>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75"/>
                                        </p:tgtEl>
                                        <p:attrNameLst>
                                          <p:attrName>style.visibility</p:attrName>
                                        </p:attrNameLst>
                                      </p:cBhvr>
                                      <p:to>
                                        <p:strVal val="visible"/>
                                      </p:to>
                                    </p:set>
                                    <p:anim calcmode="lin" valueType="num">
                                      <p:cBhvr additive="base">
                                        <p:cTn id="53" dur="500" fill="hold"/>
                                        <p:tgtEl>
                                          <p:spTgt spid="175"/>
                                        </p:tgtEl>
                                        <p:attrNameLst>
                                          <p:attrName>ppt_x</p:attrName>
                                        </p:attrNameLst>
                                      </p:cBhvr>
                                      <p:tavLst>
                                        <p:tav tm="0">
                                          <p:val>
                                            <p:strVal val="0-#ppt_w/2"/>
                                          </p:val>
                                        </p:tav>
                                        <p:tav tm="100000">
                                          <p:val>
                                            <p:strVal val="#ppt_x"/>
                                          </p:val>
                                        </p:tav>
                                      </p:tavLst>
                                    </p:anim>
                                    <p:anim calcmode="lin" valueType="num">
                                      <p:cBhvr additive="base">
                                        <p:cTn id="54" dur="500" fill="hold"/>
                                        <p:tgtEl>
                                          <p:spTgt spid="175"/>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203"/>
                                        </p:tgtEl>
                                        <p:attrNameLst>
                                          <p:attrName>style.visibility</p:attrName>
                                        </p:attrNameLst>
                                      </p:cBhvr>
                                      <p:to>
                                        <p:strVal val="visible"/>
                                      </p:to>
                                    </p:set>
                                    <p:animEffect transition="in" filter="fade">
                                      <p:cBhvr>
                                        <p:cTn id="58" dur="1000"/>
                                        <p:tgtEl>
                                          <p:spTgt spid="203"/>
                                        </p:tgtEl>
                                      </p:cBhvr>
                                    </p:animEffect>
                                    <p:anim calcmode="lin" valueType="num">
                                      <p:cBhvr>
                                        <p:cTn id="59" dur="1000" fill="hold"/>
                                        <p:tgtEl>
                                          <p:spTgt spid="203"/>
                                        </p:tgtEl>
                                        <p:attrNameLst>
                                          <p:attrName>ppt_x</p:attrName>
                                        </p:attrNameLst>
                                      </p:cBhvr>
                                      <p:tavLst>
                                        <p:tav tm="0">
                                          <p:val>
                                            <p:strVal val="#ppt_x"/>
                                          </p:val>
                                        </p:tav>
                                        <p:tav tm="100000">
                                          <p:val>
                                            <p:strVal val="#ppt_x"/>
                                          </p:val>
                                        </p:tav>
                                      </p:tavLst>
                                    </p:anim>
                                    <p:anim calcmode="lin" valueType="num">
                                      <p:cBhvr>
                                        <p:cTn id="60" dur="1000" fill="hold"/>
                                        <p:tgtEl>
                                          <p:spTgt spid="203"/>
                                        </p:tgtEl>
                                        <p:attrNameLst>
                                          <p:attrName>ppt_y</p:attrName>
                                        </p:attrNameLst>
                                      </p:cBhvr>
                                      <p:tavLst>
                                        <p:tav tm="0">
                                          <p:val>
                                            <p:strVal val="#ppt_y+.1"/>
                                          </p:val>
                                        </p:tav>
                                        <p:tav tm="100000">
                                          <p:val>
                                            <p:strVal val="#ppt_y"/>
                                          </p:val>
                                        </p:tav>
                                      </p:tavLst>
                                    </p:anim>
                                  </p:childTnLst>
                                </p:cTn>
                              </p:par>
                            </p:childTnLst>
                          </p:cTn>
                        </p:par>
                        <p:par>
                          <p:cTn id="61" fill="hold">
                            <p:stCondLst>
                              <p:cond delay="8500"/>
                            </p:stCondLst>
                            <p:childTnLst>
                              <p:par>
                                <p:cTn id="62" presetID="31" presetClass="entr" presetSubtype="0" fill="hold" grpId="0" nodeType="afterEffect">
                                  <p:stCondLst>
                                    <p:cond delay="0"/>
                                  </p:stCondLst>
                                  <p:childTnLst>
                                    <p:set>
                                      <p:cBhvr>
                                        <p:cTn id="63" dur="1" fill="hold">
                                          <p:stCondLst>
                                            <p:cond delay="0"/>
                                          </p:stCondLst>
                                        </p:cTn>
                                        <p:tgtEl>
                                          <p:spTgt spid="204"/>
                                        </p:tgtEl>
                                        <p:attrNameLst>
                                          <p:attrName>style.visibility</p:attrName>
                                        </p:attrNameLst>
                                      </p:cBhvr>
                                      <p:to>
                                        <p:strVal val="visible"/>
                                      </p:to>
                                    </p:set>
                                    <p:anim calcmode="lin" valueType="num">
                                      <p:cBhvr>
                                        <p:cTn id="64" dur="1000" fill="hold"/>
                                        <p:tgtEl>
                                          <p:spTgt spid="204"/>
                                        </p:tgtEl>
                                        <p:attrNameLst>
                                          <p:attrName>ppt_w</p:attrName>
                                        </p:attrNameLst>
                                      </p:cBhvr>
                                      <p:tavLst>
                                        <p:tav tm="0">
                                          <p:val>
                                            <p:fltVal val="0"/>
                                          </p:val>
                                        </p:tav>
                                        <p:tav tm="100000">
                                          <p:val>
                                            <p:strVal val="#ppt_w"/>
                                          </p:val>
                                        </p:tav>
                                      </p:tavLst>
                                    </p:anim>
                                    <p:anim calcmode="lin" valueType="num">
                                      <p:cBhvr>
                                        <p:cTn id="65" dur="1000" fill="hold"/>
                                        <p:tgtEl>
                                          <p:spTgt spid="204"/>
                                        </p:tgtEl>
                                        <p:attrNameLst>
                                          <p:attrName>ppt_h</p:attrName>
                                        </p:attrNameLst>
                                      </p:cBhvr>
                                      <p:tavLst>
                                        <p:tav tm="0">
                                          <p:val>
                                            <p:fltVal val="0"/>
                                          </p:val>
                                        </p:tav>
                                        <p:tav tm="100000">
                                          <p:val>
                                            <p:strVal val="#ppt_h"/>
                                          </p:val>
                                        </p:tav>
                                      </p:tavLst>
                                    </p:anim>
                                    <p:anim calcmode="lin" valueType="num">
                                      <p:cBhvr>
                                        <p:cTn id="66" dur="1000" fill="hold"/>
                                        <p:tgtEl>
                                          <p:spTgt spid="204"/>
                                        </p:tgtEl>
                                        <p:attrNameLst>
                                          <p:attrName>style.rotation</p:attrName>
                                        </p:attrNameLst>
                                      </p:cBhvr>
                                      <p:tavLst>
                                        <p:tav tm="0">
                                          <p:val>
                                            <p:fltVal val="90"/>
                                          </p:val>
                                        </p:tav>
                                        <p:tav tm="100000">
                                          <p:val>
                                            <p:fltVal val="0"/>
                                          </p:val>
                                        </p:tav>
                                      </p:tavLst>
                                    </p:anim>
                                    <p:animEffect transition="in" filter="fade">
                                      <p:cBhvr>
                                        <p:cTn id="67" dur="1000"/>
                                        <p:tgtEl>
                                          <p:spTgt spid="2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 grpId="0"/>
      <p:bldP spid="163" grpId="0"/>
      <p:bldP spid="164" grpId="0"/>
      <p:bldGraphic spid="173" grpId="0">
        <p:bldAsOne/>
      </p:bldGraphic>
      <p:bldGraphic spid="174" grpId="0">
        <p:bldAsOne/>
      </p:bldGraphic>
      <p:bldP spid="203" grpId="0"/>
      <p:bldGraphic spid="204" grpId="0">
        <p:bldAsOne/>
      </p:bldGraphic>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7A7A7A"/>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FE4A1E"/>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rgbClr val="5C9AD3"/>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5C9A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44546B"/>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dirty="0">
                <a:solidFill>
                  <a:srgbClr val="44546B"/>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dirty="0">
                <a:solidFill>
                  <a:srgbClr val="5C9AD3"/>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dirty="0">
                <a:solidFill>
                  <a:srgbClr val="FE4A1E"/>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dirty="0">
                <a:solidFill>
                  <a:srgbClr val="7A7A7A"/>
                </a:solidFill>
                <a:latin typeface="Bernard MT Condensed" panose="02050806060905020404" pitchFamily="18"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968157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rgbClr val="585858"/>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0C91976-8F5C-473B-86AF-9C1A9D59CB94}"/>
              </a:ext>
            </a:extLst>
          </p:cNvPr>
          <p:cNvGrpSpPr/>
          <p:nvPr/>
        </p:nvGrpSpPr>
        <p:grpSpPr>
          <a:xfrm>
            <a:off x="1348532" y="4950286"/>
            <a:ext cx="3952411" cy="1447800"/>
            <a:chOff x="1348532" y="4950286"/>
            <a:chExt cx="3952411" cy="1447800"/>
          </a:xfrm>
        </p:grpSpPr>
        <p:sp>
          <p:nvSpPr>
            <p:cNvPr id="21" name="Freeform: Shape 20">
              <a:extLst>
                <a:ext uri="{FF2B5EF4-FFF2-40B4-BE49-F238E27FC236}">
                  <a16:creationId xmlns:a16="http://schemas.microsoft.com/office/drawing/2014/main" id="{6A760C02-08A0-45E0-8D0E-95D1BA4BBA25}"/>
                </a:ext>
              </a:extLst>
            </p:cNvPr>
            <p:cNvSpPr/>
            <p:nvPr/>
          </p:nvSpPr>
          <p:spPr>
            <a:xfrm>
              <a:off x="1348532" y="495028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44546B"/>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AA8312-11B2-47A4-AF0F-5C475D8AE485}"/>
                </a:ext>
              </a:extLst>
            </p:cNvPr>
            <p:cNvSpPr txBox="1"/>
            <p:nvPr/>
          </p:nvSpPr>
          <p:spPr>
            <a:xfrm>
              <a:off x="1920240" y="511711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3" name="Group 2">
            <a:extLst>
              <a:ext uri="{FF2B5EF4-FFF2-40B4-BE49-F238E27FC236}">
                <a16:creationId xmlns:a16="http://schemas.microsoft.com/office/drawing/2014/main" id="{CC4E0C84-8355-4324-9A25-A88D641EF986}"/>
              </a:ext>
            </a:extLst>
          </p:cNvPr>
          <p:cNvGrpSpPr/>
          <p:nvPr/>
        </p:nvGrpSpPr>
        <p:grpSpPr>
          <a:xfrm>
            <a:off x="1348532" y="3320797"/>
            <a:ext cx="3952411" cy="1447800"/>
            <a:chOff x="1348532" y="3320797"/>
            <a:chExt cx="3952411" cy="1447800"/>
          </a:xfrm>
        </p:grpSpPr>
        <p:sp>
          <p:nvSpPr>
            <p:cNvPr id="26" name="Freeform: Shape 25">
              <a:extLst>
                <a:ext uri="{FF2B5EF4-FFF2-40B4-BE49-F238E27FC236}">
                  <a16:creationId xmlns:a16="http://schemas.microsoft.com/office/drawing/2014/main" id="{60A9CBE3-0473-4DD3-8F8E-9FD7574F1775}"/>
                </a:ext>
              </a:extLst>
            </p:cNvPr>
            <p:cNvSpPr/>
            <p:nvPr/>
          </p:nvSpPr>
          <p:spPr>
            <a:xfrm>
              <a:off x="1348532" y="3320797"/>
              <a:ext cx="3952411" cy="1447800"/>
            </a:xfrm>
            <a:custGeom>
              <a:avLst/>
              <a:gdLst>
                <a:gd name="connsiteX0" fmla="*/ 0 w 3952411"/>
                <a:gd name="connsiteY0" fmla="*/ 0 h 1447800"/>
                <a:gd name="connsiteX1" fmla="*/ 3649980 w 3952411"/>
                <a:gd name="connsiteY1" fmla="*/ 0 h 1447800"/>
                <a:gd name="connsiteX2" fmla="*/ 3649980 w 3952411"/>
                <a:gd name="connsiteY2" fmla="*/ 565952 h 1447800"/>
                <a:gd name="connsiteX3" fmla="*/ 3952411 w 3952411"/>
                <a:gd name="connsiteY3" fmla="*/ 719494 h 1447800"/>
                <a:gd name="connsiteX4" fmla="*/ 3649980 w 3952411"/>
                <a:gd name="connsiteY4" fmla="*/ 873035 h 1447800"/>
                <a:gd name="connsiteX5" fmla="*/ 364998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49980" y="0"/>
                  </a:lnTo>
                  <a:lnTo>
                    <a:pt x="3649980" y="565952"/>
                  </a:lnTo>
                  <a:lnTo>
                    <a:pt x="3952411" y="719494"/>
                  </a:lnTo>
                  <a:lnTo>
                    <a:pt x="3649980" y="873035"/>
                  </a:lnTo>
                  <a:lnTo>
                    <a:pt x="3649980" y="1447800"/>
                  </a:lnTo>
                  <a:lnTo>
                    <a:pt x="0" y="1447800"/>
                  </a:lnTo>
                  <a:close/>
                </a:path>
              </a:pathLst>
            </a:custGeom>
            <a:solidFill>
              <a:srgbClr val="5C9AD3"/>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A954006C-E795-47D3-A7DB-B1FC0DB05C9B}"/>
                </a:ext>
              </a:extLst>
            </p:cNvPr>
            <p:cNvSpPr txBox="1"/>
            <p:nvPr/>
          </p:nvSpPr>
          <p:spPr>
            <a:xfrm>
              <a:off x="1920240" y="3474067"/>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2" name="Group 1">
            <a:extLst>
              <a:ext uri="{FF2B5EF4-FFF2-40B4-BE49-F238E27FC236}">
                <a16:creationId xmlns:a16="http://schemas.microsoft.com/office/drawing/2014/main" id="{662F3578-FF14-453B-ABBB-DF170C3BD861}"/>
              </a:ext>
            </a:extLst>
          </p:cNvPr>
          <p:cNvGrpSpPr/>
          <p:nvPr/>
        </p:nvGrpSpPr>
        <p:grpSpPr>
          <a:xfrm>
            <a:off x="1348532" y="1682496"/>
            <a:ext cx="3952411" cy="1447800"/>
            <a:chOff x="1348532" y="1682496"/>
            <a:chExt cx="3952411" cy="1447800"/>
          </a:xfrm>
        </p:grpSpPr>
        <p:sp>
          <p:nvSpPr>
            <p:cNvPr id="8" name="Freeform: Shape 7">
              <a:extLst>
                <a:ext uri="{FF2B5EF4-FFF2-40B4-BE49-F238E27FC236}">
                  <a16:creationId xmlns:a16="http://schemas.microsoft.com/office/drawing/2014/main" id="{7E4882BA-F587-45C8-B08A-920F79A32803}"/>
                </a:ext>
              </a:extLst>
            </p:cNvPr>
            <p:cNvSpPr/>
            <p:nvPr/>
          </p:nvSpPr>
          <p:spPr>
            <a:xfrm flipV="1">
              <a:off x="1348532" y="1682496"/>
              <a:ext cx="3952411" cy="1447800"/>
            </a:xfrm>
            <a:custGeom>
              <a:avLst/>
              <a:gdLst>
                <a:gd name="connsiteX0" fmla="*/ 0 w 3952411"/>
                <a:gd name="connsiteY0" fmla="*/ 0 h 1447800"/>
                <a:gd name="connsiteX1" fmla="*/ 3657600 w 3952411"/>
                <a:gd name="connsiteY1" fmla="*/ 0 h 1447800"/>
                <a:gd name="connsiteX2" fmla="*/ 3657600 w 3952411"/>
                <a:gd name="connsiteY2" fmla="*/ 907501 h 1447800"/>
                <a:gd name="connsiteX3" fmla="*/ 3952411 w 3952411"/>
                <a:gd name="connsiteY3" fmla="*/ 1069301 h 1447800"/>
                <a:gd name="connsiteX4" fmla="*/ 3657600 w 3952411"/>
                <a:gd name="connsiteY4" fmla="*/ 1231101 h 1447800"/>
                <a:gd name="connsiteX5" fmla="*/ 3657600 w 3952411"/>
                <a:gd name="connsiteY5" fmla="*/ 1447800 h 1447800"/>
                <a:gd name="connsiteX6" fmla="*/ 0 w 3952411"/>
                <a:gd name="connsiteY6" fmla="*/ 144780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52411" h="1447800">
                  <a:moveTo>
                    <a:pt x="0" y="0"/>
                  </a:moveTo>
                  <a:lnTo>
                    <a:pt x="3657600" y="0"/>
                  </a:lnTo>
                  <a:lnTo>
                    <a:pt x="3657600" y="907501"/>
                  </a:lnTo>
                  <a:lnTo>
                    <a:pt x="3952411" y="1069301"/>
                  </a:lnTo>
                  <a:lnTo>
                    <a:pt x="3657600" y="1231101"/>
                  </a:lnTo>
                  <a:lnTo>
                    <a:pt x="3657600" y="1447800"/>
                  </a:lnTo>
                  <a:lnTo>
                    <a:pt x="0" y="1447800"/>
                  </a:lnTo>
                  <a:close/>
                </a:path>
              </a:pathLst>
            </a:custGeom>
            <a:solidFill>
              <a:srgbClr val="FE4A1E"/>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03AD49B8-9F54-4E48-97E6-D3356AF5D131}"/>
                </a:ext>
              </a:extLst>
            </p:cNvPr>
            <p:cNvSpPr txBox="1"/>
            <p:nvPr/>
          </p:nvSpPr>
          <p:spPr>
            <a:xfrm>
              <a:off x="1920240" y="1849320"/>
              <a:ext cx="2971798" cy="11141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p:txBody>
        </p:sp>
      </p:grpSp>
      <p:grpSp>
        <p:nvGrpSpPr>
          <p:cNvPr id="15" name="Group 14">
            <a:extLst>
              <a:ext uri="{FF2B5EF4-FFF2-40B4-BE49-F238E27FC236}">
                <a16:creationId xmlns:a16="http://schemas.microsoft.com/office/drawing/2014/main" id="{70D0DA93-32D7-4AD3-BED3-9C1C6D6423B2}"/>
              </a:ext>
            </a:extLst>
          </p:cNvPr>
          <p:cNvGrpSpPr/>
          <p:nvPr/>
        </p:nvGrpSpPr>
        <p:grpSpPr>
          <a:xfrm>
            <a:off x="5663945" y="731520"/>
            <a:ext cx="914400" cy="914400"/>
            <a:chOff x="6709316" y="1914791"/>
            <a:chExt cx="914400" cy="914400"/>
          </a:xfrm>
        </p:grpSpPr>
        <p:grpSp>
          <p:nvGrpSpPr>
            <p:cNvPr id="14" name="Group 13">
              <a:extLst>
                <a:ext uri="{FF2B5EF4-FFF2-40B4-BE49-F238E27FC236}">
                  <a16:creationId xmlns:a16="http://schemas.microsoft.com/office/drawing/2014/main" id="{58B1908F-585A-4243-AD98-06D11076A0BE}"/>
                </a:ext>
              </a:extLst>
            </p:cNvPr>
            <p:cNvGrpSpPr/>
            <p:nvPr/>
          </p:nvGrpSpPr>
          <p:grpSpPr>
            <a:xfrm>
              <a:off x="6709316" y="1914791"/>
              <a:ext cx="914400" cy="914400"/>
              <a:chOff x="6709316" y="1914791"/>
              <a:chExt cx="914400" cy="914400"/>
            </a:xfrm>
          </p:grpSpPr>
          <p:sp>
            <p:nvSpPr>
              <p:cNvPr id="12" name="Oval 11">
                <a:extLst>
                  <a:ext uri="{FF2B5EF4-FFF2-40B4-BE49-F238E27FC236}">
                    <a16:creationId xmlns:a16="http://schemas.microsoft.com/office/drawing/2014/main" id="{B43F4291-CDF1-4606-9E2C-CFEADC5F000F}"/>
                  </a:ext>
                </a:extLst>
              </p:cNvPr>
              <p:cNvSpPr>
                <a:spLocks noChangeAspect="1"/>
              </p:cNvSpPr>
              <p:nvPr/>
            </p:nvSpPr>
            <p:spPr>
              <a:xfrm>
                <a:off x="6709316" y="1914791"/>
                <a:ext cx="914400" cy="914400"/>
              </a:xfrm>
              <a:prstGeom prst="ellipse">
                <a:avLst/>
              </a:prstGeom>
              <a:solidFill>
                <a:srgbClr val="FE4A1E">
                  <a:alpha val="50000"/>
                </a:srgbClr>
              </a:solidFill>
              <a:ln w="63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69226028-80DC-43D9-9764-431A4A6D0B19}"/>
                  </a:ext>
                </a:extLst>
              </p:cNvPr>
              <p:cNvSpPr>
                <a:spLocks noChangeAspect="1"/>
              </p:cNvSpPr>
              <p:nvPr/>
            </p:nvSpPr>
            <p:spPr>
              <a:xfrm>
                <a:off x="6803136" y="2006231"/>
                <a:ext cx="731520" cy="731520"/>
              </a:xfrm>
              <a:prstGeom prst="ellipse">
                <a:avLst/>
              </a:prstGeom>
              <a:solidFill>
                <a:srgbClr val="FE4A1E"/>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54549FAB-3787-499C-9699-99D8A7500D1B}"/>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6" name="Group 5">
            <a:extLst>
              <a:ext uri="{FF2B5EF4-FFF2-40B4-BE49-F238E27FC236}">
                <a16:creationId xmlns:a16="http://schemas.microsoft.com/office/drawing/2014/main" id="{930DEE82-2A6B-48E4-B2D9-684972DBCEDB}"/>
              </a:ext>
            </a:extLst>
          </p:cNvPr>
          <p:cNvGrpSpPr/>
          <p:nvPr/>
        </p:nvGrpSpPr>
        <p:grpSpPr>
          <a:xfrm>
            <a:off x="845612" y="1903476"/>
            <a:ext cx="1005840" cy="1005840"/>
            <a:chOff x="845612" y="1903476"/>
            <a:chExt cx="1005840" cy="1005840"/>
          </a:xfrm>
        </p:grpSpPr>
        <p:sp>
          <p:nvSpPr>
            <p:cNvPr id="4" name="Oval 3">
              <a:extLst>
                <a:ext uri="{FF2B5EF4-FFF2-40B4-BE49-F238E27FC236}">
                  <a16:creationId xmlns:a16="http://schemas.microsoft.com/office/drawing/2014/main" id="{71879368-6700-4479-BC90-12EE405EA6F6}"/>
                </a:ext>
              </a:extLst>
            </p:cNvPr>
            <p:cNvSpPr>
              <a:spLocks noChangeAspect="1"/>
            </p:cNvSpPr>
            <p:nvPr/>
          </p:nvSpPr>
          <p:spPr>
            <a:xfrm>
              <a:off x="845612" y="1903476"/>
              <a:ext cx="1005840" cy="1005840"/>
            </a:xfrm>
            <a:prstGeom prst="ellipse">
              <a:avLst/>
            </a:prstGeom>
            <a:solidFill>
              <a:schemeClr val="bg1"/>
            </a:solidFill>
            <a:ln w="31750">
              <a:solidFill>
                <a:srgbClr val="FE4A1E"/>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021B0ABE-DF20-4068-88AE-6DD820387E92}"/>
                </a:ext>
              </a:extLst>
            </p:cNvPr>
            <p:cNvSpPr>
              <a:spLocks noChangeAspect="1" noChangeArrowheads="1"/>
            </p:cNvSpPr>
            <p:nvPr/>
          </p:nvSpPr>
          <p:spPr bwMode="auto">
            <a:xfrm>
              <a:off x="1112520" y="2212963"/>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D4D4D"/>
            </a:solidFill>
            <a:ln>
              <a:noFill/>
            </a:ln>
            <a:effectLst/>
          </p:spPr>
          <p:txBody>
            <a:bodyPr wrap="none" anchor="ctr"/>
            <a:lstStyle/>
            <a:p>
              <a:endParaRPr lang="en-US"/>
            </a:p>
          </p:txBody>
        </p:sp>
      </p:grpSp>
      <p:sp>
        <p:nvSpPr>
          <p:cNvPr id="20" name="TextBox 19">
            <a:extLst>
              <a:ext uri="{FF2B5EF4-FFF2-40B4-BE49-F238E27FC236}">
                <a16:creationId xmlns:a16="http://schemas.microsoft.com/office/drawing/2014/main" id="{32F2A4B6-AA33-439C-8354-B65BA589A8B7}"/>
              </a:ext>
            </a:extLst>
          </p:cNvPr>
          <p:cNvSpPr txBox="1"/>
          <p:nvPr/>
        </p:nvSpPr>
        <p:spPr>
          <a:xfrm>
            <a:off x="6644709" y="64008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7" name="Group 26">
            <a:extLst>
              <a:ext uri="{FF2B5EF4-FFF2-40B4-BE49-F238E27FC236}">
                <a16:creationId xmlns:a16="http://schemas.microsoft.com/office/drawing/2014/main" id="{0F775407-17D8-48FB-9452-CC364FCB1BD8}"/>
              </a:ext>
            </a:extLst>
          </p:cNvPr>
          <p:cNvGrpSpPr/>
          <p:nvPr/>
        </p:nvGrpSpPr>
        <p:grpSpPr>
          <a:xfrm>
            <a:off x="5667796" y="5120640"/>
            <a:ext cx="914400" cy="914400"/>
            <a:chOff x="6709316" y="1914791"/>
            <a:chExt cx="914400" cy="914400"/>
          </a:xfrm>
        </p:grpSpPr>
        <p:grpSp>
          <p:nvGrpSpPr>
            <p:cNvPr id="28" name="Group 27">
              <a:extLst>
                <a:ext uri="{FF2B5EF4-FFF2-40B4-BE49-F238E27FC236}">
                  <a16:creationId xmlns:a16="http://schemas.microsoft.com/office/drawing/2014/main" id="{83698BBE-CC34-4A7C-AEFA-EF5874FF48AB}"/>
                </a:ext>
              </a:extLst>
            </p:cNvPr>
            <p:cNvGrpSpPr/>
            <p:nvPr/>
          </p:nvGrpSpPr>
          <p:grpSpPr>
            <a:xfrm>
              <a:off x="6709316" y="1914791"/>
              <a:ext cx="914400" cy="914400"/>
              <a:chOff x="6709316" y="1914791"/>
              <a:chExt cx="914400" cy="914400"/>
            </a:xfrm>
          </p:grpSpPr>
          <p:sp>
            <p:nvSpPr>
              <p:cNvPr id="30" name="Oval 29">
                <a:extLst>
                  <a:ext uri="{FF2B5EF4-FFF2-40B4-BE49-F238E27FC236}">
                    <a16:creationId xmlns:a16="http://schemas.microsoft.com/office/drawing/2014/main" id="{0C440229-2A36-4075-95D5-04B101A4C6AA}"/>
                  </a:ext>
                </a:extLst>
              </p:cNvPr>
              <p:cNvSpPr>
                <a:spLocks noChangeAspect="1"/>
              </p:cNvSpPr>
              <p:nvPr/>
            </p:nvSpPr>
            <p:spPr>
              <a:xfrm>
                <a:off x="6709316" y="1914791"/>
                <a:ext cx="914400" cy="914400"/>
              </a:xfrm>
              <a:prstGeom prst="ellipse">
                <a:avLst/>
              </a:prstGeom>
              <a:solidFill>
                <a:srgbClr val="44546B">
                  <a:alpha val="50000"/>
                </a:srgbClr>
              </a:solidFill>
              <a:ln w="6350">
                <a:solidFill>
                  <a:srgbClr val="44546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EA14221-CC6A-4269-88A5-B71E17B94CEB}"/>
                  </a:ext>
                </a:extLst>
              </p:cNvPr>
              <p:cNvSpPr>
                <a:spLocks noChangeAspect="1"/>
              </p:cNvSpPr>
              <p:nvPr/>
            </p:nvSpPr>
            <p:spPr>
              <a:xfrm>
                <a:off x="6803136" y="2006231"/>
                <a:ext cx="731520" cy="731520"/>
              </a:xfrm>
              <a:prstGeom prst="ellipse">
                <a:avLst/>
              </a:prstGeom>
              <a:solidFill>
                <a:srgbClr val="44546B"/>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6ACD456-B50E-492B-BB6B-8C7D0937D3CC}"/>
                </a:ext>
              </a:extLst>
            </p:cNvPr>
            <p:cNvSpPr txBox="1"/>
            <p:nvPr/>
          </p:nvSpPr>
          <p:spPr>
            <a:xfrm>
              <a:off x="6869336" y="2039112"/>
              <a:ext cx="594360" cy="6278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ADFB81F9-9608-4C4C-973C-BD37B6086410}"/>
              </a:ext>
            </a:extLst>
          </p:cNvPr>
          <p:cNvSpPr txBox="1"/>
          <p:nvPr/>
        </p:nvSpPr>
        <p:spPr>
          <a:xfrm>
            <a:off x="6600446" y="502920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3" name="Group 32">
            <a:extLst>
              <a:ext uri="{FF2B5EF4-FFF2-40B4-BE49-F238E27FC236}">
                <a16:creationId xmlns:a16="http://schemas.microsoft.com/office/drawing/2014/main" id="{F21AC5C7-60B0-4CB6-8F35-67A94F9FDB24}"/>
              </a:ext>
            </a:extLst>
          </p:cNvPr>
          <p:cNvGrpSpPr/>
          <p:nvPr/>
        </p:nvGrpSpPr>
        <p:grpSpPr>
          <a:xfrm>
            <a:off x="5663945" y="2926080"/>
            <a:ext cx="914400" cy="914400"/>
            <a:chOff x="6709316" y="1914791"/>
            <a:chExt cx="914400" cy="914400"/>
          </a:xfrm>
        </p:grpSpPr>
        <p:grpSp>
          <p:nvGrpSpPr>
            <p:cNvPr id="34" name="Group 33">
              <a:extLst>
                <a:ext uri="{FF2B5EF4-FFF2-40B4-BE49-F238E27FC236}">
                  <a16:creationId xmlns:a16="http://schemas.microsoft.com/office/drawing/2014/main" id="{A306AA62-3C24-4E62-8224-4AED644940F8}"/>
                </a:ext>
              </a:extLst>
            </p:cNvPr>
            <p:cNvGrpSpPr/>
            <p:nvPr/>
          </p:nvGrpSpPr>
          <p:grpSpPr>
            <a:xfrm>
              <a:off x="6709316" y="1914791"/>
              <a:ext cx="914400" cy="914400"/>
              <a:chOff x="6709316" y="1914791"/>
              <a:chExt cx="914400" cy="914400"/>
            </a:xfrm>
          </p:grpSpPr>
          <p:sp>
            <p:nvSpPr>
              <p:cNvPr id="36" name="Oval 35">
                <a:extLst>
                  <a:ext uri="{FF2B5EF4-FFF2-40B4-BE49-F238E27FC236}">
                    <a16:creationId xmlns:a16="http://schemas.microsoft.com/office/drawing/2014/main" id="{A9FCC8DB-5C55-4F1C-AA0A-33D43F58B2DC}"/>
                  </a:ext>
                </a:extLst>
              </p:cNvPr>
              <p:cNvSpPr>
                <a:spLocks noChangeAspect="1"/>
              </p:cNvSpPr>
              <p:nvPr/>
            </p:nvSpPr>
            <p:spPr>
              <a:xfrm>
                <a:off x="6709316" y="1914791"/>
                <a:ext cx="914400" cy="914400"/>
              </a:xfrm>
              <a:prstGeom prst="ellipse">
                <a:avLst/>
              </a:prstGeom>
              <a:solidFill>
                <a:srgbClr val="5C9AD3">
                  <a:alpha val="50000"/>
                </a:srgbClr>
              </a:solidFill>
              <a:ln w="6350">
                <a:solidFill>
                  <a:srgbClr val="5C9AD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9E40A3AC-33BF-4F81-BDB0-EC3AE42B0F04}"/>
                  </a:ext>
                </a:extLst>
              </p:cNvPr>
              <p:cNvSpPr>
                <a:spLocks noChangeAspect="1"/>
              </p:cNvSpPr>
              <p:nvPr/>
            </p:nvSpPr>
            <p:spPr>
              <a:xfrm>
                <a:off x="6803136" y="2006231"/>
                <a:ext cx="731520" cy="731520"/>
              </a:xfrm>
              <a:prstGeom prst="ellipse">
                <a:avLst/>
              </a:prstGeom>
              <a:solidFill>
                <a:srgbClr val="5C9AD3"/>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C32CEE9A-CB6A-4B3B-95EC-24E48AF28DAC}"/>
                </a:ext>
              </a:extLst>
            </p:cNvPr>
            <p:cNvSpPr txBox="1"/>
            <p:nvPr/>
          </p:nvSpPr>
          <p:spPr>
            <a:xfrm>
              <a:off x="6869336" y="2039112"/>
              <a:ext cx="594360" cy="594360"/>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DAAF3478-7F86-492A-B9D4-DDA6EDD6E815}"/>
              </a:ext>
            </a:extLst>
          </p:cNvPr>
          <p:cNvSpPr txBox="1"/>
          <p:nvPr/>
        </p:nvSpPr>
        <p:spPr>
          <a:xfrm>
            <a:off x="6644709" y="2834640"/>
            <a:ext cx="5180446" cy="1754326"/>
          </a:xfrm>
          <a:prstGeom prst="rect">
            <a:avLst/>
          </a:prstGeom>
          <a:noFill/>
        </p:spPr>
        <p:txBody>
          <a:bodyPr wrap="square" rtlCol="0">
            <a:spAutoFit/>
          </a:bodyPr>
          <a:lstStyle/>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marL="228600" indent="-228600">
              <a:buFont typeface="+mj-lt"/>
              <a:buAutoNum type="arabicPeriod"/>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7" name="Group 6">
            <a:extLst>
              <a:ext uri="{FF2B5EF4-FFF2-40B4-BE49-F238E27FC236}">
                <a16:creationId xmlns:a16="http://schemas.microsoft.com/office/drawing/2014/main" id="{DFA3C032-4347-4648-A2EF-69746A74B734}"/>
              </a:ext>
            </a:extLst>
          </p:cNvPr>
          <p:cNvGrpSpPr/>
          <p:nvPr/>
        </p:nvGrpSpPr>
        <p:grpSpPr>
          <a:xfrm>
            <a:off x="838200" y="3528223"/>
            <a:ext cx="1005840" cy="1005840"/>
            <a:chOff x="838200" y="3528223"/>
            <a:chExt cx="1005840" cy="1005840"/>
          </a:xfrm>
        </p:grpSpPr>
        <p:sp>
          <p:nvSpPr>
            <p:cNvPr id="39" name="Oval 38">
              <a:extLst>
                <a:ext uri="{FF2B5EF4-FFF2-40B4-BE49-F238E27FC236}">
                  <a16:creationId xmlns:a16="http://schemas.microsoft.com/office/drawing/2014/main" id="{9D2E7051-FAAE-41F1-9F69-76AC27E9304C}"/>
                </a:ext>
              </a:extLst>
            </p:cNvPr>
            <p:cNvSpPr>
              <a:spLocks noChangeAspect="1"/>
            </p:cNvSpPr>
            <p:nvPr/>
          </p:nvSpPr>
          <p:spPr>
            <a:xfrm>
              <a:off x="838200" y="3528223"/>
              <a:ext cx="1005840" cy="1005840"/>
            </a:xfrm>
            <a:prstGeom prst="ellipse">
              <a:avLst/>
            </a:prstGeom>
            <a:solidFill>
              <a:schemeClr val="bg1"/>
            </a:solidFill>
            <a:ln w="31750">
              <a:solidFill>
                <a:srgbClr val="5C9AD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8">
              <a:extLst>
                <a:ext uri="{FF2B5EF4-FFF2-40B4-BE49-F238E27FC236}">
                  <a16:creationId xmlns:a16="http://schemas.microsoft.com/office/drawing/2014/main" id="{65A71431-8585-4271-8E5D-0FE7177A56D6}"/>
                </a:ext>
              </a:extLst>
            </p:cNvPr>
            <p:cNvSpPr>
              <a:spLocks noChangeAspect="1" noChangeArrowheads="1"/>
            </p:cNvSpPr>
            <p:nvPr/>
          </p:nvSpPr>
          <p:spPr bwMode="auto">
            <a:xfrm rot="21600000">
              <a:off x="1150412" y="3816096"/>
              <a:ext cx="365760" cy="503853"/>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D4D4D"/>
            </a:solidFill>
            <a:ln>
              <a:noFill/>
            </a:ln>
            <a:effectLst/>
          </p:spPr>
          <p:txBody>
            <a:bodyPr wrap="none" anchor="ctr"/>
            <a:lstStyle/>
            <a:p>
              <a:endParaRPr lang="en-US">
                <a:solidFill>
                  <a:schemeClr val="bg1"/>
                </a:solidFill>
              </a:endParaRPr>
            </a:p>
          </p:txBody>
        </p:sp>
      </p:grpSp>
      <p:grpSp>
        <p:nvGrpSpPr>
          <p:cNvPr id="10" name="Group 9">
            <a:extLst>
              <a:ext uri="{FF2B5EF4-FFF2-40B4-BE49-F238E27FC236}">
                <a16:creationId xmlns:a16="http://schemas.microsoft.com/office/drawing/2014/main" id="{BAE10F77-3587-48CA-8117-D2AEAFFC4039}"/>
              </a:ext>
            </a:extLst>
          </p:cNvPr>
          <p:cNvGrpSpPr/>
          <p:nvPr/>
        </p:nvGrpSpPr>
        <p:grpSpPr>
          <a:xfrm>
            <a:off x="845612" y="5177867"/>
            <a:ext cx="1005840" cy="1005840"/>
            <a:chOff x="845612" y="5177867"/>
            <a:chExt cx="1005840" cy="1005840"/>
          </a:xfrm>
        </p:grpSpPr>
        <p:sp>
          <p:nvSpPr>
            <p:cNvPr id="40" name="Oval 39">
              <a:extLst>
                <a:ext uri="{FF2B5EF4-FFF2-40B4-BE49-F238E27FC236}">
                  <a16:creationId xmlns:a16="http://schemas.microsoft.com/office/drawing/2014/main" id="{687B2F7D-8DAF-4FAF-BE70-E66E20EB5ADC}"/>
                </a:ext>
              </a:extLst>
            </p:cNvPr>
            <p:cNvSpPr>
              <a:spLocks noChangeAspect="1"/>
            </p:cNvSpPr>
            <p:nvPr/>
          </p:nvSpPr>
          <p:spPr>
            <a:xfrm>
              <a:off x="845612" y="5177867"/>
              <a:ext cx="1005840" cy="1005840"/>
            </a:xfrm>
            <a:prstGeom prst="ellipse">
              <a:avLst/>
            </a:prstGeom>
            <a:solidFill>
              <a:schemeClr val="bg1"/>
            </a:solidFill>
            <a:ln w="19050">
              <a:solidFill>
                <a:srgbClr val="44546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3">
              <a:extLst>
                <a:ext uri="{FF2B5EF4-FFF2-40B4-BE49-F238E27FC236}">
                  <a16:creationId xmlns:a16="http://schemas.microsoft.com/office/drawing/2014/main" id="{8795F0A4-B94E-4053-BF3B-0F844BD1325F}"/>
                </a:ext>
              </a:extLst>
            </p:cNvPr>
            <p:cNvSpPr>
              <a:spLocks noChangeAspect="1" noChangeArrowheads="1"/>
            </p:cNvSpPr>
            <p:nvPr/>
          </p:nvSpPr>
          <p:spPr bwMode="auto">
            <a:xfrm rot="21480000">
              <a:off x="1141268" y="5473333"/>
              <a:ext cx="411480" cy="41490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D4D4D"/>
            </a:solidFill>
            <a:ln>
              <a:noFill/>
            </a:ln>
            <a:effectLst/>
          </p:spPr>
          <p:txBody>
            <a:bodyPr wrap="none" anchor="ctr"/>
            <a:lstStyle/>
            <a:p>
              <a:endParaRPr lang="en-US">
                <a:solidFill>
                  <a:schemeClr val="bg1"/>
                </a:solidFill>
              </a:endParaRPr>
            </a:p>
          </p:txBody>
        </p:sp>
      </p:grpSp>
      <p:sp>
        <p:nvSpPr>
          <p:cNvPr id="41" name="TextBox 40">
            <a:extLst>
              <a:ext uri="{FF2B5EF4-FFF2-40B4-BE49-F238E27FC236}">
                <a16:creationId xmlns:a16="http://schemas.microsoft.com/office/drawing/2014/main" id="{FC6D2EC3-E05B-4B53-9C6D-2232380564E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25468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53" presetClass="entr" presetSubtype="16"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1000" fill="hold"/>
                                        <p:tgtEl>
                                          <p:spTgt spid="6"/>
                                        </p:tgtEl>
                                        <p:attrNameLst>
                                          <p:attrName>ppt_w</p:attrName>
                                        </p:attrNameLst>
                                      </p:cBhvr>
                                      <p:tavLst>
                                        <p:tav tm="0">
                                          <p:val>
                                            <p:fltVal val="0"/>
                                          </p:val>
                                        </p:tav>
                                        <p:tav tm="100000">
                                          <p:val>
                                            <p:strVal val="#ppt_w"/>
                                          </p:val>
                                        </p:tav>
                                      </p:tavLst>
                                    </p:anim>
                                    <p:anim calcmode="lin" valueType="num">
                                      <p:cBhvr>
                                        <p:cTn id="17" dur="1000" fill="hold"/>
                                        <p:tgtEl>
                                          <p:spTgt spid="6"/>
                                        </p:tgtEl>
                                        <p:attrNameLst>
                                          <p:attrName>ppt_h</p:attrName>
                                        </p:attrNameLst>
                                      </p:cBhvr>
                                      <p:tavLst>
                                        <p:tav tm="0">
                                          <p:val>
                                            <p:fltVal val="0"/>
                                          </p:val>
                                        </p:tav>
                                        <p:tav tm="100000">
                                          <p:val>
                                            <p:strVal val="#ppt_h"/>
                                          </p:val>
                                        </p:tav>
                                      </p:tavLst>
                                    </p:anim>
                                    <p:animEffect transition="in" filter="fade">
                                      <p:cBhvr>
                                        <p:cTn id="18" dur="1000"/>
                                        <p:tgtEl>
                                          <p:spTgt spid="6"/>
                                        </p:tgtEl>
                                      </p:cBhvr>
                                    </p:animEffect>
                                  </p:childTnLst>
                                </p:cTn>
                              </p:par>
                            </p:childTnLst>
                          </p:cTn>
                        </p:par>
                        <p:par>
                          <p:cTn id="19" fill="hold">
                            <p:stCondLst>
                              <p:cond delay="1500"/>
                            </p:stCondLst>
                            <p:childTnLst>
                              <p:par>
                                <p:cTn id="20" presetID="53" presetClass="entr" presetSubtype="528" fill="hold"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anim calcmode="lin" valueType="num">
                                      <p:cBhvr>
                                        <p:cTn id="25" dur="500" fill="hold"/>
                                        <p:tgtEl>
                                          <p:spTgt spid="15"/>
                                        </p:tgtEl>
                                        <p:attrNameLst>
                                          <p:attrName>ppt_x</p:attrName>
                                        </p:attrNameLst>
                                      </p:cBhvr>
                                      <p:tavLst>
                                        <p:tav tm="0">
                                          <p:val>
                                            <p:fltVal val="0.5"/>
                                          </p:val>
                                        </p:tav>
                                        <p:tav tm="100000">
                                          <p:val>
                                            <p:strVal val="#ppt_x"/>
                                          </p:val>
                                        </p:tav>
                                      </p:tavLst>
                                    </p:anim>
                                    <p:anim calcmode="lin" valueType="num">
                                      <p:cBhvr>
                                        <p:cTn id="26" dur="500" fill="hold"/>
                                        <p:tgtEl>
                                          <p:spTgt spid="15"/>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1000"/>
                                        <p:tgtEl>
                                          <p:spTgt spid="20"/>
                                        </p:tgtEl>
                                      </p:cBhvr>
                                    </p:animEffect>
                                  </p:childTnLst>
                                </p:cTn>
                              </p:par>
                            </p:childTnLst>
                          </p:cTn>
                        </p:par>
                        <p:par>
                          <p:cTn id="31" fill="hold">
                            <p:stCondLst>
                              <p:cond delay="3000"/>
                            </p:stCondLst>
                            <p:childTnLst>
                              <p:par>
                                <p:cTn id="32" presetID="42"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par>
                                <p:cTn id="37" presetID="53"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1000" fill="hold"/>
                                        <p:tgtEl>
                                          <p:spTgt spid="7"/>
                                        </p:tgtEl>
                                        <p:attrNameLst>
                                          <p:attrName>ppt_w</p:attrName>
                                        </p:attrNameLst>
                                      </p:cBhvr>
                                      <p:tavLst>
                                        <p:tav tm="0">
                                          <p:val>
                                            <p:fltVal val="0"/>
                                          </p:val>
                                        </p:tav>
                                        <p:tav tm="100000">
                                          <p:val>
                                            <p:strVal val="#ppt_w"/>
                                          </p:val>
                                        </p:tav>
                                      </p:tavLst>
                                    </p:anim>
                                    <p:anim calcmode="lin" valueType="num">
                                      <p:cBhvr>
                                        <p:cTn id="40" dur="1000" fill="hold"/>
                                        <p:tgtEl>
                                          <p:spTgt spid="7"/>
                                        </p:tgtEl>
                                        <p:attrNameLst>
                                          <p:attrName>ppt_h</p:attrName>
                                        </p:attrNameLst>
                                      </p:cBhvr>
                                      <p:tavLst>
                                        <p:tav tm="0">
                                          <p:val>
                                            <p:fltVal val="0"/>
                                          </p:val>
                                        </p:tav>
                                        <p:tav tm="100000">
                                          <p:val>
                                            <p:strVal val="#ppt_h"/>
                                          </p:val>
                                        </p:tav>
                                      </p:tavLst>
                                    </p:anim>
                                    <p:animEffect transition="in" filter="fade">
                                      <p:cBhvr>
                                        <p:cTn id="41" dur="1000"/>
                                        <p:tgtEl>
                                          <p:spTgt spid="7"/>
                                        </p:tgtEl>
                                      </p:cBhvr>
                                    </p:animEffect>
                                  </p:childTnLst>
                                </p:cTn>
                              </p:par>
                            </p:childTnLst>
                          </p:cTn>
                        </p:par>
                        <p:par>
                          <p:cTn id="42" fill="hold">
                            <p:stCondLst>
                              <p:cond delay="4000"/>
                            </p:stCondLst>
                            <p:childTnLst>
                              <p:par>
                                <p:cTn id="43" presetID="53" presetClass="entr" presetSubtype="528" fill="hold" nodeType="after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p:cTn id="45" dur="500" fill="hold"/>
                                        <p:tgtEl>
                                          <p:spTgt spid="33"/>
                                        </p:tgtEl>
                                        <p:attrNameLst>
                                          <p:attrName>ppt_w</p:attrName>
                                        </p:attrNameLst>
                                      </p:cBhvr>
                                      <p:tavLst>
                                        <p:tav tm="0">
                                          <p:val>
                                            <p:fltVal val="0"/>
                                          </p:val>
                                        </p:tav>
                                        <p:tav tm="100000">
                                          <p:val>
                                            <p:strVal val="#ppt_w"/>
                                          </p:val>
                                        </p:tav>
                                      </p:tavLst>
                                    </p:anim>
                                    <p:anim calcmode="lin" valueType="num">
                                      <p:cBhvr>
                                        <p:cTn id="46" dur="500" fill="hold"/>
                                        <p:tgtEl>
                                          <p:spTgt spid="33"/>
                                        </p:tgtEl>
                                        <p:attrNameLst>
                                          <p:attrName>ppt_h</p:attrName>
                                        </p:attrNameLst>
                                      </p:cBhvr>
                                      <p:tavLst>
                                        <p:tav tm="0">
                                          <p:val>
                                            <p:fltVal val="0"/>
                                          </p:val>
                                        </p:tav>
                                        <p:tav tm="100000">
                                          <p:val>
                                            <p:strVal val="#ppt_h"/>
                                          </p:val>
                                        </p:tav>
                                      </p:tavLst>
                                    </p:anim>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fltVal val="0.5"/>
                                          </p:val>
                                        </p:tav>
                                        <p:tav tm="100000">
                                          <p:val>
                                            <p:strVal val="#ppt_x"/>
                                          </p:val>
                                        </p:tav>
                                      </p:tavLst>
                                    </p:anim>
                                    <p:anim calcmode="lin" valueType="num">
                                      <p:cBhvr>
                                        <p:cTn id="49" dur="500" fill="hold"/>
                                        <p:tgtEl>
                                          <p:spTgt spid="33"/>
                                        </p:tgtEl>
                                        <p:attrNameLst>
                                          <p:attrName>ppt_y</p:attrName>
                                        </p:attrNameLst>
                                      </p:cBhvr>
                                      <p:tavLst>
                                        <p:tav tm="0">
                                          <p:val>
                                            <p:fltVal val="0.5"/>
                                          </p:val>
                                        </p:tav>
                                        <p:tav tm="100000">
                                          <p:val>
                                            <p:strVal val="#ppt_y"/>
                                          </p:val>
                                        </p:tav>
                                      </p:tavLst>
                                    </p:anim>
                                  </p:childTnLst>
                                </p:cTn>
                              </p:par>
                            </p:childTnLst>
                          </p:cTn>
                        </p:par>
                        <p:par>
                          <p:cTn id="50" fill="hold">
                            <p:stCondLst>
                              <p:cond delay="4500"/>
                            </p:stCondLst>
                            <p:childTnLst>
                              <p:par>
                                <p:cTn id="51" presetID="22" presetClass="entr" presetSubtype="8"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wipe(left)">
                                      <p:cBhvr>
                                        <p:cTn id="53" dur="1000"/>
                                        <p:tgtEl>
                                          <p:spTgt spid="38"/>
                                        </p:tgtEl>
                                      </p:cBhvr>
                                    </p:animEffect>
                                  </p:childTnLst>
                                </p:cTn>
                              </p:par>
                            </p:childTnLst>
                          </p:cTn>
                        </p:par>
                        <p:par>
                          <p:cTn id="54" fill="hold">
                            <p:stCondLst>
                              <p:cond delay="5500"/>
                            </p:stCondLst>
                            <p:childTnLst>
                              <p:par>
                                <p:cTn id="55" presetID="42" presetClass="entr" presetSubtype="0" fill="hold" nodeType="after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1000" fill="hold"/>
                                        <p:tgtEl>
                                          <p:spTgt spid="5"/>
                                        </p:tgtEl>
                                        <p:attrNameLst>
                                          <p:attrName>ppt_y</p:attrName>
                                        </p:attrNameLst>
                                      </p:cBhvr>
                                      <p:tavLst>
                                        <p:tav tm="0">
                                          <p:val>
                                            <p:strVal val="#ppt_y+.1"/>
                                          </p:val>
                                        </p:tav>
                                        <p:tav tm="100000">
                                          <p:val>
                                            <p:strVal val="#ppt_y"/>
                                          </p:val>
                                        </p:tav>
                                      </p:tavLst>
                                    </p:anim>
                                  </p:childTnLst>
                                </p:cTn>
                              </p:par>
                              <p:par>
                                <p:cTn id="60" presetID="53" presetClass="entr" presetSubtype="16" fill="hold" nodeType="with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1000" fill="hold"/>
                                        <p:tgtEl>
                                          <p:spTgt spid="10"/>
                                        </p:tgtEl>
                                        <p:attrNameLst>
                                          <p:attrName>ppt_w</p:attrName>
                                        </p:attrNameLst>
                                      </p:cBhvr>
                                      <p:tavLst>
                                        <p:tav tm="0">
                                          <p:val>
                                            <p:fltVal val="0"/>
                                          </p:val>
                                        </p:tav>
                                        <p:tav tm="100000">
                                          <p:val>
                                            <p:strVal val="#ppt_w"/>
                                          </p:val>
                                        </p:tav>
                                      </p:tavLst>
                                    </p:anim>
                                    <p:anim calcmode="lin" valueType="num">
                                      <p:cBhvr>
                                        <p:cTn id="63" dur="1000" fill="hold"/>
                                        <p:tgtEl>
                                          <p:spTgt spid="10"/>
                                        </p:tgtEl>
                                        <p:attrNameLst>
                                          <p:attrName>ppt_h</p:attrName>
                                        </p:attrNameLst>
                                      </p:cBhvr>
                                      <p:tavLst>
                                        <p:tav tm="0">
                                          <p:val>
                                            <p:fltVal val="0"/>
                                          </p:val>
                                        </p:tav>
                                        <p:tav tm="100000">
                                          <p:val>
                                            <p:strVal val="#ppt_h"/>
                                          </p:val>
                                        </p:tav>
                                      </p:tavLst>
                                    </p:anim>
                                    <p:animEffect transition="in" filter="fade">
                                      <p:cBhvr>
                                        <p:cTn id="64" dur="1000"/>
                                        <p:tgtEl>
                                          <p:spTgt spid="10"/>
                                        </p:tgtEl>
                                      </p:cBhvr>
                                    </p:animEffect>
                                  </p:childTnLst>
                                </p:cTn>
                              </p:par>
                            </p:childTnLst>
                          </p:cTn>
                        </p:par>
                        <p:par>
                          <p:cTn id="65" fill="hold">
                            <p:stCondLst>
                              <p:cond delay="6500"/>
                            </p:stCondLst>
                            <p:childTnLst>
                              <p:par>
                                <p:cTn id="66" presetID="53" presetClass="entr" presetSubtype="528"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Effect transition="in" filter="fade">
                                      <p:cBhvr>
                                        <p:cTn id="70" dur="500"/>
                                        <p:tgtEl>
                                          <p:spTgt spid="27"/>
                                        </p:tgtEl>
                                      </p:cBhvr>
                                    </p:animEffect>
                                    <p:anim calcmode="lin" valueType="num">
                                      <p:cBhvr>
                                        <p:cTn id="71" dur="500" fill="hold"/>
                                        <p:tgtEl>
                                          <p:spTgt spid="27"/>
                                        </p:tgtEl>
                                        <p:attrNameLst>
                                          <p:attrName>ppt_x</p:attrName>
                                        </p:attrNameLst>
                                      </p:cBhvr>
                                      <p:tavLst>
                                        <p:tav tm="0">
                                          <p:val>
                                            <p:fltVal val="0.5"/>
                                          </p:val>
                                        </p:tav>
                                        <p:tav tm="100000">
                                          <p:val>
                                            <p:strVal val="#ppt_x"/>
                                          </p:val>
                                        </p:tav>
                                      </p:tavLst>
                                    </p:anim>
                                    <p:anim calcmode="lin" valueType="num">
                                      <p:cBhvr>
                                        <p:cTn id="72" dur="500" fill="hold"/>
                                        <p:tgtEl>
                                          <p:spTgt spid="27"/>
                                        </p:tgtEl>
                                        <p:attrNameLst>
                                          <p:attrName>ppt_y</p:attrName>
                                        </p:attrNameLst>
                                      </p:cBhvr>
                                      <p:tavLst>
                                        <p:tav tm="0">
                                          <p:val>
                                            <p:fltVal val="0.5"/>
                                          </p:val>
                                        </p:tav>
                                        <p:tav tm="100000">
                                          <p:val>
                                            <p:strVal val="#ppt_y"/>
                                          </p:val>
                                        </p:tav>
                                      </p:tavLst>
                                    </p:anim>
                                  </p:childTnLst>
                                </p:cTn>
                              </p:par>
                            </p:childTnLst>
                          </p:cTn>
                        </p:par>
                        <p:par>
                          <p:cTn id="73" fill="hold">
                            <p:stCondLst>
                              <p:cond delay="7000"/>
                            </p:stCondLst>
                            <p:childTnLst>
                              <p:par>
                                <p:cTn id="74" presetID="22" presetClass="entr" presetSubtype="8" fill="hold" grpId="0"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wipe(left)">
                                      <p:cBhvr>
                                        <p:cTn id="76"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2" grpId="0"/>
      <p:bldP spid="38" grpId="0"/>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E4A1E"/>
              </a:gs>
              <a:gs pos="50000">
                <a:srgbClr val="5C9AD3"/>
              </a:gs>
              <a:gs pos="80000">
                <a:srgbClr val="44546B"/>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bg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chemeClr val="bg1"/>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bg1"/>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500" b="1"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43307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ECC2A5E-0C71-4095-AC96-722D837B3352}"/>
              </a:ext>
            </a:extLst>
          </p:cNvPr>
          <p:cNvSpPr/>
          <p:nvPr/>
        </p:nvSpPr>
        <p:spPr>
          <a:xfrm>
            <a:off x="0" y="0"/>
            <a:ext cx="5686090" cy="6857999"/>
          </a:xfrm>
          <a:custGeom>
            <a:avLst/>
            <a:gdLst>
              <a:gd name="connsiteX0" fmla="*/ 0 w 5686090"/>
              <a:gd name="connsiteY0" fmla="*/ 0 h 6857999"/>
              <a:gd name="connsiteX1" fmla="*/ 5686090 w 5686090"/>
              <a:gd name="connsiteY1" fmla="*/ 0 h 6857999"/>
              <a:gd name="connsiteX2" fmla="*/ 2209800 w 5686090"/>
              <a:gd name="connsiteY2" fmla="*/ 3450524 h 6857999"/>
              <a:gd name="connsiteX3" fmla="*/ 5592019 w 5686090"/>
              <a:gd name="connsiteY3" fmla="*/ 6857999 h 6857999"/>
              <a:gd name="connsiteX4" fmla="*/ 0 w 5686090"/>
              <a:gd name="connsiteY4" fmla="*/ 6857999 h 6857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86090" h="6857999">
                <a:moveTo>
                  <a:pt x="0" y="0"/>
                </a:moveTo>
                <a:lnTo>
                  <a:pt x="5686090" y="0"/>
                </a:lnTo>
                <a:lnTo>
                  <a:pt x="2209800" y="3450524"/>
                </a:lnTo>
                <a:lnTo>
                  <a:pt x="5592019"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D0B766-B6F9-460C-BB52-B988B534C69A}"/>
              </a:ext>
            </a:extLst>
          </p:cNvPr>
          <p:cNvSpPr>
            <a:spLocks noChangeAspect="1"/>
          </p:cNvSpPr>
          <p:nvPr/>
        </p:nvSpPr>
        <p:spPr>
          <a:xfrm rot="18899017">
            <a:off x="3140445" y="2285999"/>
            <a:ext cx="2286000"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824042E-0C37-4482-842F-0165EFE5A378}"/>
              </a:ext>
            </a:extLst>
          </p:cNvPr>
          <p:cNvSpPr txBox="1"/>
          <p:nvPr/>
        </p:nvSpPr>
        <p:spPr>
          <a:xfrm>
            <a:off x="3372260" y="2767279"/>
            <a:ext cx="1822369" cy="1323439"/>
          </a:xfrm>
          <a:prstGeom prst="rect">
            <a:avLst/>
          </a:prstGeom>
          <a:noFill/>
        </p:spPr>
        <p:txBody>
          <a:bodyPr wrap="square" rtlCol="0">
            <a:spAutoFit/>
          </a:bodyPr>
          <a:lstStyle/>
          <a:p>
            <a:pPr algn="ctr"/>
            <a:r>
              <a:rPr lang="en-US" sz="8000" b="1" dirty="0">
                <a:solidFill>
                  <a:schemeClr val="bg1"/>
                </a:solidFill>
                <a:latin typeface="Bernard MT Condensed" panose="02050806060905020404" pitchFamily="18" charset="0"/>
              </a:rPr>
              <a:t>02</a:t>
            </a:r>
            <a:endParaRPr lang="en-US" sz="8000" dirty="0">
              <a:solidFill>
                <a:schemeClr val="bg1"/>
              </a:solidFill>
              <a:latin typeface="Bernard MT Condensed" panose="02050806060905020404" pitchFamily="18" charset="0"/>
            </a:endParaRPr>
          </a:p>
        </p:txBody>
      </p:sp>
      <p:sp>
        <p:nvSpPr>
          <p:cNvPr id="16" name="TextBox 15">
            <a:extLst>
              <a:ext uri="{FF2B5EF4-FFF2-40B4-BE49-F238E27FC236}">
                <a16:creationId xmlns:a16="http://schemas.microsoft.com/office/drawing/2014/main" id="{899438C3-0845-4067-A22C-58A76761CE32}"/>
              </a:ext>
            </a:extLst>
          </p:cNvPr>
          <p:cNvSpPr txBox="1"/>
          <p:nvPr/>
        </p:nvSpPr>
        <p:spPr>
          <a:xfrm>
            <a:off x="7985760" y="609600"/>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3FE8DB92-9B71-4C7E-92C4-9DDAB902B5E5}"/>
              </a:ext>
            </a:extLst>
          </p:cNvPr>
          <p:cNvSpPr txBox="1"/>
          <p:nvPr/>
        </p:nvSpPr>
        <p:spPr>
          <a:xfrm>
            <a:off x="7985760" y="2971800"/>
            <a:ext cx="3749040"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28016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1500" fill="hold"/>
                                        <p:tgtEl>
                                          <p:spTgt spid="11"/>
                                        </p:tgtEl>
                                        <p:attrNameLst>
                                          <p:attrName>ppt_x</p:attrName>
                                        </p:attrNameLst>
                                      </p:cBhvr>
                                      <p:tavLst>
                                        <p:tav tm="0">
                                          <p:val>
                                            <p:strVal val="0-#ppt_w/2"/>
                                          </p:val>
                                        </p:tav>
                                        <p:tav tm="100000">
                                          <p:val>
                                            <p:strVal val="#ppt_x"/>
                                          </p:val>
                                        </p:tav>
                                      </p:tavLst>
                                    </p:anim>
                                    <p:anim calcmode="lin" valueType="num">
                                      <p:cBhvr additive="base">
                                        <p:cTn id="12" dur="1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fade">
                                      <p:cBhvr>
                                        <p:cTn id="27" dur="1000"/>
                                        <p:tgtEl>
                                          <p:spTgt spid="17">
                                            <p:txEl>
                                              <p:pRg st="0" end="0"/>
                                            </p:txEl>
                                          </p:spTgt>
                                        </p:tgtEl>
                                      </p:cBhvr>
                                    </p:animEffect>
                                    <p:anim calcmode="lin" valueType="num">
                                      <p:cBhvr>
                                        <p:cTn id="28"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7">
                                            <p:txEl>
                                              <p:pRg st="2" end="2"/>
                                            </p:txEl>
                                          </p:spTgt>
                                        </p:tgtEl>
                                        <p:attrNameLst>
                                          <p:attrName>style.visibility</p:attrName>
                                        </p:attrNameLst>
                                      </p:cBhvr>
                                      <p:to>
                                        <p:strVal val="visible"/>
                                      </p:to>
                                    </p:set>
                                    <p:animEffect transition="in" filter="fade">
                                      <p:cBhvr>
                                        <p:cTn id="33" dur="1000"/>
                                        <p:tgtEl>
                                          <p:spTgt spid="17">
                                            <p:txEl>
                                              <p:pRg st="2" end="2"/>
                                            </p:txEl>
                                          </p:spTgt>
                                        </p:tgtEl>
                                      </p:cBhvr>
                                    </p:animEffect>
                                    <p:anim calcmode="lin" valueType="num">
                                      <p:cBhvr>
                                        <p:cTn id="34"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7">
                                            <p:txEl>
                                              <p:pRg st="4" end="4"/>
                                            </p:txEl>
                                          </p:spTgt>
                                        </p:tgtEl>
                                        <p:attrNameLst>
                                          <p:attrName>style.visibility</p:attrName>
                                        </p:attrNameLst>
                                      </p:cBhvr>
                                      <p:to>
                                        <p:strVal val="visible"/>
                                      </p:to>
                                    </p:set>
                                    <p:animEffect transition="in" filter="fade">
                                      <p:cBhvr>
                                        <p:cTn id="39" dur="1000"/>
                                        <p:tgtEl>
                                          <p:spTgt spid="17">
                                            <p:txEl>
                                              <p:pRg st="4" end="4"/>
                                            </p:txEl>
                                          </p:spTgt>
                                        </p:tgtEl>
                                      </p:cBhvr>
                                    </p:animEffect>
                                    <p:anim calcmode="lin" valueType="num">
                                      <p:cBhvr>
                                        <p:cTn id="40"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7">
                                            <p:txEl>
                                              <p:pRg st="5" end="5"/>
                                            </p:txEl>
                                          </p:spTgt>
                                        </p:tgtEl>
                                        <p:attrNameLst>
                                          <p:attrName>style.visibility</p:attrName>
                                        </p:attrNameLst>
                                      </p:cBhvr>
                                      <p:to>
                                        <p:strVal val="visible"/>
                                      </p:to>
                                    </p:set>
                                    <p:animEffect transition="in" filter="fade">
                                      <p:cBhvr>
                                        <p:cTn id="45" dur="1000"/>
                                        <p:tgtEl>
                                          <p:spTgt spid="17">
                                            <p:txEl>
                                              <p:pRg st="5" end="5"/>
                                            </p:txEl>
                                          </p:spTgt>
                                        </p:tgtEl>
                                      </p:cBhvr>
                                    </p:animEffect>
                                    <p:anim calcmode="lin" valueType="num">
                                      <p:cBhvr>
                                        <p:cTn id="46"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7">
                                            <p:txEl>
                                              <p:pRg st="6" end="6"/>
                                            </p:txEl>
                                          </p:spTgt>
                                        </p:tgtEl>
                                        <p:attrNameLst>
                                          <p:attrName>style.visibility</p:attrName>
                                        </p:attrNameLst>
                                      </p:cBhvr>
                                      <p:to>
                                        <p:strVal val="visible"/>
                                      </p:to>
                                    </p:set>
                                    <p:animEffect transition="in" filter="fade">
                                      <p:cBhvr>
                                        <p:cTn id="51" dur="1000"/>
                                        <p:tgtEl>
                                          <p:spTgt spid="17">
                                            <p:txEl>
                                              <p:pRg st="6" end="6"/>
                                            </p:txEl>
                                          </p:spTgt>
                                        </p:tgtEl>
                                      </p:cBhvr>
                                    </p:animEffect>
                                    <p:anim calcmode="lin" valueType="num">
                                      <p:cBhvr>
                                        <p:cTn id="52" dur="10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p:bldP spid="16" grpId="0"/>
      <p:bldP spid="1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6"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042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E4042DB4-007A-43B8-BFCD-4692A3735AED}"/>
              </a:ext>
            </a:extLst>
          </p:cNvPr>
          <p:cNvCxnSpPr>
            <a:cxnSpLocks/>
          </p:cNvCxnSpPr>
          <p:nvPr/>
        </p:nvCxnSpPr>
        <p:spPr>
          <a:xfrm>
            <a:off x="6553200"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A0FAEB8-0FA5-4892-81F4-50AC82480C2A}"/>
              </a:ext>
            </a:extLst>
          </p:cNvPr>
          <p:cNvCxnSpPr>
            <a:cxnSpLocks/>
          </p:cNvCxnSpPr>
          <p:nvPr/>
        </p:nvCxnSpPr>
        <p:spPr>
          <a:xfrm>
            <a:off x="4185621" y="1143000"/>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D2AE6CB-7D78-448C-B41F-C059B78C8605}"/>
              </a:ext>
            </a:extLst>
          </p:cNvPr>
          <p:cNvCxnSpPr>
            <a:cxnSpLocks/>
          </p:cNvCxnSpPr>
          <p:nvPr/>
        </p:nvCxnSpPr>
        <p:spPr>
          <a:xfrm>
            <a:off x="1770888" y="1142552"/>
            <a:ext cx="0" cy="4800600"/>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A22D6571-6AF2-4BD5-B593-2456BC54113E}"/>
              </a:ext>
            </a:extLst>
          </p:cNvPr>
          <p:cNvSpPr/>
          <p:nvPr/>
        </p:nvSpPr>
        <p:spPr>
          <a:xfrm>
            <a:off x="1752600" y="1508312"/>
            <a:ext cx="2819400" cy="228600"/>
          </a:xfrm>
          <a:prstGeom prst="rect">
            <a:avLst/>
          </a:prstGeom>
          <a:solidFill>
            <a:srgbClr val="FE4A1E"/>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F722475-4A65-4DC7-AF94-00AC1DEF7182}"/>
              </a:ext>
            </a:extLst>
          </p:cNvPr>
          <p:cNvGrpSpPr/>
          <p:nvPr/>
        </p:nvGrpSpPr>
        <p:grpSpPr>
          <a:xfrm>
            <a:off x="4312920" y="1348292"/>
            <a:ext cx="687952" cy="548640"/>
            <a:chOff x="4495799" y="1371601"/>
            <a:chExt cx="687952" cy="548640"/>
          </a:xfrm>
        </p:grpSpPr>
        <p:sp>
          <p:nvSpPr>
            <p:cNvPr id="8" name="Freeform: Shape 7">
              <a:extLst>
                <a:ext uri="{FF2B5EF4-FFF2-40B4-BE49-F238E27FC236}">
                  <a16:creationId xmlns:a16="http://schemas.microsoft.com/office/drawing/2014/main" id="{4C1DEE91-FD1F-4817-81D5-E67142793F0B}"/>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E4A1E"/>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27FAF38A-ED1D-4E41-8DAA-3C6B1B760D06}"/>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55%</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0" name="Rectangle 9">
            <a:extLst>
              <a:ext uri="{FF2B5EF4-FFF2-40B4-BE49-F238E27FC236}">
                <a16:creationId xmlns:a16="http://schemas.microsoft.com/office/drawing/2014/main" id="{A3E7DA85-4BE8-4657-8605-9A4CCC61C69D}"/>
              </a:ext>
            </a:extLst>
          </p:cNvPr>
          <p:cNvSpPr/>
          <p:nvPr/>
        </p:nvSpPr>
        <p:spPr>
          <a:xfrm>
            <a:off x="1752600" y="2239832"/>
            <a:ext cx="4023360" cy="228600"/>
          </a:xfrm>
          <a:prstGeom prst="rect">
            <a:avLst/>
          </a:prstGeom>
          <a:solidFill>
            <a:srgbClr val="5C9AD3"/>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2876DCF1-AFAD-417E-8A29-3032F1424B8C}"/>
              </a:ext>
            </a:extLst>
          </p:cNvPr>
          <p:cNvGrpSpPr/>
          <p:nvPr/>
        </p:nvGrpSpPr>
        <p:grpSpPr>
          <a:xfrm>
            <a:off x="5560448" y="2079812"/>
            <a:ext cx="687952" cy="548640"/>
            <a:chOff x="4495799" y="1371601"/>
            <a:chExt cx="687952" cy="548640"/>
          </a:xfrm>
        </p:grpSpPr>
        <p:sp>
          <p:nvSpPr>
            <p:cNvPr id="12" name="Freeform: Shape 11">
              <a:extLst>
                <a:ext uri="{FF2B5EF4-FFF2-40B4-BE49-F238E27FC236}">
                  <a16:creationId xmlns:a16="http://schemas.microsoft.com/office/drawing/2014/main" id="{C4766C43-1C2B-441E-AB25-D7FB5F7E15AC}"/>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5C9AD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9814FC56-4578-432C-A80C-17D7AA3363F0}"/>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87%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4" name="Rectangle 13">
            <a:extLst>
              <a:ext uri="{FF2B5EF4-FFF2-40B4-BE49-F238E27FC236}">
                <a16:creationId xmlns:a16="http://schemas.microsoft.com/office/drawing/2014/main" id="{633C53D0-B9C7-4471-A38A-336C998E9F96}"/>
              </a:ext>
            </a:extLst>
          </p:cNvPr>
          <p:cNvSpPr/>
          <p:nvPr/>
        </p:nvSpPr>
        <p:spPr>
          <a:xfrm>
            <a:off x="1752600" y="2971352"/>
            <a:ext cx="2194560" cy="228600"/>
          </a:xfrm>
          <a:prstGeom prst="rect">
            <a:avLst/>
          </a:prstGeom>
          <a:solidFill>
            <a:srgbClr val="44546B"/>
          </a:solidFill>
          <a:ln w="6350">
            <a:solidFill>
              <a:schemeClr val="bg1">
                <a:alpha val="2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3CA7B10-670F-4C71-A652-5CB49F73A703}"/>
              </a:ext>
            </a:extLst>
          </p:cNvPr>
          <p:cNvGrpSpPr/>
          <p:nvPr/>
        </p:nvGrpSpPr>
        <p:grpSpPr>
          <a:xfrm>
            <a:off x="3759438" y="2811490"/>
            <a:ext cx="687952" cy="548640"/>
            <a:chOff x="4495799" y="1371601"/>
            <a:chExt cx="687952" cy="548640"/>
          </a:xfrm>
        </p:grpSpPr>
        <p:sp>
          <p:nvSpPr>
            <p:cNvPr id="16" name="Freeform: Shape 15">
              <a:extLst>
                <a:ext uri="{FF2B5EF4-FFF2-40B4-BE49-F238E27FC236}">
                  <a16:creationId xmlns:a16="http://schemas.microsoft.com/office/drawing/2014/main" id="{4D580352-B7C5-441A-B9A5-05B0B6ECAE10}"/>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DC99CE68-F970-44BB-ADEE-911CFFF8E0CC}"/>
                </a:ext>
              </a:extLst>
            </p:cNvPr>
            <p:cNvSpPr txBox="1"/>
            <p:nvPr/>
          </p:nvSpPr>
          <p:spPr>
            <a:xfrm>
              <a:off x="4635111" y="1501140"/>
              <a:ext cx="548640" cy="2743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47%</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18" name="Rectangle 17">
            <a:extLst>
              <a:ext uri="{FF2B5EF4-FFF2-40B4-BE49-F238E27FC236}">
                <a16:creationId xmlns:a16="http://schemas.microsoft.com/office/drawing/2014/main" id="{61E134B5-4A99-4ED0-9279-63AF301924C7}"/>
              </a:ext>
            </a:extLst>
          </p:cNvPr>
          <p:cNvSpPr/>
          <p:nvPr/>
        </p:nvSpPr>
        <p:spPr>
          <a:xfrm>
            <a:off x="1752600" y="3702872"/>
            <a:ext cx="3108960" cy="228600"/>
          </a:xfrm>
          <a:prstGeom prst="rect">
            <a:avLst/>
          </a:prstGeom>
          <a:solidFill>
            <a:srgbClr val="7A7A7A"/>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7A8BCF6-53F0-4943-927B-235AE160CF82}"/>
              </a:ext>
            </a:extLst>
          </p:cNvPr>
          <p:cNvGrpSpPr/>
          <p:nvPr/>
        </p:nvGrpSpPr>
        <p:grpSpPr>
          <a:xfrm>
            <a:off x="4630808" y="3565050"/>
            <a:ext cx="687952" cy="548640"/>
            <a:chOff x="4495799" y="1371601"/>
            <a:chExt cx="687952" cy="548640"/>
          </a:xfrm>
        </p:grpSpPr>
        <p:sp>
          <p:nvSpPr>
            <p:cNvPr id="20" name="Freeform: Shape 19">
              <a:extLst>
                <a:ext uri="{FF2B5EF4-FFF2-40B4-BE49-F238E27FC236}">
                  <a16:creationId xmlns:a16="http://schemas.microsoft.com/office/drawing/2014/main" id="{0639FEFF-C64B-4319-A320-DE1B97507722}"/>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7A7A7A"/>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DD9B03E7-ED5E-4268-8E38-4AE20904D428}"/>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62%</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2" name="Rectangle 21">
            <a:extLst>
              <a:ext uri="{FF2B5EF4-FFF2-40B4-BE49-F238E27FC236}">
                <a16:creationId xmlns:a16="http://schemas.microsoft.com/office/drawing/2014/main" id="{9C7EFF7F-58E1-4C44-85DD-6FB58091FC37}"/>
              </a:ext>
            </a:extLst>
          </p:cNvPr>
          <p:cNvSpPr/>
          <p:nvPr/>
        </p:nvSpPr>
        <p:spPr>
          <a:xfrm>
            <a:off x="1752600" y="4432989"/>
            <a:ext cx="2560320" cy="228600"/>
          </a:xfrm>
          <a:prstGeom prst="rect">
            <a:avLst/>
          </a:prstGeom>
          <a:solidFill>
            <a:srgbClr val="939393"/>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FEAD6E16-E6DE-4F3C-A18B-3234395AD08D}"/>
              </a:ext>
            </a:extLst>
          </p:cNvPr>
          <p:cNvGrpSpPr/>
          <p:nvPr/>
        </p:nvGrpSpPr>
        <p:grpSpPr>
          <a:xfrm>
            <a:off x="4087278" y="4291648"/>
            <a:ext cx="687952" cy="548640"/>
            <a:chOff x="4495799" y="1371601"/>
            <a:chExt cx="687952" cy="548640"/>
          </a:xfrm>
        </p:grpSpPr>
        <p:sp>
          <p:nvSpPr>
            <p:cNvPr id="24" name="Freeform: Shape 23">
              <a:extLst>
                <a:ext uri="{FF2B5EF4-FFF2-40B4-BE49-F238E27FC236}">
                  <a16:creationId xmlns:a16="http://schemas.microsoft.com/office/drawing/2014/main" id="{B61A7053-5968-4B6A-A105-6C694890F4ED}"/>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939393"/>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E3EFFDDD-BC97-4489-9BD3-472D1C2459F9}"/>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51%</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6" name="Rectangle 25">
            <a:extLst>
              <a:ext uri="{FF2B5EF4-FFF2-40B4-BE49-F238E27FC236}">
                <a16:creationId xmlns:a16="http://schemas.microsoft.com/office/drawing/2014/main" id="{A7D2C62F-F97B-4C8D-9649-3424A3DE9AE7}"/>
              </a:ext>
            </a:extLst>
          </p:cNvPr>
          <p:cNvSpPr/>
          <p:nvPr/>
        </p:nvSpPr>
        <p:spPr>
          <a:xfrm>
            <a:off x="1752600" y="5165912"/>
            <a:ext cx="3474720" cy="228600"/>
          </a:xfrm>
          <a:prstGeom prst="rect">
            <a:avLst/>
          </a:prstGeom>
          <a:solidFill>
            <a:srgbClr val="BFBFBF"/>
          </a:solidFill>
          <a:ln w="6350">
            <a:solidFill>
              <a:schemeClr val="bg1">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5A10DF6-DAAC-44A3-BAE3-5B684CCB9E1C}"/>
              </a:ext>
            </a:extLst>
          </p:cNvPr>
          <p:cNvGrpSpPr/>
          <p:nvPr/>
        </p:nvGrpSpPr>
        <p:grpSpPr>
          <a:xfrm>
            <a:off x="4974784" y="5005892"/>
            <a:ext cx="687952" cy="548640"/>
            <a:chOff x="4495799" y="1371601"/>
            <a:chExt cx="687952" cy="548640"/>
          </a:xfrm>
        </p:grpSpPr>
        <p:sp>
          <p:nvSpPr>
            <p:cNvPr id="28" name="Freeform: Shape 27">
              <a:extLst>
                <a:ext uri="{FF2B5EF4-FFF2-40B4-BE49-F238E27FC236}">
                  <a16:creationId xmlns:a16="http://schemas.microsoft.com/office/drawing/2014/main" id="{07B04E07-2F87-443E-9501-9D38490C04A7}"/>
                </a:ext>
              </a:extLst>
            </p:cNvPr>
            <p:cNvSpPr>
              <a:spLocks noChangeAspect="1"/>
            </p:cNvSpPr>
            <p:nvPr/>
          </p:nvSpPr>
          <p:spPr>
            <a:xfrm rot="5400000">
              <a:off x="4565455" y="1301945"/>
              <a:ext cx="548640" cy="687951"/>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BFBFBF"/>
            </a:solidFill>
            <a:ln w="2540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707E1B37-4DED-4F61-8DFC-C4B7633F301B}"/>
                </a:ext>
              </a:extLst>
            </p:cNvPr>
            <p:cNvSpPr txBox="1"/>
            <p:nvPr/>
          </p:nvSpPr>
          <p:spPr>
            <a:xfrm>
              <a:off x="4635111" y="1501140"/>
              <a:ext cx="548640" cy="34471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74%</a:t>
              </a:r>
              <a:endParaRPr lang="en-US" sz="14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4" name="TextBox 33">
            <a:extLst>
              <a:ext uri="{FF2B5EF4-FFF2-40B4-BE49-F238E27FC236}">
                <a16:creationId xmlns:a16="http://schemas.microsoft.com/office/drawing/2014/main" id="{06992324-F44F-4976-9D9A-040DC266BBB6}"/>
              </a:ext>
            </a:extLst>
          </p:cNvPr>
          <p:cNvSpPr txBox="1"/>
          <p:nvPr/>
        </p:nvSpPr>
        <p:spPr>
          <a:xfrm>
            <a:off x="289560" y="1472755"/>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01</a:t>
            </a:r>
            <a:endParaRPr lang="en-US" sz="15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3491E9D1-0BDE-4CF5-8766-7F848DDAD55D}"/>
              </a:ext>
            </a:extLst>
          </p:cNvPr>
          <p:cNvSpPr txBox="1"/>
          <p:nvPr/>
        </p:nvSpPr>
        <p:spPr>
          <a:xfrm>
            <a:off x="289560" y="2170542"/>
            <a:ext cx="1454318"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02</a:t>
            </a:r>
            <a:endParaRPr lang="en-US" sz="15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6A3AA92B-5E3C-49B1-81C5-0D4EB74F5652}"/>
              </a:ext>
            </a:extLst>
          </p:cNvPr>
          <p:cNvSpPr txBox="1"/>
          <p:nvPr/>
        </p:nvSpPr>
        <p:spPr>
          <a:xfrm>
            <a:off x="289560" y="2916606"/>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03</a:t>
            </a:r>
            <a:endParaRPr lang="en-US" sz="15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6EC87F28-DD1E-4DB0-A3AF-3A67D4A83E69}"/>
              </a:ext>
            </a:extLst>
          </p:cNvPr>
          <p:cNvSpPr txBox="1"/>
          <p:nvPr/>
        </p:nvSpPr>
        <p:spPr>
          <a:xfrm>
            <a:off x="289560" y="366119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04</a:t>
            </a:r>
            <a:endParaRPr lang="en-US" sz="15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8C3E4FEC-8BA6-4126-8997-5D4D945D608D}"/>
              </a:ext>
            </a:extLst>
          </p:cNvPr>
          <p:cNvSpPr txBox="1"/>
          <p:nvPr/>
        </p:nvSpPr>
        <p:spPr>
          <a:xfrm>
            <a:off x="289560" y="4383790"/>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05</a:t>
            </a:r>
            <a:endParaRPr lang="en-US" sz="15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AAD4F52B-9B19-4BE4-B2A5-C3A99FFF26B8}"/>
              </a:ext>
            </a:extLst>
          </p:cNvPr>
          <p:cNvSpPr txBox="1"/>
          <p:nvPr/>
        </p:nvSpPr>
        <p:spPr>
          <a:xfrm>
            <a:off x="289560" y="5118628"/>
            <a:ext cx="143621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06</a:t>
            </a:r>
            <a:endParaRPr lang="en-US" sz="15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D7586957-6D90-48C9-BEC4-0C616B7FB7B4}"/>
              </a:ext>
            </a:extLst>
          </p:cNvPr>
          <p:cNvSpPr txBox="1"/>
          <p:nvPr/>
        </p:nvSpPr>
        <p:spPr>
          <a:xfrm>
            <a:off x="6629400" y="685800"/>
            <a:ext cx="5105399" cy="2185214"/>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44" name="Group 43">
            <a:extLst>
              <a:ext uri="{FF2B5EF4-FFF2-40B4-BE49-F238E27FC236}">
                <a16:creationId xmlns:a16="http://schemas.microsoft.com/office/drawing/2014/main" id="{9833EF95-BC20-4F90-ADD1-90F08BAF103A}"/>
              </a:ext>
            </a:extLst>
          </p:cNvPr>
          <p:cNvGrpSpPr/>
          <p:nvPr/>
        </p:nvGrpSpPr>
        <p:grpSpPr>
          <a:xfrm>
            <a:off x="6766560" y="3557778"/>
            <a:ext cx="4245147" cy="1123384"/>
            <a:chOff x="6766560" y="3323045"/>
            <a:chExt cx="4245147" cy="1123384"/>
          </a:xfrm>
        </p:grpSpPr>
        <p:sp>
          <p:nvSpPr>
            <p:cNvPr id="40" name="TextBox 39">
              <a:extLst>
                <a:ext uri="{FF2B5EF4-FFF2-40B4-BE49-F238E27FC236}">
                  <a16:creationId xmlns:a16="http://schemas.microsoft.com/office/drawing/2014/main" id="{EDABF5B1-DC7C-403D-BD1B-C7E74877BD8B}"/>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3" name="Straight Connector 42">
              <a:extLst>
                <a:ext uri="{FF2B5EF4-FFF2-40B4-BE49-F238E27FC236}">
                  <a16:creationId xmlns:a16="http://schemas.microsoft.com/office/drawing/2014/main" id="{9C7947B8-AD8C-481A-9FA9-3412E82991BD}"/>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A3423D54-0754-4C47-89BB-4E589C32F79C}"/>
              </a:ext>
            </a:extLst>
          </p:cNvPr>
          <p:cNvGrpSpPr/>
          <p:nvPr/>
        </p:nvGrpSpPr>
        <p:grpSpPr>
          <a:xfrm>
            <a:off x="6766560" y="4896416"/>
            <a:ext cx="4245147" cy="1123384"/>
            <a:chOff x="6766560" y="3323045"/>
            <a:chExt cx="4245147" cy="1123384"/>
          </a:xfrm>
        </p:grpSpPr>
        <p:sp>
          <p:nvSpPr>
            <p:cNvPr id="46" name="TextBox 45">
              <a:extLst>
                <a:ext uri="{FF2B5EF4-FFF2-40B4-BE49-F238E27FC236}">
                  <a16:creationId xmlns:a16="http://schemas.microsoft.com/office/drawing/2014/main" id="{55133726-58A5-4C3B-820A-30336A1A8067}"/>
                </a:ext>
              </a:extLst>
            </p:cNvPr>
            <p:cNvSpPr txBox="1"/>
            <p:nvPr/>
          </p:nvSpPr>
          <p:spPr>
            <a:xfrm>
              <a:off x="6766560" y="3323045"/>
              <a:ext cx="4245147" cy="112338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1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cxnSp>
          <p:nvCxnSpPr>
            <p:cNvPr id="47" name="Straight Connector 46">
              <a:extLst>
                <a:ext uri="{FF2B5EF4-FFF2-40B4-BE49-F238E27FC236}">
                  <a16:creationId xmlns:a16="http://schemas.microsoft.com/office/drawing/2014/main" id="{96954080-3BDA-4342-ACCF-92E431561CD6}"/>
                </a:ext>
              </a:extLst>
            </p:cNvPr>
            <p:cNvCxnSpPr/>
            <p:nvPr/>
          </p:nvCxnSpPr>
          <p:spPr>
            <a:xfrm>
              <a:off x="6858000" y="3685032"/>
              <a:ext cx="124752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367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1000"/>
                                        <p:tgtEl>
                                          <p:spTgt spid="4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900" decel="100000" fill="hold"/>
                                        <p:tgtEl>
                                          <p:spTgt spid="4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1000"/>
                                        <p:tgtEl>
                                          <p:spTgt spid="45"/>
                                        </p:tgtEl>
                                      </p:cBhvr>
                                    </p:animEffect>
                                    <p:anim calcmode="lin" valueType="num">
                                      <p:cBhvr>
                                        <p:cTn id="19" dur="1000" fill="hold"/>
                                        <p:tgtEl>
                                          <p:spTgt spid="45"/>
                                        </p:tgtEl>
                                        <p:attrNameLst>
                                          <p:attrName>ppt_x</p:attrName>
                                        </p:attrNameLst>
                                      </p:cBhvr>
                                      <p:tavLst>
                                        <p:tav tm="0">
                                          <p:val>
                                            <p:strVal val="#ppt_x"/>
                                          </p:val>
                                        </p:tav>
                                        <p:tav tm="100000">
                                          <p:val>
                                            <p:strVal val="#ppt_x"/>
                                          </p:val>
                                        </p:tav>
                                      </p:tavLst>
                                    </p:anim>
                                    <p:anim calcmode="lin" valueType="num">
                                      <p:cBhvr>
                                        <p:cTn id="20" dur="900" decel="100000" fill="hold"/>
                                        <p:tgtEl>
                                          <p:spTgt spid="45"/>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1000" fill="hold"/>
                                        <p:tgtEl>
                                          <p:spTgt spid="30"/>
                                        </p:tgtEl>
                                        <p:attrNameLst>
                                          <p:attrName>ppt_x</p:attrName>
                                        </p:attrNameLst>
                                      </p:cBhvr>
                                      <p:tavLst>
                                        <p:tav tm="0">
                                          <p:val>
                                            <p:strVal val="0-#ppt_w/2"/>
                                          </p:val>
                                        </p:tav>
                                        <p:tav tm="100000">
                                          <p:val>
                                            <p:strVal val="#ppt_x"/>
                                          </p:val>
                                        </p:tav>
                                      </p:tavLst>
                                    </p:anim>
                                    <p:anim calcmode="lin" valueType="num">
                                      <p:cBhvr additive="base">
                                        <p:cTn id="26" dur="1000" fill="hold"/>
                                        <p:tgtEl>
                                          <p:spTgt spid="30"/>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1000" fill="hold"/>
                                        <p:tgtEl>
                                          <p:spTgt spid="32"/>
                                        </p:tgtEl>
                                        <p:attrNameLst>
                                          <p:attrName>ppt_x</p:attrName>
                                        </p:attrNameLst>
                                      </p:cBhvr>
                                      <p:tavLst>
                                        <p:tav tm="0">
                                          <p:val>
                                            <p:strVal val="0-#ppt_w/2"/>
                                          </p:val>
                                        </p:tav>
                                        <p:tav tm="100000">
                                          <p:val>
                                            <p:strVal val="#ppt_x"/>
                                          </p:val>
                                        </p:tav>
                                      </p:tavLst>
                                    </p:anim>
                                    <p:anim calcmode="lin" valueType="num">
                                      <p:cBhvr additive="base">
                                        <p:cTn id="30" dur="1000" fill="hold"/>
                                        <p:tgtEl>
                                          <p:spTgt spid="32"/>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1000" fill="hold"/>
                                        <p:tgtEl>
                                          <p:spTgt spid="33"/>
                                        </p:tgtEl>
                                        <p:attrNameLst>
                                          <p:attrName>ppt_x</p:attrName>
                                        </p:attrNameLst>
                                      </p:cBhvr>
                                      <p:tavLst>
                                        <p:tav tm="0">
                                          <p:val>
                                            <p:strVal val="0-#ppt_w/2"/>
                                          </p:val>
                                        </p:tav>
                                        <p:tav tm="100000">
                                          <p:val>
                                            <p:strVal val="#ppt_x"/>
                                          </p:val>
                                        </p:tav>
                                      </p:tavLst>
                                    </p:anim>
                                    <p:anim calcmode="lin" valueType="num">
                                      <p:cBhvr additive="base">
                                        <p:cTn id="34" dur="1000" fill="hold"/>
                                        <p:tgtEl>
                                          <p:spTgt spid="33"/>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34"/>
                                        </p:tgtEl>
                                        <p:attrNameLst>
                                          <p:attrName>style.visibility</p:attrName>
                                        </p:attrNameLst>
                                      </p:cBhvr>
                                      <p:to>
                                        <p:strVal val="visible"/>
                                      </p:to>
                                    </p:set>
                                    <p:animEffect transition="in" filter="fade">
                                      <p:cBhvr>
                                        <p:cTn id="38" dur="1000"/>
                                        <p:tgtEl>
                                          <p:spTgt spid="34"/>
                                        </p:tgtEl>
                                      </p:cBhvr>
                                    </p:animEffect>
                                    <p:anim calcmode="lin" valueType="num">
                                      <p:cBhvr>
                                        <p:cTn id="39" dur="1000" fill="hold"/>
                                        <p:tgtEl>
                                          <p:spTgt spid="34"/>
                                        </p:tgtEl>
                                        <p:attrNameLst>
                                          <p:attrName>ppt_x</p:attrName>
                                        </p:attrNameLst>
                                      </p:cBhvr>
                                      <p:tavLst>
                                        <p:tav tm="0">
                                          <p:val>
                                            <p:strVal val="#ppt_x"/>
                                          </p:val>
                                        </p:tav>
                                        <p:tav tm="100000">
                                          <p:val>
                                            <p:strVal val="#ppt_x"/>
                                          </p:val>
                                        </p:tav>
                                      </p:tavLst>
                                    </p:anim>
                                    <p:anim calcmode="lin" valueType="num">
                                      <p:cBhvr>
                                        <p:cTn id="40" dur="1000" fill="hold"/>
                                        <p:tgtEl>
                                          <p:spTgt spid="3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2" presetClass="entr" presetSubtype="8" fill="hold" grpId="0" nodeType="after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wipe(left)">
                                      <p:cBhvr>
                                        <p:cTn id="44" dur="1000"/>
                                        <p:tgtEl>
                                          <p:spTgt spid="2"/>
                                        </p:tgtEl>
                                      </p:cBhvr>
                                    </p:animEffect>
                                  </p:childTnLst>
                                </p:cTn>
                              </p:par>
                              <p:par>
                                <p:cTn id="45" presetID="2" presetClass="entr" presetSubtype="8" fill="hold" nodeType="withEffect">
                                  <p:stCondLst>
                                    <p:cond delay="0"/>
                                  </p:stCondLst>
                                  <p:childTnLst>
                                    <p:set>
                                      <p:cBhvr>
                                        <p:cTn id="46" dur="1" fill="hold">
                                          <p:stCondLst>
                                            <p:cond delay="0"/>
                                          </p:stCondLst>
                                        </p:cTn>
                                        <p:tgtEl>
                                          <p:spTgt spid="3"/>
                                        </p:tgtEl>
                                        <p:attrNameLst>
                                          <p:attrName>style.visibility</p:attrName>
                                        </p:attrNameLst>
                                      </p:cBhvr>
                                      <p:to>
                                        <p:strVal val="visible"/>
                                      </p:to>
                                    </p:set>
                                    <p:anim calcmode="lin" valueType="num">
                                      <p:cBhvr additive="base">
                                        <p:cTn id="47" dur="1000" fill="hold"/>
                                        <p:tgtEl>
                                          <p:spTgt spid="3"/>
                                        </p:tgtEl>
                                        <p:attrNameLst>
                                          <p:attrName>ppt_x</p:attrName>
                                        </p:attrNameLst>
                                      </p:cBhvr>
                                      <p:tavLst>
                                        <p:tav tm="0">
                                          <p:val>
                                            <p:strVal val="0-#ppt_w/2"/>
                                          </p:val>
                                        </p:tav>
                                        <p:tav tm="100000">
                                          <p:val>
                                            <p:strVal val="#ppt_x"/>
                                          </p:val>
                                        </p:tav>
                                      </p:tavLst>
                                    </p:anim>
                                    <p:anim calcmode="lin" valueType="num">
                                      <p:cBhvr additive="base">
                                        <p:cTn id="48" dur="1000" fill="hold"/>
                                        <p:tgtEl>
                                          <p:spTgt spid="3"/>
                                        </p:tgtEl>
                                        <p:attrNameLst>
                                          <p:attrName>ppt_y</p:attrName>
                                        </p:attrNameLst>
                                      </p:cBhvr>
                                      <p:tavLst>
                                        <p:tav tm="0">
                                          <p:val>
                                            <p:strVal val="#ppt_y"/>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1000"/>
                                        <p:tgtEl>
                                          <p:spTgt spid="35"/>
                                        </p:tgtEl>
                                      </p:cBhvr>
                                    </p:animEffect>
                                    <p:anim calcmode="lin" valueType="num">
                                      <p:cBhvr>
                                        <p:cTn id="53" dur="1000" fill="hold"/>
                                        <p:tgtEl>
                                          <p:spTgt spid="35"/>
                                        </p:tgtEl>
                                        <p:attrNameLst>
                                          <p:attrName>ppt_x</p:attrName>
                                        </p:attrNameLst>
                                      </p:cBhvr>
                                      <p:tavLst>
                                        <p:tav tm="0">
                                          <p:val>
                                            <p:strVal val="#ppt_x"/>
                                          </p:val>
                                        </p:tav>
                                        <p:tav tm="100000">
                                          <p:val>
                                            <p:strVal val="#ppt_x"/>
                                          </p:val>
                                        </p:tav>
                                      </p:tavLst>
                                    </p:anim>
                                    <p:anim calcmode="lin" valueType="num">
                                      <p:cBhvr>
                                        <p:cTn id="54" dur="1000" fill="hold"/>
                                        <p:tgtEl>
                                          <p:spTgt spid="35"/>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22" presetClass="entr" presetSubtype="8"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left)">
                                      <p:cBhvr>
                                        <p:cTn id="58" dur="1000"/>
                                        <p:tgtEl>
                                          <p:spTgt spid="10"/>
                                        </p:tgtEl>
                                      </p:cBhvr>
                                    </p:animEffect>
                                  </p:childTnLst>
                                </p:cTn>
                              </p:par>
                              <p:par>
                                <p:cTn id="59" presetID="2" presetClass="entr" presetSubtype="8"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1000" fill="hold"/>
                                        <p:tgtEl>
                                          <p:spTgt spid="11"/>
                                        </p:tgtEl>
                                        <p:attrNameLst>
                                          <p:attrName>ppt_x</p:attrName>
                                        </p:attrNameLst>
                                      </p:cBhvr>
                                      <p:tavLst>
                                        <p:tav tm="0">
                                          <p:val>
                                            <p:strVal val="0-#ppt_w/2"/>
                                          </p:val>
                                        </p:tav>
                                        <p:tav tm="100000">
                                          <p:val>
                                            <p:strVal val="#ppt_x"/>
                                          </p:val>
                                        </p:tav>
                                      </p:tavLst>
                                    </p:anim>
                                    <p:anim calcmode="lin" valueType="num">
                                      <p:cBhvr additive="base">
                                        <p:cTn id="62" dur="1000" fill="hold"/>
                                        <p:tgtEl>
                                          <p:spTgt spid="11"/>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42" presetClass="entr" presetSubtype="0" fill="hold" grpId="0" nodeType="afterEffect">
                                  <p:stCondLst>
                                    <p:cond delay="0"/>
                                  </p:stCondLst>
                                  <p:childTnLst>
                                    <p:set>
                                      <p:cBhvr>
                                        <p:cTn id="65" dur="1" fill="hold">
                                          <p:stCondLst>
                                            <p:cond delay="0"/>
                                          </p:stCondLst>
                                        </p:cTn>
                                        <p:tgtEl>
                                          <p:spTgt spid="36"/>
                                        </p:tgtEl>
                                        <p:attrNameLst>
                                          <p:attrName>style.visibility</p:attrName>
                                        </p:attrNameLst>
                                      </p:cBhvr>
                                      <p:to>
                                        <p:strVal val="visible"/>
                                      </p:to>
                                    </p:set>
                                    <p:animEffect transition="in" filter="fade">
                                      <p:cBhvr>
                                        <p:cTn id="66" dur="1000"/>
                                        <p:tgtEl>
                                          <p:spTgt spid="36"/>
                                        </p:tgtEl>
                                      </p:cBhvr>
                                    </p:animEffect>
                                    <p:anim calcmode="lin" valueType="num">
                                      <p:cBhvr>
                                        <p:cTn id="67" dur="1000" fill="hold"/>
                                        <p:tgtEl>
                                          <p:spTgt spid="36"/>
                                        </p:tgtEl>
                                        <p:attrNameLst>
                                          <p:attrName>ppt_x</p:attrName>
                                        </p:attrNameLst>
                                      </p:cBhvr>
                                      <p:tavLst>
                                        <p:tav tm="0">
                                          <p:val>
                                            <p:strVal val="#ppt_x"/>
                                          </p:val>
                                        </p:tav>
                                        <p:tav tm="100000">
                                          <p:val>
                                            <p:strVal val="#ppt_x"/>
                                          </p:val>
                                        </p:tav>
                                      </p:tavLst>
                                    </p:anim>
                                    <p:anim calcmode="lin" valueType="num">
                                      <p:cBhvr>
                                        <p:cTn id="68" dur="1000" fill="hold"/>
                                        <p:tgtEl>
                                          <p:spTgt spid="36"/>
                                        </p:tgtEl>
                                        <p:attrNameLst>
                                          <p:attrName>ppt_y</p:attrName>
                                        </p:attrNameLst>
                                      </p:cBhvr>
                                      <p:tavLst>
                                        <p:tav tm="0">
                                          <p:val>
                                            <p:strVal val="#ppt_y+.1"/>
                                          </p:val>
                                        </p:tav>
                                        <p:tav tm="100000">
                                          <p:val>
                                            <p:strVal val="#ppt_y"/>
                                          </p:val>
                                        </p:tav>
                                      </p:tavLst>
                                    </p:anim>
                                  </p:childTnLst>
                                </p:cTn>
                              </p:par>
                            </p:childTnLst>
                          </p:cTn>
                        </p:par>
                        <p:par>
                          <p:cTn id="69" fill="hold">
                            <p:stCondLst>
                              <p:cond delay="9000"/>
                            </p:stCondLst>
                            <p:childTnLst>
                              <p:par>
                                <p:cTn id="70" presetID="22" presetClass="entr" presetSubtype="8" fill="hold" grpId="0" nodeType="after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wipe(left)">
                                      <p:cBhvr>
                                        <p:cTn id="72" dur="1000"/>
                                        <p:tgtEl>
                                          <p:spTgt spid="14"/>
                                        </p:tgtEl>
                                      </p:cBhvr>
                                    </p:animEffect>
                                  </p:childTnLst>
                                </p:cTn>
                              </p:par>
                              <p:par>
                                <p:cTn id="73" presetID="2" presetClass="entr" presetSubtype="8" fill="hold" nodeType="with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1000" fill="hold"/>
                                        <p:tgtEl>
                                          <p:spTgt spid="15"/>
                                        </p:tgtEl>
                                        <p:attrNameLst>
                                          <p:attrName>ppt_x</p:attrName>
                                        </p:attrNameLst>
                                      </p:cBhvr>
                                      <p:tavLst>
                                        <p:tav tm="0">
                                          <p:val>
                                            <p:strVal val="0-#ppt_w/2"/>
                                          </p:val>
                                        </p:tav>
                                        <p:tav tm="100000">
                                          <p:val>
                                            <p:strVal val="#ppt_x"/>
                                          </p:val>
                                        </p:tav>
                                      </p:tavLst>
                                    </p:anim>
                                    <p:anim calcmode="lin" valueType="num">
                                      <p:cBhvr additive="base">
                                        <p:cTn id="76" dur="1000" fill="hold"/>
                                        <p:tgtEl>
                                          <p:spTgt spid="15"/>
                                        </p:tgtEl>
                                        <p:attrNameLst>
                                          <p:attrName>ppt_y</p:attrName>
                                        </p:attrNameLst>
                                      </p:cBhvr>
                                      <p:tavLst>
                                        <p:tav tm="0">
                                          <p:val>
                                            <p:strVal val="#ppt_y"/>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22" presetClass="entr" presetSubtype="8"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1000"/>
                                        <p:tgtEl>
                                          <p:spTgt spid="18"/>
                                        </p:tgtEl>
                                      </p:cBhvr>
                                    </p:animEffect>
                                  </p:childTnLst>
                                </p:cTn>
                              </p:par>
                              <p:par>
                                <p:cTn id="87" presetID="2" presetClass="entr" presetSubtype="8" fill="hold"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1000" fill="hold"/>
                                        <p:tgtEl>
                                          <p:spTgt spid="19"/>
                                        </p:tgtEl>
                                        <p:attrNameLst>
                                          <p:attrName>ppt_x</p:attrName>
                                        </p:attrNameLst>
                                      </p:cBhvr>
                                      <p:tavLst>
                                        <p:tav tm="0">
                                          <p:val>
                                            <p:strVal val="0-#ppt_w/2"/>
                                          </p:val>
                                        </p:tav>
                                        <p:tav tm="100000">
                                          <p:val>
                                            <p:strVal val="#ppt_x"/>
                                          </p:val>
                                        </p:tav>
                                      </p:tavLst>
                                    </p:anim>
                                    <p:anim calcmode="lin" valueType="num">
                                      <p:cBhvr additive="base">
                                        <p:cTn id="90" dur="1000" fill="hold"/>
                                        <p:tgtEl>
                                          <p:spTgt spid="19"/>
                                        </p:tgtEl>
                                        <p:attrNameLst>
                                          <p:attrName>ppt_y</p:attrName>
                                        </p:attrNameLst>
                                      </p:cBhvr>
                                      <p:tavLst>
                                        <p:tav tm="0">
                                          <p:val>
                                            <p:strVal val="#ppt_y"/>
                                          </p:val>
                                        </p:tav>
                                        <p:tav tm="100000">
                                          <p:val>
                                            <p:strVal val="#ppt_y"/>
                                          </p:val>
                                        </p:tav>
                                      </p:tavLst>
                                    </p:anim>
                                  </p:childTnLst>
                                </p:cTn>
                              </p:par>
                            </p:childTnLst>
                          </p:cTn>
                        </p:par>
                        <p:par>
                          <p:cTn id="91" fill="hold">
                            <p:stCondLst>
                              <p:cond delay="12000"/>
                            </p:stCondLst>
                            <p:childTnLst>
                              <p:par>
                                <p:cTn id="92" presetID="42" presetClass="entr" presetSubtype="0" fill="hold" grpId="0" nodeType="after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1000"/>
                                        <p:tgtEl>
                                          <p:spTgt spid="38"/>
                                        </p:tgtEl>
                                      </p:cBhvr>
                                    </p:animEffect>
                                    <p:anim calcmode="lin" valueType="num">
                                      <p:cBhvr>
                                        <p:cTn id="95" dur="1000" fill="hold"/>
                                        <p:tgtEl>
                                          <p:spTgt spid="38"/>
                                        </p:tgtEl>
                                        <p:attrNameLst>
                                          <p:attrName>ppt_x</p:attrName>
                                        </p:attrNameLst>
                                      </p:cBhvr>
                                      <p:tavLst>
                                        <p:tav tm="0">
                                          <p:val>
                                            <p:strVal val="#ppt_x"/>
                                          </p:val>
                                        </p:tav>
                                        <p:tav tm="100000">
                                          <p:val>
                                            <p:strVal val="#ppt_x"/>
                                          </p:val>
                                        </p:tav>
                                      </p:tavLst>
                                    </p:anim>
                                    <p:anim calcmode="lin" valueType="num">
                                      <p:cBhvr>
                                        <p:cTn id="96" dur="1000" fill="hold"/>
                                        <p:tgtEl>
                                          <p:spTgt spid="38"/>
                                        </p:tgtEl>
                                        <p:attrNameLst>
                                          <p:attrName>ppt_y</p:attrName>
                                        </p:attrNameLst>
                                      </p:cBhvr>
                                      <p:tavLst>
                                        <p:tav tm="0">
                                          <p:val>
                                            <p:strVal val="#ppt_y+.1"/>
                                          </p:val>
                                        </p:tav>
                                        <p:tav tm="100000">
                                          <p:val>
                                            <p:strVal val="#ppt_y"/>
                                          </p:val>
                                        </p:tav>
                                      </p:tavLst>
                                    </p:anim>
                                  </p:childTnLst>
                                </p:cTn>
                              </p:par>
                            </p:childTnLst>
                          </p:cTn>
                        </p:par>
                        <p:par>
                          <p:cTn id="97" fill="hold">
                            <p:stCondLst>
                              <p:cond delay="13000"/>
                            </p:stCondLst>
                            <p:childTnLst>
                              <p:par>
                                <p:cTn id="98" presetID="22" presetClass="entr" presetSubtype="8"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wipe(left)">
                                      <p:cBhvr>
                                        <p:cTn id="100" dur="1000"/>
                                        <p:tgtEl>
                                          <p:spTgt spid="22"/>
                                        </p:tgtEl>
                                      </p:cBhvr>
                                    </p:animEffect>
                                  </p:childTnLst>
                                </p:cTn>
                              </p:par>
                              <p:par>
                                <p:cTn id="101" presetID="2" presetClass="entr" presetSubtype="8" fill="hold"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1000" fill="hold"/>
                                        <p:tgtEl>
                                          <p:spTgt spid="23"/>
                                        </p:tgtEl>
                                        <p:attrNameLst>
                                          <p:attrName>ppt_x</p:attrName>
                                        </p:attrNameLst>
                                      </p:cBhvr>
                                      <p:tavLst>
                                        <p:tav tm="0">
                                          <p:val>
                                            <p:strVal val="0-#ppt_w/2"/>
                                          </p:val>
                                        </p:tav>
                                        <p:tav tm="100000">
                                          <p:val>
                                            <p:strVal val="#ppt_x"/>
                                          </p:val>
                                        </p:tav>
                                      </p:tavLst>
                                    </p:anim>
                                    <p:anim calcmode="lin" valueType="num">
                                      <p:cBhvr additive="base">
                                        <p:cTn id="104" dur="1000" fill="hold"/>
                                        <p:tgtEl>
                                          <p:spTgt spid="23"/>
                                        </p:tgtEl>
                                        <p:attrNameLst>
                                          <p:attrName>ppt_y</p:attrName>
                                        </p:attrNameLst>
                                      </p:cBhvr>
                                      <p:tavLst>
                                        <p:tav tm="0">
                                          <p:val>
                                            <p:strVal val="#ppt_y"/>
                                          </p:val>
                                        </p:tav>
                                        <p:tav tm="100000">
                                          <p:val>
                                            <p:strVal val="#ppt_y"/>
                                          </p:val>
                                        </p:tav>
                                      </p:tavLst>
                                    </p:anim>
                                  </p:childTnLst>
                                </p:cTn>
                              </p:par>
                            </p:childTnLst>
                          </p:cTn>
                        </p:par>
                        <p:par>
                          <p:cTn id="105" fill="hold">
                            <p:stCondLst>
                              <p:cond delay="14000"/>
                            </p:stCondLst>
                            <p:childTnLst>
                              <p:par>
                                <p:cTn id="106" presetID="42" presetClass="entr" presetSubtype="0" fill="hold" grpId="0" nodeType="after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par>
                          <p:cTn id="111" fill="hold">
                            <p:stCondLst>
                              <p:cond delay="15000"/>
                            </p:stCondLst>
                            <p:childTnLst>
                              <p:par>
                                <p:cTn id="112" presetID="22" presetClass="entr" presetSubtype="8"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left)">
                                      <p:cBhvr>
                                        <p:cTn id="114" dur="1000"/>
                                        <p:tgtEl>
                                          <p:spTgt spid="26"/>
                                        </p:tgtEl>
                                      </p:cBhvr>
                                    </p:animEffect>
                                  </p:childTnLst>
                                </p:cTn>
                              </p:par>
                              <p:par>
                                <p:cTn id="115" presetID="2" presetClass="entr" presetSubtype="8" fill="hold"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1000" fill="hold"/>
                                        <p:tgtEl>
                                          <p:spTgt spid="27"/>
                                        </p:tgtEl>
                                        <p:attrNameLst>
                                          <p:attrName>ppt_x</p:attrName>
                                        </p:attrNameLst>
                                      </p:cBhvr>
                                      <p:tavLst>
                                        <p:tav tm="0">
                                          <p:val>
                                            <p:strVal val="0-#ppt_w/2"/>
                                          </p:val>
                                        </p:tav>
                                        <p:tav tm="100000">
                                          <p:val>
                                            <p:strVal val="#ppt_x"/>
                                          </p:val>
                                        </p:tav>
                                      </p:tavLst>
                                    </p:anim>
                                    <p:anim calcmode="lin" valueType="num">
                                      <p:cBhvr additive="base">
                                        <p:cTn id="118" dur="10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4" grpId="0" animBg="1"/>
      <p:bldP spid="18" grpId="0" animBg="1"/>
      <p:bldP spid="22" grpId="0" animBg="1"/>
      <p:bldP spid="26" grpId="0" animBg="1"/>
      <p:bldP spid="34" grpId="0"/>
      <p:bldP spid="35" grpId="0"/>
      <p:bldP spid="36" grpId="0"/>
      <p:bldP spid="37" grpId="0"/>
      <p:bldP spid="38" grpId="0"/>
      <p:bldP spid="39" grpId="0"/>
      <p:bldP spid="41" grpId="0"/>
    </p:bld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FE4A1E"/>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w="635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5C9AD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w="635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79853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2057</TotalTime>
  <Words>18108</Words>
  <Application>Microsoft Office PowerPoint</Application>
  <PresentationFormat>Widescreen</PresentationFormat>
  <Paragraphs>2120</Paragraphs>
  <Slides>101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Arial</vt:lpstr>
      <vt:lpstr>Bernard MT Condensed</vt:lpstr>
      <vt:lpstr>Calibri</vt:lpstr>
      <vt:lpstr>Calibri Light</vt:lpstr>
      <vt:lpstr>Candara</vt:lpstr>
      <vt:lpstr>FontAwesome</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565</cp:revision>
  <dcterms:created xsi:type="dcterms:W3CDTF">2016-09-28T22:08:47Z</dcterms:created>
  <dcterms:modified xsi:type="dcterms:W3CDTF">2019-08-11T20:42:19Z</dcterms:modified>
</cp:coreProperties>
</file>