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3" r:id="rId3"/>
    <p:sldId id="426" r:id="rId4"/>
    <p:sldId id="427" r:id="rId5"/>
    <p:sldId id="425" r:id="rId6"/>
    <p:sldId id="428" r:id="rId7"/>
    <p:sldId id="430" r:id="rId8"/>
    <p:sldId id="432"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00091" y="77276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07,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1536</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350</cp:revision>
  <dcterms:created xsi:type="dcterms:W3CDTF">2016-09-28T22:08:47Z</dcterms:created>
  <dcterms:modified xsi:type="dcterms:W3CDTF">2018-10-09T16:08:32Z</dcterms:modified>
</cp:coreProperties>
</file>