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357" r:id="rId9"/>
    <p:sldId id="1465" r:id="rId10"/>
    <p:sldId id="1462" r:id="rId11"/>
    <p:sldId id="1269" r:id="rId12"/>
    <p:sldId id="1202" r:id="rId13"/>
    <p:sldId id="1155" r:id="rId14"/>
    <p:sldId id="1330" r:id="rId15"/>
    <p:sldId id="1344" r:id="rId16"/>
    <p:sldId id="1265"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7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2019-08-11T19:03:22Z</dcterms:modified>
</cp:coreProperties>
</file>