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17389" y="377352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983150" y="393907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2019-01-29T18:24:38Z</dcterms:modified>
</cp:coreProperties>
</file>