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60"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6978622" y="2450623"/>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37168" y="248968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2018-11-25T21:53:04Z</dcterms:modified>
</cp:coreProperties>
</file>