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5248822" y="508700"/>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7438257" y="1956125"/>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2019-02-03T17:36:27Z</dcterms:modified>
</cp:coreProperties>
</file>