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9300" y="383808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2018-12-31T17:37:00Z</dcterms:modified>
</cp:coreProperties>
</file>