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0" r:id="rId2"/>
    <p:sldId id="318" r:id="rId3"/>
    <p:sldId id="315" r:id="rId4"/>
    <p:sldId id="316" r:id="rId5"/>
    <p:sldId id="313" r:id="rId6"/>
    <p:sldId id="320" r:id="rId7"/>
    <p:sldId id="302" r:id="rId8"/>
    <p:sldId id="289" r:id="rId9"/>
    <p:sldId id="274" r:id="rId10"/>
    <p:sldId id="29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4444"/>
    <a:srgbClr val="0000FF"/>
    <a:srgbClr val="0D0296"/>
    <a:srgbClr val="6A5ACD"/>
    <a:srgbClr val="E18E52"/>
    <a:srgbClr val="FF8637"/>
    <a:srgbClr val="3A3A3A"/>
    <a:srgbClr val="F5CA46"/>
    <a:srgbClr val="B8AE8D"/>
    <a:srgbClr val="AAA6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74" d="100"/>
          <a:sy n="74" d="100"/>
        </p:scale>
        <p:origin x="84" y="72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3/13/2016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3</a:t>
            </a:fld>
            <a:endParaRPr lang="en-US"/>
          </a:p>
        </p:txBody>
      </p:sp>
    </p:spTree>
    <p:extLst>
      <p:ext uri="{BB962C8B-B14F-4D97-AF65-F5344CB8AC3E}">
        <p14:creationId xmlns:p14="http://schemas.microsoft.com/office/powerpoint/2010/main" val="887612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4</a:t>
            </a:fld>
            <a:endParaRPr lang="en-US"/>
          </a:p>
        </p:txBody>
      </p:sp>
    </p:spTree>
    <p:extLst>
      <p:ext uri="{BB962C8B-B14F-4D97-AF65-F5344CB8AC3E}">
        <p14:creationId xmlns:p14="http://schemas.microsoft.com/office/powerpoint/2010/main" val="904079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BFFC7-5AFF-4374-B478-E246B74FFF84}" type="datetimeFigureOut">
              <a:rPr lang="en-US" smtClean="0"/>
              <a:t>3/13/2016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BFFC7-5AFF-4374-B478-E246B74FFF84}" type="datetimeFigureOut">
              <a:rPr lang="en-US" smtClean="0"/>
              <a:t>3/13/2016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BFFC7-5AFF-4374-B478-E246B74FFF84}" type="datetimeFigureOut">
              <a:rPr lang="en-US" smtClean="0"/>
              <a:t>3/13/2016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3/13/2016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3/13/2016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3/13/2016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powerpoint.sage-fox.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3/13/2016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13"/>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jpg"/><Relationship Id="rId7"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hyperlink" Target="http://powerpoint.sage-fox.co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hyperlink" Target="http://powerpoint.sage-fox.com/" TargetMode="External"/><Relationship Id="rId7" Type="http://schemas.openxmlformats.org/officeDocument/2006/relationships/image" Target="../media/image12.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1.JPG"/><Relationship Id="rId5" Type="http://schemas.openxmlformats.org/officeDocument/2006/relationships/image" Target="../media/image10.jpeg"/><Relationship Id="rId4" Type="http://schemas.openxmlformats.org/officeDocument/2006/relationships/image" Target="../media/image9.jpg"/><Relationship Id="rId9"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000" b="-5000"/>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 y="2286000"/>
            <a:ext cx="12192000" cy="1119352"/>
          </a:xfrm>
          <a:prstGeom prst="rect">
            <a:avLst/>
          </a:prstGeom>
          <a:solidFill>
            <a:schemeClr val="accent1">
              <a:alpha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0" dirty="0">
                <a:solidFill>
                  <a:schemeClr val="bg1"/>
                </a:solidFill>
                <a:latin typeface="Calibri" panose="020F0502020204030204" pitchFamily="34" charset="0"/>
                <a:cs typeface="Estrangelo Edessa" panose="03080600000000000000" pitchFamily="66" charset="0"/>
              </a:rPr>
              <a:t>SIMPLE </a:t>
            </a:r>
            <a:r>
              <a:rPr lang="en-US" sz="5000" dirty="0" smtClean="0">
                <a:solidFill>
                  <a:schemeClr val="bg1"/>
                </a:solidFill>
                <a:latin typeface="Calibri" panose="020F0502020204030204" pitchFamily="34" charset="0"/>
                <a:cs typeface="Estrangelo Edessa" panose="03080600000000000000" pitchFamily="66" charset="0"/>
              </a:rPr>
              <a:t>TEMPLATE</a:t>
            </a:r>
          </a:p>
          <a:p>
            <a:pPr algn="ctr"/>
            <a:r>
              <a:rPr lang="en-US" sz="2400" dirty="0">
                <a:solidFill>
                  <a:schemeClr val="bg1"/>
                </a:solidFill>
                <a:latin typeface="AR BONNIE" panose="02000000000000000000" pitchFamily="2" charset="0"/>
                <a:cs typeface="Estrangelo Edessa" panose="03080600000000000000" pitchFamily="66" charset="0"/>
              </a:rPr>
              <a:t>-</a:t>
            </a:r>
            <a:r>
              <a:rPr lang="en-US" sz="2400" dirty="0" smtClean="0">
                <a:solidFill>
                  <a:schemeClr val="bg1"/>
                </a:solidFill>
                <a:latin typeface="AR BONNIE" panose="02000000000000000000" pitchFamily="2" charset="0"/>
                <a:cs typeface="Estrangelo Edessa" panose="03080600000000000000" pitchFamily="66" charset="0"/>
              </a:rPr>
              <a:t>---</a:t>
            </a:r>
            <a:r>
              <a:rPr lang="en-US" sz="2400" dirty="0" smtClean="0">
                <a:solidFill>
                  <a:schemeClr val="bg1"/>
                </a:solidFill>
                <a:cs typeface="Estrangelo Edessa" panose="03080600000000000000" pitchFamily="66" charset="0"/>
              </a:rPr>
              <a:t>  developed for kids </a:t>
            </a:r>
            <a:r>
              <a:rPr lang="en-US" sz="2400" dirty="0" smtClean="0">
                <a:solidFill>
                  <a:schemeClr val="bg1"/>
                </a:solidFill>
                <a:latin typeface="AR BONNIE" panose="02000000000000000000" pitchFamily="2" charset="0"/>
                <a:cs typeface="Estrangelo Edessa" panose="03080600000000000000" pitchFamily="66" charset="0"/>
              </a:rPr>
              <a:t>----</a:t>
            </a:r>
            <a:endParaRPr lang="en-US" sz="2400" dirty="0">
              <a:solidFill>
                <a:schemeClr val="bg1"/>
              </a:solidFill>
              <a:latin typeface="AR BONNIE" panose="02000000000000000000" pitchFamily="2" charset="0"/>
              <a:cs typeface="Estrangelo Edessa" panose="03080600000000000000" pitchFamily="66" charset="0"/>
            </a:endParaRPr>
          </a:p>
          <a:p>
            <a:pPr algn="ctr"/>
            <a:endParaRPr lang="en-US" dirty="0">
              <a:solidFill>
                <a:schemeClr val="bg1"/>
              </a:solidFill>
              <a:latin typeface="Calibri" panose="020F0502020204030204" pitchFamily="34" charset="0"/>
              <a:cs typeface="Estrangelo Edessa" panose="03080600000000000000" pitchFamily="66" charset="0"/>
            </a:endParaRPr>
          </a:p>
        </p:txBody>
      </p:sp>
      <p:sp>
        <p:nvSpPr>
          <p:cNvPr id="4" name="Rectangle 3"/>
          <p:cNvSpPr/>
          <p:nvPr/>
        </p:nvSpPr>
        <p:spPr>
          <a:xfrm>
            <a:off x="-1" y="5917324"/>
            <a:ext cx="12192001" cy="494753"/>
          </a:xfrm>
          <a:prstGeom prst="rect">
            <a:avLst/>
          </a:prstGeom>
          <a:solidFill>
            <a:schemeClr val="accent1">
              <a:alpha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a:solidFill>
                  <a:schemeClr val="bg1"/>
                </a:solidFill>
                <a:latin typeface="Calibri" panose="020F0502020204030204" pitchFamily="34" charset="0"/>
                <a:cs typeface="Estrangelo Edessa" panose="03080600000000000000" pitchFamily="66" charset="0"/>
              </a:rPr>
              <a:t>James Sager, Morgan Sager</a:t>
            </a:r>
          </a:p>
          <a:p>
            <a:pPr algn="ctr"/>
            <a:r>
              <a:rPr lang="en-US" sz="1050" i="1">
                <a:solidFill>
                  <a:schemeClr val="bg1"/>
                </a:solidFill>
                <a:latin typeface="Calibri" panose="020F0502020204030204" pitchFamily="34" charset="0"/>
                <a:cs typeface="Estrangelo Edessa" panose="03080600000000000000" pitchFamily="66" charset="0"/>
              </a:rPr>
              <a:t>September 2016</a:t>
            </a:r>
            <a:endParaRPr lang="en-US" sz="1050" i="1" dirty="0">
              <a:solidFill>
                <a:schemeClr val="bg1"/>
              </a:solidFill>
              <a:latin typeface="Calibri" panose="020F0502020204030204" pitchFamily="34" charset="0"/>
              <a:cs typeface="Estrangelo Edessa" panose="03080600000000000000" pitchFamily="66" charset="0"/>
            </a:endParaRPr>
          </a:p>
        </p:txBody>
      </p:sp>
    </p:spTree>
    <p:extLst>
      <p:ext uri="{BB962C8B-B14F-4D97-AF65-F5344CB8AC3E}">
        <p14:creationId xmlns:p14="http://schemas.microsoft.com/office/powerpoint/2010/main" val="37202229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4459" y="365126"/>
            <a:ext cx="10529341" cy="712904"/>
          </a:xfrm>
        </p:spPr>
        <p:txBody>
          <a:bodyPr/>
          <a:lstStyle/>
          <a:p>
            <a:pPr algn="ctr"/>
            <a:r>
              <a:rPr lang="en-US" dirty="0">
                <a:solidFill>
                  <a:srgbClr val="FFFF00"/>
                </a:solidFill>
              </a:rPr>
              <a:t>T</a:t>
            </a:r>
            <a:r>
              <a:rPr lang="en-US" dirty="0" smtClean="0">
                <a:solidFill>
                  <a:srgbClr val="FFFF00"/>
                </a:solidFill>
              </a:rPr>
              <a:t>ransitions</a:t>
            </a:r>
            <a:endParaRPr lang="en-US" dirty="0">
              <a:solidFill>
                <a:srgbClr val="FFFF00"/>
              </a:solidFill>
            </a:endParaRPr>
          </a:p>
        </p:txBody>
      </p:sp>
      <p:sp>
        <p:nvSpPr>
          <p:cNvPr id="3" name="Content Placeholder 2"/>
          <p:cNvSpPr>
            <a:spLocks noGrp="1"/>
          </p:cNvSpPr>
          <p:nvPr>
            <p:ph idx="1"/>
          </p:nvPr>
        </p:nvSpPr>
        <p:spPr>
          <a:xfrm>
            <a:off x="0" y="1406013"/>
            <a:ext cx="12192000" cy="5251932"/>
          </a:xfrm>
          <a:solidFill>
            <a:schemeClr val="bg1">
              <a:lumMod val="85000"/>
              <a:alpha val="90000"/>
            </a:schemeClr>
          </a:solidFill>
        </p:spPr>
        <p:txBody>
          <a:bodyPr>
            <a:normAutofit/>
          </a:bodyPr>
          <a:lstStyle/>
          <a:p>
            <a:pPr marL="0" indent="0">
              <a:buNone/>
            </a:pPr>
            <a:endParaRPr lang="en-US" sz="2000" dirty="0" smtClean="0"/>
          </a:p>
          <a:p>
            <a:pPr marL="0" indent="0">
              <a:buNone/>
            </a:pPr>
            <a:r>
              <a:rPr lang="en-US" sz="2000" dirty="0" smtClean="0"/>
              <a:t>Some of our templates have transitions (graphic effects on slide change). To see if a template has transitions or how it would look in presentation mode, click the </a:t>
            </a:r>
            <a:r>
              <a:rPr lang="en-US" sz="2000" dirty="0" smtClean="0">
                <a:solidFill>
                  <a:srgbClr val="0070C0"/>
                </a:solidFill>
              </a:rPr>
              <a:t>View&gt;Reading View </a:t>
            </a:r>
            <a:r>
              <a:rPr lang="en-US" sz="2000" dirty="0" smtClean="0"/>
              <a:t>options on the menu above. If you want to add, remove or modify transitions, click the slide, then click the </a:t>
            </a:r>
            <a:r>
              <a:rPr lang="en-US" sz="2000" dirty="0">
                <a:solidFill>
                  <a:srgbClr val="0070C0"/>
                </a:solidFill>
              </a:rPr>
              <a:t>T</a:t>
            </a:r>
            <a:r>
              <a:rPr lang="en-US" sz="2000" dirty="0" smtClean="0">
                <a:solidFill>
                  <a:srgbClr val="0070C0"/>
                </a:solidFill>
              </a:rPr>
              <a:t>ransitions</a:t>
            </a:r>
            <a:r>
              <a:rPr lang="en-US" sz="2000" dirty="0" smtClean="0"/>
              <a:t> tab at top of page. Select “none” to remove, or select the appropriate effect to add/modify. This must be done to each slide, as changes only affect the slide you are currently working on.</a:t>
            </a:r>
          </a:p>
          <a:p>
            <a:pPr marL="0" indent="0">
              <a:buNone/>
            </a:pPr>
            <a:endParaRPr lang="en-US" sz="2000" dirty="0" smtClean="0"/>
          </a:p>
        </p:txBody>
      </p:sp>
      <p:sp>
        <p:nvSpPr>
          <p:cNvPr id="7" name="TextBox 6"/>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2"/>
              </a:rPr>
              <a:t>Free PowerPoint Templates</a:t>
            </a:r>
            <a:endParaRPr lang="en-US" sz="100" dirty="0">
              <a:solidFill>
                <a:schemeClr val="bg1">
                  <a:lumMod val="75000"/>
                </a:schemeClr>
              </a:solidFill>
            </a:endParaRPr>
          </a:p>
        </p:txBody>
      </p:sp>
    </p:spTree>
    <p:extLst>
      <p:ext uri="{BB962C8B-B14F-4D97-AF65-F5344CB8AC3E}">
        <p14:creationId xmlns:p14="http://schemas.microsoft.com/office/powerpoint/2010/main" val="2848256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000" b="-5000"/>
          </a:stretch>
        </a:blipFill>
        <a:effectLst/>
      </p:bgPr>
    </p:bg>
    <p:spTree>
      <p:nvGrpSpPr>
        <p:cNvPr id="1" name=""/>
        <p:cNvGrpSpPr/>
        <p:nvPr/>
      </p:nvGrpSpPr>
      <p:grpSpPr>
        <a:xfrm>
          <a:off x="0" y="0"/>
          <a:ext cx="0" cy="0"/>
          <a:chOff x="0" y="0"/>
          <a:chExt cx="0" cy="0"/>
        </a:xfrm>
      </p:grpSpPr>
      <p:sp>
        <p:nvSpPr>
          <p:cNvPr id="6" name="Rectangle 5"/>
          <p:cNvSpPr/>
          <p:nvPr/>
        </p:nvSpPr>
        <p:spPr>
          <a:xfrm>
            <a:off x="-2"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sp>
        <p:nvSpPr>
          <p:cNvPr id="31" name="Rectangle 30"/>
          <p:cNvSpPr/>
          <p:nvPr/>
        </p:nvSpPr>
        <p:spPr>
          <a:xfrm>
            <a:off x="914399" y="1906773"/>
            <a:ext cx="10620275" cy="3657600"/>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chemeClr val="bg1"/>
                </a:solidFill>
              </a:rPr>
              <a:t>This is a basic description for your presentation. If your presentation has a logical order (like steps to build something), write your overview in that same order. Try to not fill up with too much text, as you can explain further when you are presenting.  </a:t>
            </a:r>
            <a:endParaRPr lang="en-US" sz="2800" dirty="0">
              <a:solidFill>
                <a:schemeClr val="bg1"/>
              </a:solidFill>
              <a:cs typeface="Estrangelo Edessa" panose="03080600000000000000" pitchFamily="66" charset="0"/>
            </a:endParaRPr>
          </a:p>
        </p:txBody>
      </p:sp>
      <p:sp>
        <p:nvSpPr>
          <p:cNvPr id="11" name="TextBox 10"/>
          <p:cNvSpPr txBox="1"/>
          <p:nvPr/>
        </p:nvSpPr>
        <p:spPr>
          <a:xfrm>
            <a:off x="-6451" y="411826"/>
            <a:ext cx="12192003" cy="584775"/>
          </a:xfrm>
          <a:prstGeom prst="rect">
            <a:avLst/>
          </a:prstGeom>
          <a:solidFill>
            <a:schemeClr val="accent1"/>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Presentation Overview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408351398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5000" b="-5000"/>
          </a:stretch>
        </a:blipFill>
        <a:effectLst/>
      </p:bgPr>
    </p:bg>
    <p:spTree>
      <p:nvGrpSpPr>
        <p:cNvPr id="1" name=""/>
        <p:cNvGrpSpPr/>
        <p:nvPr/>
      </p:nvGrpSpPr>
      <p:grpSpPr>
        <a:xfrm>
          <a:off x="0" y="0"/>
          <a:ext cx="0" cy="0"/>
          <a:chOff x="0" y="0"/>
          <a:chExt cx="0" cy="0"/>
        </a:xfrm>
      </p:grpSpPr>
      <p:sp>
        <p:nvSpPr>
          <p:cNvPr id="8" name="TextBox 7"/>
          <p:cNvSpPr txBox="1"/>
          <p:nvPr/>
        </p:nvSpPr>
        <p:spPr>
          <a:xfrm>
            <a:off x="11718697" y="6653311"/>
            <a:ext cx="329610" cy="107722"/>
          </a:xfrm>
          <a:prstGeom prst="rect">
            <a:avLst/>
          </a:prstGeom>
          <a:noFill/>
        </p:spPr>
        <p:txBody>
          <a:bodyPr wrap="square" rtlCol="0">
            <a:spAutoFit/>
          </a:bodyPr>
          <a:lstStyle/>
          <a:p>
            <a:r>
              <a:rPr lang="en-US" sz="100" dirty="0" smtClean="0">
                <a:solidFill>
                  <a:schemeClr val="bg1">
                    <a:lumMod val="75000"/>
                  </a:schemeClr>
                </a:solidFill>
                <a:hlinkClick r:id="rId4"/>
              </a:rPr>
              <a:t>Free PowerPoint Templates</a:t>
            </a:r>
            <a:endParaRPr lang="en-US" sz="100" dirty="0">
              <a:solidFill>
                <a:schemeClr val="bg1">
                  <a:lumMod val="75000"/>
                </a:schemeClr>
              </a:solidFill>
            </a:endParaRPr>
          </a:p>
        </p:txBody>
      </p:sp>
      <p:sp>
        <p:nvSpPr>
          <p:cNvPr id="6" name="Rectangle 5"/>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6098385" y="0"/>
            <a:ext cx="6093616" cy="6858000"/>
          </a:xfrm>
          <a:prstGeom prst="rect">
            <a:avLst/>
          </a:pr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6289849" y="2395217"/>
            <a:ext cx="5587253" cy="3058"/>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338245" y="3616204"/>
            <a:ext cx="2433955" cy="2554545"/>
          </a:xfrm>
          <a:prstGeom prst="rect">
            <a:avLst/>
          </a:prstGeom>
          <a:solidFill>
            <a:schemeClr val="accent1"/>
          </a:solidFill>
          <a:ln>
            <a:noFill/>
          </a:ln>
        </p:spPr>
        <p:txBody>
          <a:bodyPr wrap="square" rtlCol="0">
            <a:spAutoFit/>
          </a:bodyPr>
          <a:lstStyle/>
          <a:p>
            <a:pPr marL="285750" indent="-285750">
              <a:buFont typeface="Arial" panose="020B0604020202020204" pitchFamily="34" charset="0"/>
              <a:buChar char="•"/>
            </a:pPr>
            <a:r>
              <a:rPr lang="en-US" sz="2000" dirty="0" smtClean="0">
                <a:latin typeface="+mj-lt"/>
              </a:rPr>
              <a:t>This idea is good because it lets many people participate.</a:t>
            </a:r>
          </a:p>
          <a:p>
            <a:pPr marL="285750" indent="-285750">
              <a:buFont typeface="Arial" panose="020B0604020202020204" pitchFamily="34" charset="0"/>
              <a:buChar char="•"/>
            </a:pPr>
            <a:r>
              <a:rPr lang="en-US" sz="2000" dirty="0" smtClean="0">
                <a:latin typeface="+mj-lt"/>
              </a:rPr>
              <a:t>This idea solves a problem.</a:t>
            </a:r>
          </a:p>
          <a:p>
            <a:pPr marL="285750" indent="-285750">
              <a:buFont typeface="Arial" panose="020B0604020202020204" pitchFamily="34" charset="0"/>
              <a:buChar char="•"/>
            </a:pPr>
            <a:r>
              <a:rPr lang="en-US" sz="2000" dirty="0" smtClean="0">
                <a:latin typeface="+mj-lt"/>
              </a:rPr>
              <a:t>This idea saves money.  </a:t>
            </a:r>
            <a:endParaRPr lang="en-US" sz="2000" dirty="0">
              <a:latin typeface="+mj-lt"/>
              <a:cs typeface="Estrangelo Edessa" panose="03080600000000000000" pitchFamily="66" charset="0"/>
            </a:endParaRPr>
          </a:p>
        </p:txBody>
      </p:sp>
      <p:sp>
        <p:nvSpPr>
          <p:cNvPr id="41" name="TextBox 40"/>
          <p:cNvSpPr txBox="1"/>
          <p:nvPr/>
        </p:nvSpPr>
        <p:spPr>
          <a:xfrm>
            <a:off x="9310024" y="3616204"/>
            <a:ext cx="2433955" cy="2246769"/>
          </a:xfrm>
          <a:prstGeom prst="rect">
            <a:avLst/>
          </a:prstGeom>
          <a:solidFill>
            <a:schemeClr val="accent1"/>
          </a:solidFill>
          <a:ln>
            <a:noFill/>
          </a:ln>
        </p:spPr>
        <p:txBody>
          <a:bodyPr wrap="square" rtlCol="0">
            <a:spAutoFit/>
          </a:bodyPr>
          <a:lstStyle/>
          <a:p>
            <a:pPr marL="285750" indent="-285750">
              <a:buFont typeface="Arial" panose="020B0604020202020204" pitchFamily="34" charset="0"/>
              <a:buChar char="•"/>
            </a:pPr>
            <a:r>
              <a:rPr lang="en-US" sz="2000" dirty="0" smtClean="0">
                <a:latin typeface="+mj-lt"/>
              </a:rPr>
              <a:t>This idea takes a lot of time.</a:t>
            </a:r>
          </a:p>
          <a:p>
            <a:pPr marL="285750" indent="-285750">
              <a:buFont typeface="Arial" panose="020B0604020202020204" pitchFamily="34" charset="0"/>
              <a:buChar char="•"/>
            </a:pPr>
            <a:r>
              <a:rPr lang="en-US" sz="2000" dirty="0" smtClean="0">
                <a:latin typeface="+mj-lt"/>
                <a:cs typeface="Estrangelo Edessa" panose="03080600000000000000" pitchFamily="66" charset="0"/>
              </a:rPr>
              <a:t>This idea goes against what most people think is the correct way.</a:t>
            </a:r>
          </a:p>
          <a:p>
            <a:pPr marL="285750" indent="-285750">
              <a:buFont typeface="Arial" panose="020B0604020202020204" pitchFamily="34" charset="0"/>
              <a:buChar char="•"/>
            </a:pPr>
            <a:r>
              <a:rPr lang="en-US" sz="2000" dirty="0" smtClean="0">
                <a:latin typeface="+mj-lt"/>
                <a:cs typeface="Estrangelo Edessa" panose="03080600000000000000" pitchFamily="66" charset="0"/>
              </a:rPr>
              <a:t>More…</a:t>
            </a:r>
            <a:endParaRPr lang="en-US" sz="2000" dirty="0">
              <a:latin typeface="+mj-lt"/>
              <a:cs typeface="Estrangelo Edessa" panose="03080600000000000000" pitchFamily="66" charset="0"/>
            </a:endParaRPr>
          </a:p>
        </p:txBody>
      </p:sp>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38245" y="2636142"/>
            <a:ext cx="818203" cy="821211"/>
          </a:xfrm>
          <a:prstGeom prst="rect">
            <a:avLst/>
          </a:prstGeom>
          <a:effectLst>
            <a:outerShdw blurRad="50800" dist="38100" dir="2700000" algn="tl" rotWithShape="0">
              <a:prstClr val="black">
                <a:alpha val="40000"/>
              </a:prstClr>
            </a:outerShdw>
          </a:effectLst>
        </p:spPr>
      </p:pic>
      <p:pic>
        <p:nvPicPr>
          <p:cNvPr id="19" name="Picture 1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10024" y="2634393"/>
            <a:ext cx="819945" cy="822960"/>
          </a:xfrm>
          <a:prstGeom prst="rect">
            <a:avLst/>
          </a:prstGeom>
        </p:spPr>
      </p:pic>
      <p:sp>
        <p:nvSpPr>
          <p:cNvPr id="42" name="TextBox 41"/>
          <p:cNvSpPr txBox="1"/>
          <p:nvPr/>
        </p:nvSpPr>
        <p:spPr>
          <a:xfrm>
            <a:off x="6422974" y="1313178"/>
            <a:ext cx="5321005" cy="830997"/>
          </a:xfrm>
          <a:prstGeom prst="rect">
            <a:avLst/>
          </a:prstGeom>
          <a:noFill/>
          <a:ln>
            <a:noFill/>
          </a:ln>
        </p:spPr>
        <p:txBody>
          <a:bodyPr wrap="square" rtlCol="0">
            <a:spAutoFit/>
          </a:bodyPr>
          <a:lstStyle/>
          <a:p>
            <a:r>
              <a:rPr lang="en-US" sz="1600" dirty="0" smtClean="0">
                <a:solidFill>
                  <a:schemeClr val="bg1"/>
                </a:solidFill>
                <a:latin typeface="+mj-lt"/>
              </a:rPr>
              <a:t>Use this slide to compare the good and the not so good of your topic, idea, product, or whatever your presentation is about.</a:t>
            </a:r>
            <a:endParaRPr lang="en-US" sz="1600" dirty="0">
              <a:solidFill>
                <a:schemeClr val="bg1"/>
              </a:solidFill>
              <a:latin typeface="+mj-lt"/>
              <a:cs typeface="Estrangelo Edessa" panose="03080600000000000000" pitchFamily="66" charset="0"/>
            </a:endParaRPr>
          </a:p>
        </p:txBody>
      </p:sp>
      <p:sp>
        <p:nvSpPr>
          <p:cNvPr id="27" name="TextBox 26"/>
          <p:cNvSpPr txBox="1"/>
          <p:nvPr/>
        </p:nvSpPr>
        <p:spPr>
          <a:xfrm>
            <a:off x="7160569" y="2720568"/>
            <a:ext cx="1611631" cy="553998"/>
          </a:xfrm>
          <a:prstGeom prst="rect">
            <a:avLst/>
          </a:prstGeom>
          <a:noFill/>
        </p:spPr>
        <p:txBody>
          <a:bodyPr wrap="square" rtlCol="0">
            <a:spAutoFit/>
          </a:bodyPr>
          <a:lstStyle/>
          <a:p>
            <a:pPr algn="ctr"/>
            <a:r>
              <a:rPr lang="en-US" sz="3000" b="1" dirty="0" smtClean="0">
                <a:solidFill>
                  <a:schemeClr val="bg1"/>
                </a:solidFill>
                <a:latin typeface="Candara" panose="020E0502030303020204" pitchFamily="34" charset="0"/>
                <a:cs typeface="Estrangelo Edessa" panose="03080600000000000000" pitchFamily="66" charset="0"/>
              </a:rPr>
              <a:t>Good</a:t>
            </a:r>
            <a:endParaRPr lang="en-US" sz="3000" b="1" dirty="0">
              <a:solidFill>
                <a:schemeClr val="bg1"/>
              </a:solidFill>
              <a:latin typeface="Candara" panose="020E0502030303020204" pitchFamily="34" charset="0"/>
              <a:cs typeface="Estrangelo Edessa" panose="03080600000000000000" pitchFamily="66" charset="0"/>
            </a:endParaRPr>
          </a:p>
        </p:txBody>
      </p:sp>
      <p:sp>
        <p:nvSpPr>
          <p:cNvPr id="45" name="TextBox 44"/>
          <p:cNvSpPr txBox="1"/>
          <p:nvPr/>
        </p:nvSpPr>
        <p:spPr>
          <a:xfrm>
            <a:off x="10082171" y="2526457"/>
            <a:ext cx="1580604" cy="954107"/>
          </a:xfrm>
          <a:prstGeom prst="rect">
            <a:avLst/>
          </a:prstGeom>
          <a:noFill/>
        </p:spPr>
        <p:txBody>
          <a:bodyPr wrap="square" rtlCol="0">
            <a:spAutoFit/>
          </a:bodyPr>
          <a:lstStyle/>
          <a:p>
            <a:pPr algn="ctr"/>
            <a:r>
              <a:rPr lang="en-US" sz="2800" b="1" dirty="0" smtClean="0">
                <a:solidFill>
                  <a:schemeClr val="bg1"/>
                </a:solidFill>
                <a:latin typeface="Candara" panose="020E0502030303020204" pitchFamily="34" charset="0"/>
                <a:cs typeface="Estrangelo Edessa" panose="03080600000000000000" pitchFamily="66" charset="0"/>
              </a:rPr>
              <a:t>Not Good</a:t>
            </a:r>
            <a:endParaRPr lang="en-US" sz="2800" b="1" dirty="0">
              <a:solidFill>
                <a:schemeClr val="bg1"/>
              </a:solidFill>
              <a:latin typeface="Candara" panose="020E0502030303020204" pitchFamily="34" charset="0"/>
              <a:cs typeface="Estrangelo Edessa" panose="03080600000000000000" pitchFamily="66" charset="0"/>
            </a:endParaRPr>
          </a:p>
        </p:txBody>
      </p:sp>
      <p:sp>
        <p:nvSpPr>
          <p:cNvPr id="18" name="TextBox 17"/>
          <p:cNvSpPr txBox="1"/>
          <p:nvPr/>
        </p:nvSpPr>
        <p:spPr>
          <a:xfrm>
            <a:off x="-6451" y="411826"/>
            <a:ext cx="12192003" cy="584775"/>
          </a:xfrm>
          <a:prstGeom prst="rect">
            <a:avLst/>
          </a:prstGeom>
          <a:solidFill>
            <a:schemeClr val="accent1"/>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Comparison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106916542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5000" b="-5000"/>
          </a:stretch>
        </a:blipFill>
        <a:effectLst/>
      </p:bgPr>
    </p:bg>
    <p:spTree>
      <p:nvGrpSpPr>
        <p:cNvPr id="1" name=""/>
        <p:cNvGrpSpPr/>
        <p:nvPr/>
      </p:nvGrpSpPr>
      <p:grpSpPr>
        <a:xfrm>
          <a:off x="0" y="0"/>
          <a:ext cx="0" cy="0"/>
          <a:chOff x="0" y="0"/>
          <a:chExt cx="0" cy="0"/>
        </a:xfrm>
      </p:grpSpPr>
      <p:sp>
        <p:nvSpPr>
          <p:cNvPr id="8" name="TextBox 7"/>
          <p:cNvSpPr txBox="1"/>
          <p:nvPr/>
        </p:nvSpPr>
        <p:spPr>
          <a:xfrm>
            <a:off x="11718697" y="6653311"/>
            <a:ext cx="329610" cy="107722"/>
          </a:xfrm>
          <a:prstGeom prst="rect">
            <a:avLst/>
          </a:prstGeom>
          <a:noFill/>
        </p:spPr>
        <p:txBody>
          <a:bodyPr wrap="square" rtlCol="0">
            <a:spAutoFit/>
          </a:bodyPr>
          <a:lstStyle/>
          <a:p>
            <a:r>
              <a:rPr lang="en-US" sz="100" dirty="0" smtClean="0">
                <a:solidFill>
                  <a:schemeClr val="bg1">
                    <a:lumMod val="75000"/>
                  </a:schemeClr>
                </a:solidFill>
                <a:hlinkClick r:id="rId4"/>
              </a:rPr>
              <a:t>Free PowerPoint Templates</a:t>
            </a:r>
            <a:endParaRPr lang="en-US" sz="100" dirty="0">
              <a:solidFill>
                <a:schemeClr val="bg1">
                  <a:lumMod val="75000"/>
                </a:schemeClr>
              </a:solidFill>
            </a:endParaRPr>
          </a:p>
        </p:txBody>
      </p:sp>
      <p:sp>
        <p:nvSpPr>
          <p:cNvPr id="6" name="Rectangle 5"/>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rot="5400000">
            <a:off x="5858982" y="-2677079"/>
            <a:ext cx="474033" cy="12192003"/>
          </a:xfrm>
          <a:prstGeom prst="rect">
            <a:avLst/>
          </a:prstGeom>
          <a:gradFill>
            <a:gsLst>
              <a:gs pos="30000">
                <a:srgbClr val="090909">
                  <a:alpha val="85000"/>
                </a:srgbClr>
              </a:gs>
              <a:gs pos="15000">
                <a:srgbClr val="050505">
                  <a:alpha val="88000"/>
                </a:srgbClr>
              </a:gs>
              <a:gs pos="75000">
                <a:srgbClr val="151515">
                  <a:alpha val="66000"/>
                </a:srgbClr>
              </a:gs>
              <a:gs pos="60000">
                <a:srgbClr val="121212">
                  <a:alpha val="76000"/>
                </a:srgbClr>
              </a:gs>
              <a:gs pos="45000">
                <a:srgbClr val="0C0C0C">
                  <a:alpha val="81000"/>
                </a:srgbClr>
              </a:gs>
              <a:gs pos="0">
                <a:schemeClr val="tx1">
                  <a:alpha val="90000"/>
                </a:schemeClr>
              </a:gs>
              <a:gs pos="100000">
                <a:srgbClr val="171616">
                  <a:alpha val="5000"/>
                </a:srgbClr>
              </a:gs>
              <a:gs pos="90000">
                <a:schemeClr val="bg2">
                  <a:lumMod val="10000"/>
                  <a:alpha val="5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2384" y="3652516"/>
            <a:ext cx="12189616" cy="3205484"/>
          </a:xfrm>
          <a:prstGeom prst="rect">
            <a:avLst/>
          </a:pr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21893" y="4413531"/>
            <a:ext cx="2441987" cy="1924208"/>
          </a:xfrm>
          <a:prstGeom prst="rect">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If you have access to pictures, show visuals and describe each picture here</a:t>
            </a:r>
            <a:r>
              <a:rPr lang="en-US" dirty="0" smtClean="0">
                <a:solidFill>
                  <a:schemeClr val="tx1"/>
                </a:solidFill>
              </a:rPr>
              <a:t>. These should highlight your idea/topic.</a:t>
            </a:r>
            <a:endParaRPr lang="en-US" dirty="0">
              <a:solidFill>
                <a:schemeClr val="tx1"/>
              </a:solidFill>
              <a:cs typeface="Estrangelo Edessa" panose="03080600000000000000" pitchFamily="66" charset="0"/>
            </a:endParaRPr>
          </a:p>
        </p:txBody>
      </p:sp>
      <p:sp>
        <p:nvSpPr>
          <p:cNvPr id="21" name="Rectangle 20"/>
          <p:cNvSpPr/>
          <p:nvPr/>
        </p:nvSpPr>
        <p:spPr>
          <a:xfrm>
            <a:off x="3303147" y="4413531"/>
            <a:ext cx="2440488" cy="1924208"/>
          </a:xfrm>
          <a:prstGeom prst="rect">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If you have access to pictures, show visuals and describe each picture here. These should highlight your idea/topic.</a:t>
            </a:r>
            <a:endParaRPr lang="en-US" dirty="0">
              <a:solidFill>
                <a:schemeClr val="tx1"/>
              </a:solidFill>
              <a:cs typeface="Estrangelo Edessa" panose="03080600000000000000" pitchFamily="66" charset="0"/>
            </a:endParaRPr>
          </a:p>
        </p:txBody>
      </p:sp>
      <p:sp>
        <p:nvSpPr>
          <p:cNvPr id="22" name="Rectangle 21"/>
          <p:cNvSpPr/>
          <p:nvPr/>
        </p:nvSpPr>
        <p:spPr>
          <a:xfrm>
            <a:off x="6284400" y="4413531"/>
            <a:ext cx="2440488" cy="1924208"/>
          </a:xfrm>
          <a:prstGeom prst="rect">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If you have access to pictures, show visuals and describe each picture here. These should highlight your idea/topic.</a:t>
            </a:r>
            <a:endParaRPr lang="en-US" dirty="0">
              <a:solidFill>
                <a:schemeClr val="tx1"/>
              </a:solidFill>
              <a:cs typeface="Estrangelo Edessa" panose="03080600000000000000" pitchFamily="66" charset="0"/>
            </a:endParaRPr>
          </a:p>
        </p:txBody>
      </p:sp>
      <p:sp>
        <p:nvSpPr>
          <p:cNvPr id="23" name="Rectangle 22"/>
          <p:cNvSpPr/>
          <p:nvPr/>
        </p:nvSpPr>
        <p:spPr>
          <a:xfrm>
            <a:off x="9265653" y="4418477"/>
            <a:ext cx="2440488" cy="1924208"/>
          </a:xfrm>
          <a:prstGeom prst="rect">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If you have access to pictures, show visuals and describe each picture here. These should highlight your idea/topic.</a:t>
            </a:r>
            <a:endParaRPr lang="en-US" dirty="0">
              <a:solidFill>
                <a:schemeClr val="tx1"/>
              </a:solidFill>
              <a:cs typeface="Estrangelo Edessa" panose="03080600000000000000" pitchFamily="66" charset="0"/>
            </a:endParaRPr>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03147" y="1991737"/>
            <a:ext cx="2432304" cy="2432304"/>
          </a:xfrm>
          <a:prstGeom prst="rect">
            <a:avLst/>
          </a:prstGeom>
          <a:effectLst>
            <a:outerShdw blurRad="50800" dist="38100" dir="2700000" algn="tl" rotWithShape="0">
              <a:prstClr val="black">
                <a:alpha val="40000"/>
              </a:prstClr>
            </a:outerShdw>
          </a:effectLst>
        </p:spPr>
      </p:pic>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88492" y="1995514"/>
            <a:ext cx="2432304" cy="2432304"/>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273837" y="1990430"/>
            <a:ext cx="2432304" cy="2432304"/>
          </a:xfrm>
          <a:prstGeom prst="rect">
            <a:avLst/>
          </a:prstGeom>
          <a:effectLst>
            <a:outerShdw blurRad="50800" dist="38100" dir="2700000" algn="tl" rotWithShape="0">
              <a:prstClr val="black">
                <a:alpha val="40000"/>
              </a:prstClr>
            </a:outerShdw>
          </a:effectLst>
        </p:spPr>
      </p:pic>
      <p:pic>
        <p:nvPicPr>
          <p:cNvPr id="2" name="Picture 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9927" y="2011107"/>
            <a:ext cx="2433954" cy="2433954"/>
          </a:xfrm>
          <a:prstGeom prst="rect">
            <a:avLst/>
          </a:prstGeom>
          <a:effectLst>
            <a:outerShdw blurRad="50800" dist="38100" dir="2700000" algn="tl" rotWithShape="0">
              <a:prstClr val="black">
                <a:alpha val="40000"/>
              </a:prstClr>
            </a:outerShdw>
          </a:effectLst>
        </p:spPr>
      </p:pic>
      <p:sp>
        <p:nvSpPr>
          <p:cNvPr id="27" name="TextBox 26"/>
          <p:cNvSpPr txBox="1"/>
          <p:nvPr/>
        </p:nvSpPr>
        <p:spPr>
          <a:xfrm>
            <a:off x="-6451" y="411826"/>
            <a:ext cx="12192003" cy="584775"/>
          </a:xfrm>
          <a:prstGeom prst="rect">
            <a:avLst/>
          </a:prstGeom>
          <a:solidFill>
            <a:schemeClr val="accent1"/>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Visuals &amp; </a:t>
            </a:r>
            <a:r>
              <a:rPr lang="en-US" sz="3200" dirty="0">
                <a:solidFill>
                  <a:schemeClr val="bg1"/>
                </a:solidFill>
              </a:rPr>
              <a:t>D</a:t>
            </a:r>
            <a:r>
              <a:rPr lang="en-US" sz="3200" dirty="0" smtClean="0">
                <a:solidFill>
                  <a:schemeClr val="bg1"/>
                </a:solidFill>
              </a:rPr>
              <a:t>escriptions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386793549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000" b="-5000"/>
          </a:stretch>
        </a:blipFill>
        <a:effectLst/>
      </p:bgPr>
    </p:bg>
    <p:spTree>
      <p:nvGrpSpPr>
        <p:cNvPr id="1" name=""/>
        <p:cNvGrpSpPr/>
        <p:nvPr/>
      </p:nvGrpSpPr>
      <p:grpSpPr>
        <a:xfrm>
          <a:off x="0" y="0"/>
          <a:ext cx="0" cy="0"/>
          <a:chOff x="0" y="0"/>
          <a:chExt cx="0" cy="0"/>
        </a:xfrm>
      </p:grpSpPr>
      <p:sp>
        <p:nvSpPr>
          <p:cNvPr id="6" name="Rectangle 5"/>
          <p:cNvSpPr/>
          <p:nvPr/>
        </p:nvSpPr>
        <p:spPr>
          <a:xfrm>
            <a:off x="-2"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780278" y="1423448"/>
            <a:ext cx="3200400" cy="3704138"/>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bg1"/>
                </a:solidFill>
              </a:rPr>
              <a:t>Detail one of your key points here. What problem does your * fix? How does your * make life easier? Or is your * just really cool? Be creative and be unique</a:t>
            </a:r>
            <a:r>
              <a:rPr lang="en-US" sz="2000" dirty="0" smtClean="0">
                <a:solidFill>
                  <a:schemeClr val="bg1"/>
                </a:solidFill>
              </a:rPr>
              <a:t>! Show your class that you are really smart and cool. </a:t>
            </a:r>
            <a:endParaRPr lang="en-US" sz="2000" dirty="0">
              <a:solidFill>
                <a:schemeClr val="bg1"/>
              </a:solidFill>
              <a:cs typeface="Estrangelo Edessa" panose="03080600000000000000" pitchFamily="66" charset="0"/>
            </a:endParaRPr>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sp>
        <p:nvSpPr>
          <p:cNvPr id="5" name="Rectangle 4"/>
          <p:cNvSpPr/>
          <p:nvPr/>
        </p:nvSpPr>
        <p:spPr>
          <a:xfrm>
            <a:off x="780278" y="1423447"/>
            <a:ext cx="3200400" cy="509525"/>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Key Point #1</a:t>
            </a:r>
            <a:endParaRPr lang="en-US" sz="2400" dirty="0">
              <a:solidFill>
                <a:schemeClr val="bg1"/>
              </a:solidFill>
              <a:cs typeface="Estrangelo Edessa" panose="03080600000000000000" pitchFamily="66" charset="0"/>
            </a:endParaRPr>
          </a:p>
        </p:txBody>
      </p:sp>
      <p:sp>
        <p:nvSpPr>
          <p:cNvPr id="28" name="Rectangle 27"/>
          <p:cNvSpPr/>
          <p:nvPr/>
        </p:nvSpPr>
        <p:spPr>
          <a:xfrm>
            <a:off x="4537682" y="1423448"/>
            <a:ext cx="3200400" cy="3704138"/>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bg1"/>
                </a:solidFill>
              </a:rPr>
              <a:t>Detail one of your key points here. What problem does your * fix? How does your * make life easier? Or is your * just really cool? Be creative and be unique! Show your class that you are really smart and cool. </a:t>
            </a:r>
            <a:endParaRPr lang="en-US" sz="2000" dirty="0">
              <a:solidFill>
                <a:schemeClr val="bg1"/>
              </a:solidFill>
              <a:cs typeface="Estrangelo Edessa" panose="03080600000000000000" pitchFamily="66" charset="0"/>
            </a:endParaRPr>
          </a:p>
        </p:txBody>
      </p:sp>
      <p:sp>
        <p:nvSpPr>
          <p:cNvPr id="31" name="Rectangle 30"/>
          <p:cNvSpPr/>
          <p:nvPr/>
        </p:nvSpPr>
        <p:spPr>
          <a:xfrm>
            <a:off x="8295086" y="1423447"/>
            <a:ext cx="3200400" cy="3657600"/>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bg1"/>
                </a:solidFill>
              </a:rPr>
              <a:t>Detail one of your key points here. What problem does your * fix? How does your * make life easier? Or is your * just really cool? Be creative and be unique! Show your class that you are really smart and cool. </a:t>
            </a:r>
            <a:endParaRPr lang="en-US" sz="2000" dirty="0">
              <a:solidFill>
                <a:schemeClr val="bg1"/>
              </a:solidFill>
              <a:cs typeface="Estrangelo Edessa" panose="03080600000000000000" pitchFamily="66" charset="0"/>
            </a:endParaRPr>
          </a:p>
        </p:txBody>
      </p:sp>
      <p:sp>
        <p:nvSpPr>
          <p:cNvPr id="32" name="Rectangle 31"/>
          <p:cNvSpPr/>
          <p:nvPr/>
        </p:nvSpPr>
        <p:spPr>
          <a:xfrm>
            <a:off x="4537682" y="1423447"/>
            <a:ext cx="3200400" cy="509525"/>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Key Point </a:t>
            </a:r>
            <a:r>
              <a:rPr lang="en-US" sz="2400" dirty="0" smtClean="0">
                <a:solidFill>
                  <a:schemeClr val="bg1"/>
                </a:solidFill>
              </a:rPr>
              <a:t>#2</a:t>
            </a:r>
            <a:endParaRPr lang="en-US" sz="2400" dirty="0">
              <a:solidFill>
                <a:schemeClr val="bg1"/>
              </a:solidFill>
              <a:cs typeface="Estrangelo Edessa" panose="03080600000000000000" pitchFamily="66" charset="0"/>
            </a:endParaRPr>
          </a:p>
        </p:txBody>
      </p:sp>
      <p:sp>
        <p:nvSpPr>
          <p:cNvPr id="33" name="Rectangle 32"/>
          <p:cNvSpPr/>
          <p:nvPr/>
        </p:nvSpPr>
        <p:spPr>
          <a:xfrm>
            <a:off x="8295086" y="1423447"/>
            <a:ext cx="3200400" cy="509525"/>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Key Point </a:t>
            </a:r>
            <a:r>
              <a:rPr lang="en-US" sz="2400" dirty="0" smtClean="0">
                <a:solidFill>
                  <a:schemeClr val="bg1"/>
                </a:solidFill>
              </a:rPr>
              <a:t>#2</a:t>
            </a:r>
            <a:endParaRPr lang="en-US" sz="2400" dirty="0">
              <a:solidFill>
                <a:schemeClr val="bg1"/>
              </a:solidFill>
              <a:cs typeface="Estrangelo Edessa" panose="03080600000000000000" pitchFamily="66" charset="0"/>
            </a:endParaRPr>
          </a:p>
        </p:txBody>
      </p:sp>
      <p:sp>
        <p:nvSpPr>
          <p:cNvPr id="20" name="TextBox 19"/>
          <p:cNvSpPr txBox="1"/>
          <p:nvPr/>
        </p:nvSpPr>
        <p:spPr>
          <a:xfrm>
            <a:off x="-6451" y="411826"/>
            <a:ext cx="12192003" cy="584775"/>
          </a:xfrm>
          <a:prstGeom prst="rect">
            <a:avLst/>
          </a:prstGeom>
          <a:solidFill>
            <a:schemeClr val="accent1"/>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Key Points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75527450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000" b="-5000"/>
          </a:stretch>
        </a:blipFill>
        <a:effectLst/>
      </p:bgPr>
    </p:bg>
    <p:spTree>
      <p:nvGrpSpPr>
        <p:cNvPr id="1" name=""/>
        <p:cNvGrpSpPr/>
        <p:nvPr/>
      </p:nvGrpSpPr>
      <p:grpSpPr>
        <a:xfrm>
          <a:off x="0" y="0"/>
          <a:ext cx="0" cy="0"/>
          <a:chOff x="0" y="0"/>
          <a:chExt cx="0" cy="0"/>
        </a:xfrm>
      </p:grpSpPr>
      <p:sp>
        <p:nvSpPr>
          <p:cNvPr id="6" name="Rectangle 5"/>
          <p:cNvSpPr/>
          <p:nvPr/>
        </p:nvSpPr>
        <p:spPr>
          <a:xfrm>
            <a:off x="-2"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sp>
        <p:nvSpPr>
          <p:cNvPr id="31" name="Rectangle 30"/>
          <p:cNvSpPr/>
          <p:nvPr/>
        </p:nvSpPr>
        <p:spPr>
          <a:xfrm>
            <a:off x="875211" y="1423447"/>
            <a:ext cx="10620275" cy="3657600"/>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en-US" sz="2800" dirty="0" smtClean="0">
                <a:solidFill>
                  <a:schemeClr val="bg1"/>
                </a:solidFill>
              </a:rPr>
              <a:t>Abc.com</a:t>
            </a:r>
          </a:p>
          <a:p>
            <a:pPr marL="457200" indent="-457200">
              <a:buFont typeface="Arial" panose="020B0604020202020204" pitchFamily="34" charset="0"/>
              <a:buChar char="•"/>
            </a:pPr>
            <a:r>
              <a:rPr lang="en-US" sz="2800" dirty="0" smtClean="0">
                <a:solidFill>
                  <a:schemeClr val="bg1"/>
                </a:solidFill>
                <a:cs typeface="Estrangelo Edessa" panose="03080600000000000000" pitchFamily="66" charset="0"/>
              </a:rPr>
              <a:t>123.com</a:t>
            </a:r>
          </a:p>
          <a:p>
            <a:pPr marL="457200" indent="-457200">
              <a:buFont typeface="Arial" panose="020B0604020202020204" pitchFamily="34" charset="0"/>
              <a:buChar char="•"/>
            </a:pPr>
            <a:r>
              <a:rPr lang="en-US" sz="2800" dirty="0" smtClean="0">
                <a:solidFill>
                  <a:schemeClr val="bg1"/>
                </a:solidFill>
                <a:cs typeface="Estrangelo Edessa" panose="03080600000000000000" pitchFamily="66" charset="0"/>
              </a:rPr>
              <a:t>My Dad</a:t>
            </a:r>
          </a:p>
          <a:p>
            <a:pPr marL="457200" indent="-457200">
              <a:buFont typeface="Arial" panose="020B0604020202020204" pitchFamily="34" charset="0"/>
              <a:buChar char="•"/>
            </a:pPr>
            <a:r>
              <a:rPr lang="en-US" sz="2800" dirty="0" smtClean="0">
                <a:solidFill>
                  <a:schemeClr val="bg1"/>
                </a:solidFill>
                <a:cs typeface="Estrangelo Edessa" panose="03080600000000000000" pitchFamily="66" charset="0"/>
              </a:rPr>
              <a:t>Science Today textbook</a:t>
            </a:r>
            <a:endParaRPr lang="en-US" sz="2800" dirty="0">
              <a:solidFill>
                <a:schemeClr val="bg1"/>
              </a:solidFill>
              <a:cs typeface="Estrangelo Edessa" panose="03080600000000000000" pitchFamily="66" charset="0"/>
            </a:endParaRPr>
          </a:p>
        </p:txBody>
      </p:sp>
      <p:sp>
        <p:nvSpPr>
          <p:cNvPr id="33" name="Rectangle 32"/>
          <p:cNvSpPr/>
          <p:nvPr/>
        </p:nvSpPr>
        <p:spPr>
          <a:xfrm>
            <a:off x="875211" y="1423447"/>
            <a:ext cx="10620275" cy="509525"/>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bg1"/>
                </a:solidFill>
              </a:rPr>
              <a:t>List where you got your information from below.</a:t>
            </a:r>
            <a:endParaRPr lang="en-US" sz="2400" dirty="0">
              <a:solidFill>
                <a:schemeClr val="bg1"/>
              </a:solidFill>
              <a:cs typeface="Estrangelo Edessa" panose="03080600000000000000" pitchFamily="66" charset="0"/>
            </a:endParaRPr>
          </a:p>
        </p:txBody>
      </p:sp>
      <p:sp>
        <p:nvSpPr>
          <p:cNvPr id="7" name="TextBox 6"/>
          <p:cNvSpPr txBox="1"/>
          <p:nvPr/>
        </p:nvSpPr>
        <p:spPr>
          <a:xfrm>
            <a:off x="-6451" y="411826"/>
            <a:ext cx="12192003" cy="584775"/>
          </a:xfrm>
          <a:prstGeom prst="rect">
            <a:avLst/>
          </a:prstGeom>
          <a:solidFill>
            <a:schemeClr val="accent1"/>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Works Cited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301806395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000" b="-5000"/>
          </a:stretch>
        </a:blipFill>
        <a:effectLst/>
      </p:bgPr>
    </p:bg>
    <p:spTree>
      <p:nvGrpSpPr>
        <p:cNvPr id="1" name=""/>
        <p:cNvGrpSpPr/>
        <p:nvPr/>
      </p:nvGrpSpPr>
      <p:grpSpPr>
        <a:xfrm>
          <a:off x="0" y="0"/>
          <a:ext cx="0" cy="0"/>
          <a:chOff x="0" y="0"/>
          <a:chExt cx="0" cy="0"/>
        </a:xfrm>
      </p:grpSpPr>
      <p:sp>
        <p:nvSpPr>
          <p:cNvPr id="6" name="Rectangle 5"/>
          <p:cNvSpPr/>
          <p:nvPr/>
        </p:nvSpPr>
        <p:spPr>
          <a:xfrm>
            <a:off x="0" y="-15091"/>
            <a:ext cx="12192000" cy="6858000"/>
          </a:xfrm>
          <a:prstGeom prst="rect">
            <a:avLst/>
          </a:prstGeom>
          <a:solidFill>
            <a:schemeClr val="tx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9132475" y="4514439"/>
            <a:ext cx="2251314" cy="1824375"/>
          </a:xfrm>
          <a:prstGeom prst="round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ounded Rectangle 42"/>
          <p:cNvSpPr/>
          <p:nvPr/>
        </p:nvSpPr>
        <p:spPr>
          <a:xfrm>
            <a:off x="5383381" y="4525061"/>
            <a:ext cx="2251314" cy="1824375"/>
          </a:xfrm>
          <a:prstGeom prst="round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p:cNvSpPr/>
          <p:nvPr/>
        </p:nvSpPr>
        <p:spPr>
          <a:xfrm>
            <a:off x="1678482" y="4543251"/>
            <a:ext cx="2251314" cy="1824375"/>
          </a:xfrm>
          <a:prstGeom prst="round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5949" y="1149323"/>
            <a:ext cx="3324225" cy="3324225"/>
          </a:xfrm>
          <a:prstGeom prst="rect">
            <a:avLst/>
          </a:prstGeom>
          <a:effectLst>
            <a:outerShdw blurRad="50800" dist="38100" dir="2700000" algn="tl" rotWithShape="0">
              <a:prstClr val="black">
                <a:alpha val="40000"/>
              </a:prstClr>
            </a:outerShdw>
          </a:effectLst>
        </p:spPr>
      </p:pic>
      <p:sp>
        <p:nvSpPr>
          <p:cNvPr id="7" name="Rectangle 6"/>
          <p:cNvSpPr/>
          <p:nvPr/>
        </p:nvSpPr>
        <p:spPr>
          <a:xfrm>
            <a:off x="763351" y="3784209"/>
            <a:ext cx="820752" cy="2583418"/>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743883" y="4469317"/>
            <a:ext cx="2164702" cy="461665"/>
          </a:xfrm>
          <a:prstGeom prst="rect">
            <a:avLst/>
          </a:prstGeom>
          <a:noFill/>
        </p:spPr>
        <p:txBody>
          <a:bodyPr wrap="square" rtlCol="0">
            <a:spAutoFit/>
          </a:bodyPr>
          <a:lstStyle/>
          <a:p>
            <a:r>
              <a:rPr lang="en-US" sz="2400" dirty="0" smtClean="0">
                <a:solidFill>
                  <a:schemeClr val="bg1"/>
                </a:solidFill>
                <a:latin typeface="+mj-lt"/>
              </a:rPr>
              <a:t>James Sager</a:t>
            </a:r>
            <a:endParaRPr lang="en-US" sz="2400" dirty="0">
              <a:solidFill>
                <a:schemeClr val="bg1"/>
              </a:solidFill>
              <a:latin typeface="+mj-lt"/>
              <a:cs typeface="Estrangelo Edessa" panose="03080600000000000000" pitchFamily="66" charset="0"/>
            </a:endParaRPr>
          </a:p>
        </p:txBody>
      </p:sp>
      <p:sp>
        <p:nvSpPr>
          <p:cNvPr id="31" name="TextBox 30"/>
          <p:cNvSpPr txBox="1"/>
          <p:nvPr/>
        </p:nvSpPr>
        <p:spPr>
          <a:xfrm>
            <a:off x="1717043" y="4914548"/>
            <a:ext cx="2064542" cy="707886"/>
          </a:xfrm>
          <a:prstGeom prst="rect">
            <a:avLst/>
          </a:prstGeom>
          <a:noFill/>
        </p:spPr>
        <p:txBody>
          <a:bodyPr wrap="square" rtlCol="0">
            <a:spAutoFit/>
          </a:bodyPr>
          <a:lstStyle/>
          <a:p>
            <a:r>
              <a:rPr lang="en-US" sz="2000" i="1" dirty="0" smtClean="0">
                <a:solidFill>
                  <a:schemeClr val="bg1"/>
                </a:solidFill>
                <a:latin typeface="+mj-lt"/>
              </a:rPr>
              <a:t>Ideas and research</a:t>
            </a:r>
            <a:endParaRPr lang="en-US" sz="2000" i="1" dirty="0">
              <a:solidFill>
                <a:schemeClr val="bg1"/>
              </a:solidFill>
              <a:latin typeface="+mj-lt"/>
              <a:cs typeface="Estrangelo Edessa" panose="03080600000000000000" pitchFamily="66" charset="0"/>
            </a:endParaRPr>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34695" y="1146709"/>
            <a:ext cx="3401237" cy="3247531"/>
          </a:xfrm>
          <a:prstGeom prst="rect">
            <a:avLst/>
          </a:prstGeom>
          <a:effectLst>
            <a:outerShdw blurRad="50800" dist="38100" dir="2700000" algn="tl" rotWithShape="0">
              <a:prstClr val="black">
                <a:alpha val="40000"/>
              </a:prstClr>
            </a:outerShdw>
          </a:effectLst>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61826" y="1155339"/>
            <a:ext cx="3322608" cy="3250670"/>
          </a:xfrm>
          <a:prstGeom prst="rect">
            <a:avLst/>
          </a:prstGeom>
          <a:effectLst>
            <a:outerShdw blurRad="50800" dist="38100" dir="2700000" algn="tl" rotWithShape="0">
              <a:prstClr val="black">
                <a:alpha val="40000"/>
              </a:prstClr>
            </a:outerShdw>
          </a:effectLst>
        </p:spPr>
      </p:pic>
      <p:sp>
        <p:nvSpPr>
          <p:cNvPr id="32" name="Rectangle 31"/>
          <p:cNvSpPr/>
          <p:nvPr/>
        </p:nvSpPr>
        <p:spPr>
          <a:xfrm>
            <a:off x="4492420" y="3784209"/>
            <a:ext cx="820752" cy="2583418"/>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8216281" y="3784209"/>
            <a:ext cx="820752" cy="2583418"/>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5426687" y="4483271"/>
            <a:ext cx="2164702" cy="461665"/>
          </a:xfrm>
          <a:prstGeom prst="rect">
            <a:avLst/>
          </a:prstGeom>
          <a:noFill/>
        </p:spPr>
        <p:txBody>
          <a:bodyPr wrap="square" rtlCol="0">
            <a:spAutoFit/>
          </a:bodyPr>
          <a:lstStyle/>
          <a:p>
            <a:r>
              <a:rPr lang="en-US" sz="2400" dirty="0" smtClean="0">
                <a:solidFill>
                  <a:schemeClr val="bg1"/>
                </a:solidFill>
                <a:latin typeface="+mj-lt"/>
              </a:rPr>
              <a:t>Jimmy Sager</a:t>
            </a:r>
            <a:endParaRPr lang="en-US" sz="2400" dirty="0">
              <a:solidFill>
                <a:schemeClr val="bg1"/>
              </a:solidFill>
              <a:latin typeface="+mj-lt"/>
              <a:cs typeface="Estrangelo Edessa" panose="03080600000000000000" pitchFamily="66" charset="0"/>
            </a:endParaRPr>
          </a:p>
        </p:txBody>
      </p:sp>
      <p:sp>
        <p:nvSpPr>
          <p:cNvPr id="35" name="TextBox 34"/>
          <p:cNvSpPr txBox="1"/>
          <p:nvPr/>
        </p:nvSpPr>
        <p:spPr>
          <a:xfrm>
            <a:off x="9202446" y="4483270"/>
            <a:ext cx="2164702" cy="461665"/>
          </a:xfrm>
          <a:prstGeom prst="rect">
            <a:avLst/>
          </a:prstGeom>
          <a:noFill/>
        </p:spPr>
        <p:txBody>
          <a:bodyPr wrap="square" rtlCol="0">
            <a:spAutoFit/>
          </a:bodyPr>
          <a:lstStyle/>
          <a:p>
            <a:r>
              <a:rPr lang="en-US" sz="2400" dirty="0" smtClean="0">
                <a:solidFill>
                  <a:schemeClr val="bg1"/>
                </a:solidFill>
                <a:latin typeface="+mj-lt"/>
              </a:rPr>
              <a:t>Morgan Sager</a:t>
            </a:r>
            <a:endParaRPr lang="en-US" sz="2400" dirty="0">
              <a:solidFill>
                <a:schemeClr val="bg1"/>
              </a:solidFill>
              <a:latin typeface="+mj-lt"/>
              <a:cs typeface="Estrangelo Edessa" panose="03080600000000000000" pitchFamily="66" charset="0"/>
            </a:endParaRPr>
          </a:p>
        </p:txBody>
      </p:sp>
      <p:sp>
        <p:nvSpPr>
          <p:cNvPr id="36" name="TextBox 35"/>
          <p:cNvSpPr txBox="1"/>
          <p:nvPr/>
        </p:nvSpPr>
        <p:spPr>
          <a:xfrm>
            <a:off x="5426686" y="4914548"/>
            <a:ext cx="2074921" cy="707886"/>
          </a:xfrm>
          <a:prstGeom prst="rect">
            <a:avLst/>
          </a:prstGeom>
          <a:noFill/>
        </p:spPr>
        <p:txBody>
          <a:bodyPr wrap="square" rtlCol="0">
            <a:spAutoFit/>
          </a:bodyPr>
          <a:lstStyle/>
          <a:p>
            <a:r>
              <a:rPr lang="en-US" sz="2000" i="1" dirty="0" smtClean="0">
                <a:solidFill>
                  <a:schemeClr val="bg1"/>
                </a:solidFill>
                <a:latin typeface="+mj-lt"/>
              </a:rPr>
              <a:t>Research and writing.</a:t>
            </a:r>
            <a:endParaRPr lang="en-US" sz="2000" i="1" dirty="0">
              <a:solidFill>
                <a:schemeClr val="bg1"/>
              </a:solidFill>
              <a:latin typeface="+mj-lt"/>
              <a:cs typeface="Estrangelo Edessa" panose="03080600000000000000" pitchFamily="66" charset="0"/>
            </a:endParaRPr>
          </a:p>
        </p:txBody>
      </p:sp>
      <p:sp>
        <p:nvSpPr>
          <p:cNvPr id="37" name="TextBox 36"/>
          <p:cNvSpPr txBox="1"/>
          <p:nvPr/>
        </p:nvSpPr>
        <p:spPr>
          <a:xfrm>
            <a:off x="9202445" y="4914548"/>
            <a:ext cx="2047855" cy="1015663"/>
          </a:xfrm>
          <a:prstGeom prst="rect">
            <a:avLst/>
          </a:prstGeom>
          <a:noFill/>
        </p:spPr>
        <p:txBody>
          <a:bodyPr wrap="square" rtlCol="0">
            <a:spAutoFit/>
          </a:bodyPr>
          <a:lstStyle/>
          <a:p>
            <a:r>
              <a:rPr lang="en-US" sz="2000" i="1" dirty="0" smtClean="0">
                <a:solidFill>
                  <a:schemeClr val="bg1"/>
                </a:solidFill>
                <a:latin typeface="+mj-lt"/>
              </a:rPr>
              <a:t>Proofreading, research and editing.</a:t>
            </a:r>
            <a:endParaRPr lang="en-US" sz="2000" i="1" dirty="0">
              <a:solidFill>
                <a:schemeClr val="bg1"/>
              </a:solidFill>
              <a:latin typeface="+mj-lt"/>
              <a:cs typeface="Estrangelo Edessa" panose="03080600000000000000" pitchFamily="66" charset="0"/>
            </a:endParaRPr>
          </a:p>
        </p:txBody>
      </p:sp>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582413" y="3886480"/>
            <a:ext cx="693535" cy="685800"/>
          </a:xfrm>
          <a:prstGeom prst="rect">
            <a:avLst/>
          </a:prstGeom>
          <a:effectLst>
            <a:outerShdw blurRad="50800" dist="38100" dir="2700000" algn="tl" rotWithShape="0">
              <a:prstClr val="black">
                <a:alpha val="40000"/>
              </a:prstClr>
            </a:outerShdw>
          </a:effectLst>
        </p:spPr>
      </p:pic>
      <p:pic>
        <p:nvPicPr>
          <p:cNvPr id="13" name="Picture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22000" y="3886480"/>
            <a:ext cx="693535" cy="685800"/>
          </a:xfrm>
          <a:prstGeom prst="rect">
            <a:avLst/>
          </a:prstGeom>
          <a:effectLst>
            <a:outerShdw blurRad="50800" dist="38100" dir="2700000" algn="tl" rotWithShape="0">
              <a:prstClr val="black">
                <a:alpha val="40000"/>
              </a:prstClr>
            </a:outerShdw>
          </a:effectLst>
        </p:spPr>
      </p:pic>
      <p:pic>
        <p:nvPicPr>
          <p:cNvPr id="18" name="Picture 1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268399" y="3898725"/>
            <a:ext cx="693535" cy="685800"/>
          </a:xfrm>
          <a:prstGeom prst="rect">
            <a:avLst/>
          </a:prstGeom>
          <a:effectLst>
            <a:outerShdw blurRad="50800" dist="38100" dir="2700000" algn="tl" rotWithShape="0">
              <a:prstClr val="black">
                <a:alpha val="40000"/>
              </a:prstClr>
            </a:outerShdw>
          </a:effectLst>
        </p:spPr>
      </p:pic>
      <p:sp>
        <p:nvSpPr>
          <p:cNvPr id="38" name="TextBox 37"/>
          <p:cNvSpPr txBox="1"/>
          <p:nvPr/>
        </p:nvSpPr>
        <p:spPr>
          <a:xfrm>
            <a:off x="-6451" y="411826"/>
            <a:ext cx="12192003" cy="584775"/>
          </a:xfrm>
          <a:prstGeom prst="rect">
            <a:avLst/>
          </a:prstGeom>
          <a:solidFill>
            <a:schemeClr val="accent1"/>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Authors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156780562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82000" y="366452"/>
            <a:ext cx="5227998" cy="712904"/>
          </a:xfrm>
        </p:spPr>
        <p:txBody>
          <a:bodyPr/>
          <a:lstStyle/>
          <a:p>
            <a:pPr algn="ctr"/>
            <a:r>
              <a:rPr lang="en-US" dirty="0">
                <a:solidFill>
                  <a:srgbClr val="FFFF00"/>
                </a:solidFill>
              </a:rPr>
              <a:t>Copyright </a:t>
            </a:r>
            <a:r>
              <a:rPr lang="en-US" dirty="0" smtClean="0">
                <a:solidFill>
                  <a:srgbClr val="FFFF00"/>
                </a:solidFill>
              </a:rPr>
              <a:t>Notice</a:t>
            </a:r>
            <a:endParaRPr lang="en-US" dirty="0">
              <a:solidFill>
                <a:srgbClr val="FFFF00"/>
              </a:solidFill>
            </a:endParaRPr>
          </a:p>
        </p:txBody>
      </p:sp>
      <p:sp>
        <p:nvSpPr>
          <p:cNvPr id="3" name="Content Placeholder 2"/>
          <p:cNvSpPr>
            <a:spLocks noGrp="1"/>
          </p:cNvSpPr>
          <p:nvPr>
            <p:ph idx="1"/>
          </p:nvPr>
        </p:nvSpPr>
        <p:spPr>
          <a:xfrm>
            <a:off x="0" y="2830286"/>
            <a:ext cx="12192000" cy="4027713"/>
          </a:xfrm>
          <a:solidFill>
            <a:schemeClr val="bg1">
              <a:lumMod val="85000"/>
              <a:alpha val="90000"/>
            </a:schemeClr>
          </a:solidFill>
        </p:spPr>
        <p:txBody>
          <a:bodyPr>
            <a:normAutofit/>
          </a:bodyPr>
          <a:lstStyle/>
          <a:p>
            <a:pPr marL="0" indent="0">
              <a:buNone/>
            </a:pPr>
            <a:r>
              <a:rPr lang="en-US" sz="2400" b="1" dirty="0" smtClean="0"/>
              <a:t>Allowed Actions:</a:t>
            </a:r>
          </a:p>
          <a:p>
            <a:pPr marL="0" indent="0">
              <a:buNone/>
            </a:pPr>
            <a:r>
              <a:rPr lang="en-US" sz="1600" dirty="0" smtClean="0"/>
              <a:t>You are free to use for school, personal or business presentations. Just delete this slide and edit or delete other slides to fit your needs. No fees, no royalties, just free PowerPoint Templates for you to use as you wish.</a:t>
            </a:r>
          </a:p>
          <a:p>
            <a:pPr marL="0" indent="0">
              <a:buNone/>
            </a:pPr>
            <a:r>
              <a:rPr lang="en-US" sz="2400" b="1" dirty="0" smtClean="0"/>
              <a:t>Not Allowed:</a:t>
            </a:r>
            <a:endParaRPr lang="en-US" sz="2400" b="1" dirty="0"/>
          </a:p>
          <a:p>
            <a:pPr marL="0" indent="0">
              <a:buNone/>
            </a:pPr>
            <a:r>
              <a:rPr lang="en-US" sz="1600" dirty="0" smtClean="0"/>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a:r>
          </a:p>
          <a:p>
            <a:pPr marL="0" indent="0">
              <a:buNone/>
            </a:pPr>
            <a:r>
              <a:rPr lang="en-US" sz="2400" b="1" dirty="0" smtClean="0"/>
              <a:t>Image </a:t>
            </a:r>
            <a:r>
              <a:rPr lang="en-US" sz="2400" b="1" dirty="0"/>
              <a:t>Usage Rights:</a:t>
            </a:r>
          </a:p>
          <a:p>
            <a:pPr marL="0" indent="0">
              <a:buNone/>
            </a:pPr>
            <a:r>
              <a:rPr lang="en-US" sz="1700" dirty="0"/>
              <a:t>Most of our images are licensed through </a:t>
            </a:r>
            <a:r>
              <a:rPr lang="en-US" sz="1700" dirty="0" smtClean="0"/>
              <a:t>Shutterstock, </a:t>
            </a:r>
            <a:r>
              <a:rPr lang="en-US" sz="1700" dirty="0"/>
              <a:t>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a:p>
            <a:pPr marL="0" indent="0">
              <a:buNone/>
            </a:pPr>
            <a:endParaRPr lang="en-US" sz="2000" dirty="0"/>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
        <p:nvSpPr>
          <p:cNvPr id="4" name="TextBox 3"/>
          <p:cNvSpPr txBox="1"/>
          <p:nvPr/>
        </p:nvSpPr>
        <p:spPr>
          <a:xfrm>
            <a:off x="0" y="2008682"/>
            <a:ext cx="12192000" cy="584775"/>
          </a:xfrm>
          <a:prstGeom prst="rect">
            <a:avLst/>
          </a:prstGeom>
          <a:solidFill>
            <a:schemeClr val="bg1"/>
          </a:solidFill>
        </p:spPr>
        <p:txBody>
          <a:bodyPr wrap="square" rtlCol="0">
            <a:spAutoFit/>
          </a:bodyPr>
          <a:lstStyle/>
          <a:p>
            <a:pPr algn="ctr"/>
            <a:r>
              <a:rPr lang="en-US" sz="3200" dirty="0" smtClean="0"/>
              <a:t>Delete This Slide. This is allowed usage information only.</a:t>
            </a:r>
          </a:p>
        </p:txBody>
      </p:sp>
      <p:sp>
        <p:nvSpPr>
          <p:cNvPr id="7" name="TextBox 6"/>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2"/>
              </a:rPr>
              <a:t>Free PowerPoint Templates</a:t>
            </a:r>
            <a:endParaRPr lang="en-US" sz="100" dirty="0">
              <a:solidFill>
                <a:schemeClr val="bg1">
                  <a:lumMod val="75000"/>
                </a:schemeClr>
              </a:solidFill>
            </a:endParaRPr>
          </a:p>
        </p:txBody>
      </p:sp>
    </p:spTree>
    <p:extLst>
      <p:ext uri="{BB962C8B-B14F-4D97-AF65-F5344CB8AC3E}">
        <p14:creationId xmlns:p14="http://schemas.microsoft.com/office/powerpoint/2010/main" val="19191905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4459" y="365126"/>
            <a:ext cx="10529341" cy="712904"/>
          </a:xfrm>
        </p:spPr>
        <p:txBody>
          <a:bodyPr/>
          <a:lstStyle/>
          <a:p>
            <a:pPr algn="ctr"/>
            <a:r>
              <a:rPr lang="en-US" dirty="0" smtClean="0">
                <a:solidFill>
                  <a:srgbClr val="FFFF00"/>
                </a:solidFill>
              </a:rPr>
              <a:t>Image Tips</a:t>
            </a:r>
            <a:endParaRPr lang="en-US" dirty="0">
              <a:solidFill>
                <a:srgbClr val="FFFF00"/>
              </a:solidFill>
            </a:endParaRPr>
          </a:p>
        </p:txBody>
      </p:sp>
      <p:sp>
        <p:nvSpPr>
          <p:cNvPr id="3" name="Content Placeholder 2"/>
          <p:cNvSpPr>
            <a:spLocks noGrp="1"/>
          </p:cNvSpPr>
          <p:nvPr>
            <p:ph idx="1"/>
          </p:nvPr>
        </p:nvSpPr>
        <p:spPr>
          <a:xfrm>
            <a:off x="0" y="1406012"/>
            <a:ext cx="12192000" cy="5451987"/>
          </a:xfrm>
          <a:solidFill>
            <a:schemeClr val="bg1">
              <a:lumMod val="85000"/>
              <a:alpha val="90000"/>
            </a:schemeClr>
          </a:solidFill>
        </p:spPr>
        <p:txBody>
          <a:bodyPr>
            <a:normAutofit/>
          </a:bodyPr>
          <a:lstStyle/>
          <a:p>
            <a:r>
              <a:rPr lang="en-US" sz="2400" dirty="0" smtClean="0"/>
              <a:t>Image Removal &amp; Modifications:</a:t>
            </a:r>
          </a:p>
          <a:p>
            <a:pPr marL="0" indent="0">
              <a:buNone/>
            </a:pPr>
            <a:r>
              <a:rPr lang="en-US" sz="2000" b="1" dirty="0" smtClean="0"/>
              <a:t>Background Images:</a:t>
            </a:r>
          </a:p>
          <a:p>
            <a:pPr marL="0" indent="0">
              <a:buNone/>
            </a:pPr>
            <a:r>
              <a:rPr lang="en-US" sz="1600" dirty="0" smtClean="0"/>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pPr marL="0" indent="0">
              <a:buNone/>
            </a:pPr>
            <a:r>
              <a:rPr lang="en-US" sz="2000" b="1" dirty="0" smtClean="0"/>
              <a:t>Smaller Images in Content:</a:t>
            </a:r>
          </a:p>
          <a:p>
            <a:pPr marL="0" indent="0">
              <a:buNone/>
            </a:pPr>
            <a:r>
              <a:rPr lang="en-US" sz="1600" dirty="0" smtClean="0"/>
              <a:t>Simply right click the image and choose the “change picture” option, and it will give you options to browse your computer or search online.</a:t>
            </a:r>
          </a:p>
          <a:p>
            <a:pPr marL="0" indent="0">
              <a:buNone/>
            </a:pPr>
            <a:r>
              <a:rPr lang="en-US" sz="2000" b="1" dirty="0" smtClean="0"/>
              <a:t>Color Transparency Screen:</a:t>
            </a:r>
          </a:p>
          <a:p>
            <a:pPr marL="0" indent="0">
              <a:buNone/>
            </a:pPr>
            <a:r>
              <a:rPr lang="en-US" sz="1600" dirty="0" smtClean="0"/>
              <a:t>Many slides have colored screen with varying transparency levels to give color to the slide and allow text on slide to be seen better. This is usually placed at the back of the slide, just in front of the background image. To modify color or change transparency, right click in the slide somewhere that does not have text or objects.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a:p>
            <a:pPr marL="0" indent="0">
              <a:buNone/>
            </a:pPr>
            <a:r>
              <a:rPr lang="en-US" sz="2000" b="1" dirty="0" smtClean="0"/>
              <a:t>Image Usage Rights:</a:t>
            </a:r>
            <a:endParaRPr lang="en-US" sz="2000" b="1" dirty="0"/>
          </a:p>
          <a:p>
            <a:pPr marL="0" indent="0">
              <a:buNone/>
            </a:pPr>
            <a:r>
              <a:rPr lang="en-US" sz="1600" dirty="0" smtClean="0"/>
              <a:t>Most of our images are licensed through Shutterstock, for use within our PowerPoint Templates only. You are free to modify and transfer photos between our templates, but use outside our templates could constitute a copyright violation. </a:t>
            </a:r>
            <a:r>
              <a:rPr lang="en-US" sz="1600" dirty="0"/>
              <a:t>By providing these PowerPoint Templates to you, we are not transferring any of our licensing of images to be used outside these </a:t>
            </a:r>
            <a:r>
              <a:rPr lang="en-US" sz="1600" dirty="0" smtClean="0"/>
              <a:t>templates.</a:t>
            </a:r>
          </a:p>
        </p:txBody>
      </p:sp>
      <p:sp>
        <p:nvSpPr>
          <p:cNvPr id="7" name="TextBox 6"/>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2"/>
              </a:rPr>
              <a:t>Free PowerPoint Templates</a:t>
            </a:r>
            <a:endParaRPr lang="en-US" sz="100" dirty="0">
              <a:solidFill>
                <a:schemeClr val="bg1">
                  <a:lumMod val="75000"/>
                </a:schemeClr>
              </a:solidFill>
            </a:endParaRPr>
          </a:p>
        </p:txBody>
      </p:sp>
    </p:spTree>
    <p:extLst>
      <p:ext uri="{BB962C8B-B14F-4D97-AF65-F5344CB8AC3E}">
        <p14:creationId xmlns:p14="http://schemas.microsoft.com/office/powerpoint/2010/main" val="3859369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5013</TotalTime>
  <Words>1096</Words>
  <Application>Microsoft Office PowerPoint</Application>
  <PresentationFormat>Widescreen</PresentationFormat>
  <Paragraphs>74</Paragraphs>
  <Slides>10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 BONNIE</vt:lpstr>
      <vt:lpstr>Arial</vt:lpstr>
      <vt:lpstr>Browallia New</vt:lpstr>
      <vt:lpstr>Calibri</vt:lpstr>
      <vt:lpstr>Calibri Light</vt:lpstr>
      <vt:lpstr>Candara</vt:lpstr>
      <vt:lpstr>Estrangelo Edessa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Copyright Notice</vt:lpstr>
      <vt:lpstr>Image Tips</vt:lpstr>
      <vt:lpstr>Transitions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 sager</cp:lastModifiedBy>
  <cp:revision>1895</cp:revision>
  <dcterms:created xsi:type="dcterms:W3CDTF">2015-12-31T02:20:12Z</dcterms:created>
  <dcterms:modified xsi:type="dcterms:W3CDTF">2016-03-14T02:02:04Z</dcterms:modified>
</cp:coreProperties>
</file>