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8" r:id="rId3"/>
    <p:sldId id="309" r:id="rId4"/>
    <p:sldId id="310" r:id="rId5"/>
    <p:sldId id="311" r:id="rId6"/>
    <p:sldId id="312" r:id="rId7"/>
    <p:sldId id="313"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1402</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293</cp:revision>
  <dcterms:created xsi:type="dcterms:W3CDTF">2016-09-28T22:08:47Z</dcterms:created>
  <dcterms:modified xsi:type="dcterms:W3CDTF">2016-10-29T21:38:47Z</dcterms:modified>
</cp:coreProperties>
</file>