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0" r:id="rId3"/>
    <p:sldId id="463" r:id="rId4"/>
    <p:sldId id="464" r:id="rId5"/>
    <p:sldId id="468" r:id="rId6"/>
    <p:sldId id="469" r:id="rId7"/>
    <p:sldId id="465" r:id="rId8"/>
    <p:sldId id="466" r:id="rId9"/>
    <p:sldId id="467" r:id="rId10"/>
    <p:sldId id="474" r:id="rId11"/>
    <p:sldId id="473" r:id="rId12"/>
    <p:sldId id="475" r:id="rId13"/>
    <p:sldId id="472" r:id="rId14"/>
    <p:sldId id="471" r:id="rId15"/>
    <p:sldId id="458" r:id="rId16"/>
    <p:sldId id="447" r:id="rId17"/>
    <p:sldId id="444" r:id="rId18"/>
    <p:sldId id="429" r:id="rId19"/>
    <p:sldId id="422" r:id="rId20"/>
    <p:sldId id="420"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6" d="100"/>
          <a:sy n="76" d="100"/>
        </p:scale>
        <p:origin x="120" y="69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509095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4"/>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1" r:id="rId14"/>
    <p:sldLayoutId id="2147483673" r:id="rId15"/>
    <p:sldLayoutId id="2147483676" r:id="rId16"/>
    <p:sldLayoutId id="2147483677" r:id="rId17"/>
    <p:sldLayoutId id="2147483678" r:id="rId18"/>
    <p:sldLayoutId id="2147483679" r:id="rId19"/>
    <p:sldLayoutId id="2147483680" r:id="rId20"/>
    <p:sldLayoutId id="2147483681" r:id="rId21"/>
    <p:sldLayoutId id="2147483682"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8.jp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8" Type="http://schemas.openxmlformats.org/officeDocument/2006/relationships/image" Target="../media/image2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5.jpg"/><Relationship Id="rId5" Type="http://schemas.openxmlformats.org/officeDocument/2006/relationships/image" Target="../media/image27.jpg"/><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8.xml"/><Relationship Id="rId4" Type="http://schemas.openxmlformats.org/officeDocument/2006/relationships/image" Target="../media/image38.jpg"/></Relationships>
</file>

<file path=ppt/slides/_rels/slide28.xml.rels><?xml version="1.0" encoding="UTF-8" standalone="yes"?>
<Relationships xmlns="http://schemas.openxmlformats.org/package/2006/relationships"><Relationship Id="rId3" Type="http://schemas.openxmlformats.org/officeDocument/2006/relationships/image" Target="../media/image39.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3.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98056" y="4185706"/>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21,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FE4A1E"/>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5C9AD3"/>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7A7A7A"/>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FE4A1E"/>
                  </a:solidFill>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5C9AD3"/>
                  </a:solidFill>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solidFill>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7A7A7A"/>
                  </a:solidFill>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solidFill>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147170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FE4A1E"/>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5C9A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7A7A7A"/>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19955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784788" y="1952194"/>
            <a:ext cx="2172908" cy="1909562"/>
            <a:chOff x="784788" y="1952194"/>
            <a:chExt cx="2172908" cy="1909562"/>
          </a:xfrm>
        </p:grpSpPr>
        <p:sp>
          <p:nvSpPr>
            <p:cNvPr id="10" name="Freeform 7"/>
            <p:cNvSpPr>
              <a:spLocks/>
            </p:cNvSpPr>
            <p:nvPr/>
          </p:nvSpPr>
          <p:spPr bwMode="auto">
            <a:xfrm>
              <a:off x="802415" y="1952194"/>
              <a:ext cx="2155281" cy="1909562"/>
            </a:xfrm>
            <a:custGeom>
              <a:avLst/>
              <a:gdLst>
                <a:gd name="T0" fmla="*/ 97 w 2263"/>
                <a:gd name="T1" fmla="*/ 0 h 2005"/>
                <a:gd name="T2" fmla="*/ 1523 w 2263"/>
                <a:gd name="T3" fmla="*/ 0 h 2005"/>
                <a:gd name="T4" fmla="*/ 1546 w 2263"/>
                <a:gd name="T5" fmla="*/ 1 h 2005"/>
                <a:gd name="T6" fmla="*/ 1564 w 2263"/>
                <a:gd name="T7" fmla="*/ 6 h 2005"/>
                <a:gd name="T8" fmla="*/ 1582 w 2263"/>
                <a:gd name="T9" fmla="*/ 15 h 2005"/>
                <a:gd name="T10" fmla="*/ 1596 w 2263"/>
                <a:gd name="T11" fmla="*/ 26 h 2005"/>
                <a:gd name="T12" fmla="*/ 1607 w 2263"/>
                <a:gd name="T13" fmla="*/ 41 h 2005"/>
                <a:gd name="T14" fmla="*/ 1613 w 2263"/>
                <a:gd name="T15" fmla="*/ 59 h 2005"/>
                <a:gd name="T16" fmla="*/ 1616 w 2263"/>
                <a:gd name="T17" fmla="*/ 80 h 2005"/>
                <a:gd name="T18" fmla="*/ 1616 w 2263"/>
                <a:gd name="T19" fmla="*/ 425 h 2005"/>
                <a:gd name="T20" fmla="*/ 2027 w 2263"/>
                <a:gd name="T21" fmla="*/ 425 h 2005"/>
                <a:gd name="T22" fmla="*/ 2263 w 2263"/>
                <a:gd name="T23" fmla="*/ 782 h 2005"/>
                <a:gd name="T24" fmla="*/ 2024 w 2263"/>
                <a:gd name="T25" fmla="*/ 1113 h 2005"/>
                <a:gd name="T26" fmla="*/ 1616 w 2263"/>
                <a:gd name="T27" fmla="*/ 1113 h 2005"/>
                <a:gd name="T28" fmla="*/ 1616 w 2263"/>
                <a:gd name="T29" fmla="*/ 1509 h 2005"/>
                <a:gd name="T30" fmla="*/ 1613 w 2263"/>
                <a:gd name="T31" fmla="*/ 1531 h 2005"/>
                <a:gd name="T32" fmla="*/ 1607 w 2263"/>
                <a:gd name="T33" fmla="*/ 1554 h 2005"/>
                <a:gd name="T34" fmla="*/ 1596 w 2263"/>
                <a:gd name="T35" fmla="*/ 1574 h 2005"/>
                <a:gd name="T36" fmla="*/ 1582 w 2263"/>
                <a:gd name="T37" fmla="*/ 1591 h 2005"/>
                <a:gd name="T38" fmla="*/ 1564 w 2263"/>
                <a:gd name="T39" fmla="*/ 1605 h 2005"/>
                <a:gd name="T40" fmla="*/ 1546 w 2263"/>
                <a:gd name="T41" fmla="*/ 1614 h 2005"/>
                <a:gd name="T42" fmla="*/ 1523 w 2263"/>
                <a:gd name="T43" fmla="*/ 1616 h 2005"/>
                <a:gd name="T44" fmla="*/ 1111 w 2263"/>
                <a:gd name="T45" fmla="*/ 1616 h 2005"/>
                <a:gd name="T46" fmla="*/ 1111 w 2263"/>
                <a:gd name="T47" fmla="*/ 2005 h 2005"/>
                <a:gd name="T48" fmla="*/ 776 w 2263"/>
                <a:gd name="T49" fmla="*/ 1769 h 2005"/>
                <a:gd name="T50" fmla="*/ 424 w 2263"/>
                <a:gd name="T51" fmla="*/ 2005 h 2005"/>
                <a:gd name="T52" fmla="*/ 424 w 2263"/>
                <a:gd name="T53" fmla="*/ 1616 h 2005"/>
                <a:gd name="T54" fmla="*/ 97 w 2263"/>
                <a:gd name="T55" fmla="*/ 1616 h 2005"/>
                <a:gd name="T56" fmla="*/ 74 w 2263"/>
                <a:gd name="T57" fmla="*/ 1614 h 2005"/>
                <a:gd name="T58" fmla="*/ 54 w 2263"/>
                <a:gd name="T59" fmla="*/ 1605 h 2005"/>
                <a:gd name="T60" fmla="*/ 35 w 2263"/>
                <a:gd name="T61" fmla="*/ 1591 h 2005"/>
                <a:gd name="T62" fmla="*/ 22 w 2263"/>
                <a:gd name="T63" fmla="*/ 1574 h 2005"/>
                <a:gd name="T64" fmla="*/ 9 w 2263"/>
                <a:gd name="T65" fmla="*/ 1554 h 2005"/>
                <a:gd name="T66" fmla="*/ 3 w 2263"/>
                <a:gd name="T67" fmla="*/ 1531 h 2005"/>
                <a:gd name="T68" fmla="*/ 0 w 2263"/>
                <a:gd name="T69" fmla="*/ 1509 h 2005"/>
                <a:gd name="T70" fmla="*/ 0 w 2263"/>
                <a:gd name="T71" fmla="*/ 80 h 2005"/>
                <a:gd name="T72" fmla="*/ 3 w 2263"/>
                <a:gd name="T73" fmla="*/ 59 h 2005"/>
                <a:gd name="T74" fmla="*/ 9 w 2263"/>
                <a:gd name="T75" fmla="*/ 41 h 2005"/>
                <a:gd name="T76" fmla="*/ 22 w 2263"/>
                <a:gd name="T77" fmla="*/ 26 h 2005"/>
                <a:gd name="T78" fmla="*/ 35 w 2263"/>
                <a:gd name="T79" fmla="*/ 15 h 2005"/>
                <a:gd name="T80" fmla="*/ 54 w 2263"/>
                <a:gd name="T81" fmla="*/ 6 h 2005"/>
                <a:gd name="T82" fmla="*/ 74 w 2263"/>
                <a:gd name="T83" fmla="*/ 1 h 2005"/>
                <a:gd name="T84" fmla="*/ 97 w 2263"/>
                <a:gd name="T85" fmla="*/ 0 h 20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63" h="2005">
                  <a:moveTo>
                    <a:pt x="97" y="0"/>
                  </a:moveTo>
                  <a:lnTo>
                    <a:pt x="1523" y="0"/>
                  </a:lnTo>
                  <a:lnTo>
                    <a:pt x="1546" y="1"/>
                  </a:lnTo>
                  <a:lnTo>
                    <a:pt x="1564" y="6"/>
                  </a:lnTo>
                  <a:lnTo>
                    <a:pt x="1582" y="15"/>
                  </a:lnTo>
                  <a:lnTo>
                    <a:pt x="1596" y="26"/>
                  </a:lnTo>
                  <a:lnTo>
                    <a:pt x="1607" y="41"/>
                  </a:lnTo>
                  <a:lnTo>
                    <a:pt x="1613" y="59"/>
                  </a:lnTo>
                  <a:lnTo>
                    <a:pt x="1616" y="80"/>
                  </a:lnTo>
                  <a:lnTo>
                    <a:pt x="1616" y="425"/>
                  </a:lnTo>
                  <a:lnTo>
                    <a:pt x="2027" y="425"/>
                  </a:lnTo>
                  <a:lnTo>
                    <a:pt x="2263" y="782"/>
                  </a:lnTo>
                  <a:lnTo>
                    <a:pt x="2024" y="1113"/>
                  </a:lnTo>
                  <a:lnTo>
                    <a:pt x="1616" y="1113"/>
                  </a:lnTo>
                  <a:lnTo>
                    <a:pt x="1616" y="1509"/>
                  </a:lnTo>
                  <a:lnTo>
                    <a:pt x="1613" y="1531"/>
                  </a:lnTo>
                  <a:lnTo>
                    <a:pt x="1607" y="1554"/>
                  </a:lnTo>
                  <a:lnTo>
                    <a:pt x="1596" y="1574"/>
                  </a:lnTo>
                  <a:lnTo>
                    <a:pt x="1582" y="1591"/>
                  </a:lnTo>
                  <a:lnTo>
                    <a:pt x="1564" y="1605"/>
                  </a:lnTo>
                  <a:lnTo>
                    <a:pt x="1546" y="1614"/>
                  </a:lnTo>
                  <a:lnTo>
                    <a:pt x="1523" y="1616"/>
                  </a:lnTo>
                  <a:lnTo>
                    <a:pt x="1111" y="1616"/>
                  </a:lnTo>
                  <a:lnTo>
                    <a:pt x="1111" y="2005"/>
                  </a:lnTo>
                  <a:lnTo>
                    <a:pt x="776" y="1769"/>
                  </a:lnTo>
                  <a:lnTo>
                    <a:pt x="424" y="2005"/>
                  </a:lnTo>
                  <a:lnTo>
                    <a:pt x="424" y="1616"/>
                  </a:lnTo>
                  <a:lnTo>
                    <a:pt x="97" y="1616"/>
                  </a:lnTo>
                  <a:lnTo>
                    <a:pt x="74" y="1614"/>
                  </a:lnTo>
                  <a:lnTo>
                    <a:pt x="54" y="1605"/>
                  </a:lnTo>
                  <a:lnTo>
                    <a:pt x="35" y="1591"/>
                  </a:lnTo>
                  <a:lnTo>
                    <a:pt x="22" y="1574"/>
                  </a:lnTo>
                  <a:lnTo>
                    <a:pt x="9" y="1554"/>
                  </a:lnTo>
                  <a:lnTo>
                    <a:pt x="3" y="1531"/>
                  </a:lnTo>
                  <a:lnTo>
                    <a:pt x="0" y="1509"/>
                  </a:lnTo>
                  <a:lnTo>
                    <a:pt x="0" y="80"/>
                  </a:lnTo>
                  <a:lnTo>
                    <a:pt x="3" y="59"/>
                  </a:lnTo>
                  <a:lnTo>
                    <a:pt x="9" y="41"/>
                  </a:lnTo>
                  <a:lnTo>
                    <a:pt x="22" y="26"/>
                  </a:lnTo>
                  <a:lnTo>
                    <a:pt x="35" y="15"/>
                  </a:lnTo>
                  <a:lnTo>
                    <a:pt x="54" y="6"/>
                  </a:lnTo>
                  <a:lnTo>
                    <a:pt x="74" y="1"/>
                  </a:lnTo>
                  <a:lnTo>
                    <a:pt x="97"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dirty="0"/>
            </a:p>
          </p:txBody>
        </p:sp>
        <p:sp>
          <p:nvSpPr>
            <p:cNvPr id="106" name="TextBox 105"/>
            <p:cNvSpPr txBox="1"/>
            <p:nvPr/>
          </p:nvSpPr>
          <p:spPr>
            <a:xfrm>
              <a:off x="78478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S</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5" name="Group 4"/>
          <p:cNvGrpSpPr/>
          <p:nvPr/>
        </p:nvGrpSpPr>
        <p:grpSpPr>
          <a:xfrm>
            <a:off x="2797691" y="1952194"/>
            <a:ext cx="1935502" cy="2149566"/>
            <a:chOff x="2797691" y="1952194"/>
            <a:chExt cx="1935502" cy="2149566"/>
          </a:xfrm>
        </p:grpSpPr>
        <p:sp>
          <p:nvSpPr>
            <p:cNvPr id="9" name="Freeform 6"/>
            <p:cNvSpPr>
              <a:spLocks/>
            </p:cNvSpPr>
            <p:nvPr/>
          </p:nvSpPr>
          <p:spPr bwMode="auto">
            <a:xfrm>
              <a:off x="2797691" y="1952194"/>
              <a:ext cx="1912418" cy="2149566"/>
            </a:xfrm>
            <a:custGeom>
              <a:avLst/>
              <a:gdLst>
                <a:gd name="T0" fmla="*/ 497 w 2008"/>
                <a:gd name="T1" fmla="*/ 0 h 2257"/>
                <a:gd name="T2" fmla="*/ 1924 w 2008"/>
                <a:gd name="T3" fmla="*/ 0 h 2257"/>
                <a:gd name="T4" fmla="*/ 1948 w 2008"/>
                <a:gd name="T5" fmla="*/ 2 h 2257"/>
                <a:gd name="T6" fmla="*/ 1969 w 2008"/>
                <a:gd name="T7" fmla="*/ 11 h 2257"/>
                <a:gd name="T8" fmla="*/ 1986 w 2008"/>
                <a:gd name="T9" fmla="*/ 24 h 2257"/>
                <a:gd name="T10" fmla="*/ 1998 w 2008"/>
                <a:gd name="T11" fmla="*/ 41 h 2257"/>
                <a:gd name="T12" fmla="*/ 2006 w 2008"/>
                <a:gd name="T13" fmla="*/ 64 h 2257"/>
                <a:gd name="T14" fmla="*/ 2008 w 2008"/>
                <a:gd name="T15" fmla="*/ 87 h 2257"/>
                <a:gd name="T16" fmla="*/ 2008 w 2008"/>
                <a:gd name="T17" fmla="*/ 1516 h 2257"/>
                <a:gd name="T18" fmla="*/ 2006 w 2008"/>
                <a:gd name="T19" fmla="*/ 1539 h 2257"/>
                <a:gd name="T20" fmla="*/ 2001 w 2008"/>
                <a:gd name="T21" fmla="*/ 1560 h 2257"/>
                <a:gd name="T22" fmla="*/ 1992 w 2008"/>
                <a:gd name="T23" fmla="*/ 1579 h 2257"/>
                <a:gd name="T24" fmla="*/ 1979 w 2008"/>
                <a:gd name="T25" fmla="*/ 1594 h 2257"/>
                <a:gd name="T26" fmla="*/ 1963 w 2008"/>
                <a:gd name="T27" fmla="*/ 1606 h 2257"/>
                <a:gd name="T28" fmla="*/ 1946 w 2008"/>
                <a:gd name="T29" fmla="*/ 1614 h 2257"/>
                <a:gd name="T30" fmla="*/ 1924 w 2008"/>
                <a:gd name="T31" fmla="*/ 1616 h 2257"/>
                <a:gd name="T32" fmla="*/ 1584 w 2008"/>
                <a:gd name="T33" fmla="*/ 1616 h 2257"/>
                <a:gd name="T34" fmla="*/ 1584 w 2008"/>
                <a:gd name="T35" fmla="*/ 2021 h 2257"/>
                <a:gd name="T36" fmla="*/ 1225 w 2008"/>
                <a:gd name="T37" fmla="*/ 2257 h 2257"/>
                <a:gd name="T38" fmla="*/ 896 w 2008"/>
                <a:gd name="T39" fmla="*/ 2017 h 2257"/>
                <a:gd name="T40" fmla="*/ 896 w 2008"/>
                <a:gd name="T41" fmla="*/ 1616 h 2257"/>
                <a:gd name="T42" fmla="*/ 497 w 2008"/>
                <a:gd name="T43" fmla="*/ 1616 h 2257"/>
                <a:gd name="T44" fmla="*/ 470 w 2008"/>
                <a:gd name="T45" fmla="*/ 1613 h 2257"/>
                <a:gd name="T46" fmla="*/ 445 w 2008"/>
                <a:gd name="T47" fmla="*/ 1603 h 2257"/>
                <a:gd name="T48" fmla="*/ 424 w 2008"/>
                <a:gd name="T49" fmla="*/ 1586 h 2257"/>
                <a:gd name="T50" fmla="*/ 408 w 2008"/>
                <a:gd name="T51" fmla="*/ 1566 h 2257"/>
                <a:gd name="T52" fmla="*/ 397 w 2008"/>
                <a:gd name="T53" fmla="*/ 1543 h 2257"/>
                <a:gd name="T54" fmla="*/ 392 w 2008"/>
                <a:gd name="T55" fmla="*/ 1516 h 2257"/>
                <a:gd name="T56" fmla="*/ 392 w 2008"/>
                <a:gd name="T57" fmla="*/ 1113 h 2257"/>
                <a:gd name="T58" fmla="*/ 0 w 2008"/>
                <a:gd name="T59" fmla="*/ 1113 h 2257"/>
                <a:gd name="T60" fmla="*/ 236 w 2008"/>
                <a:gd name="T61" fmla="*/ 776 h 2257"/>
                <a:gd name="T62" fmla="*/ 0 w 2008"/>
                <a:gd name="T63" fmla="*/ 425 h 2257"/>
                <a:gd name="T64" fmla="*/ 392 w 2008"/>
                <a:gd name="T65" fmla="*/ 425 h 2257"/>
                <a:gd name="T66" fmla="*/ 392 w 2008"/>
                <a:gd name="T67" fmla="*/ 87 h 2257"/>
                <a:gd name="T68" fmla="*/ 395 w 2008"/>
                <a:gd name="T69" fmla="*/ 66 h 2257"/>
                <a:gd name="T70" fmla="*/ 404 w 2008"/>
                <a:gd name="T71" fmla="*/ 47 h 2257"/>
                <a:gd name="T72" fmla="*/ 417 w 2008"/>
                <a:gd name="T73" fmla="*/ 31 h 2257"/>
                <a:gd name="T74" fmla="*/ 433 w 2008"/>
                <a:gd name="T75" fmla="*/ 17 h 2257"/>
                <a:gd name="T76" fmla="*/ 453 w 2008"/>
                <a:gd name="T77" fmla="*/ 9 h 2257"/>
                <a:gd name="T78" fmla="*/ 474 w 2008"/>
                <a:gd name="T79" fmla="*/ 2 h 2257"/>
                <a:gd name="T80" fmla="*/ 497 w 2008"/>
                <a:gd name="T81" fmla="*/ 0 h 2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008" h="2257">
                  <a:moveTo>
                    <a:pt x="497" y="0"/>
                  </a:moveTo>
                  <a:lnTo>
                    <a:pt x="1924" y="0"/>
                  </a:lnTo>
                  <a:lnTo>
                    <a:pt x="1948" y="2"/>
                  </a:lnTo>
                  <a:lnTo>
                    <a:pt x="1969" y="11"/>
                  </a:lnTo>
                  <a:lnTo>
                    <a:pt x="1986" y="24"/>
                  </a:lnTo>
                  <a:lnTo>
                    <a:pt x="1998" y="41"/>
                  </a:lnTo>
                  <a:lnTo>
                    <a:pt x="2006" y="64"/>
                  </a:lnTo>
                  <a:lnTo>
                    <a:pt x="2008" y="87"/>
                  </a:lnTo>
                  <a:lnTo>
                    <a:pt x="2008" y="1516"/>
                  </a:lnTo>
                  <a:lnTo>
                    <a:pt x="2006" y="1539"/>
                  </a:lnTo>
                  <a:lnTo>
                    <a:pt x="2001" y="1560"/>
                  </a:lnTo>
                  <a:lnTo>
                    <a:pt x="1992" y="1579"/>
                  </a:lnTo>
                  <a:lnTo>
                    <a:pt x="1979" y="1594"/>
                  </a:lnTo>
                  <a:lnTo>
                    <a:pt x="1963" y="1606"/>
                  </a:lnTo>
                  <a:lnTo>
                    <a:pt x="1946" y="1614"/>
                  </a:lnTo>
                  <a:lnTo>
                    <a:pt x="1924" y="1616"/>
                  </a:lnTo>
                  <a:lnTo>
                    <a:pt x="1584" y="1616"/>
                  </a:lnTo>
                  <a:lnTo>
                    <a:pt x="1584" y="2021"/>
                  </a:lnTo>
                  <a:lnTo>
                    <a:pt x="1225" y="2257"/>
                  </a:lnTo>
                  <a:lnTo>
                    <a:pt x="896" y="2017"/>
                  </a:lnTo>
                  <a:lnTo>
                    <a:pt x="896" y="1616"/>
                  </a:lnTo>
                  <a:lnTo>
                    <a:pt x="497" y="1616"/>
                  </a:lnTo>
                  <a:lnTo>
                    <a:pt x="470" y="1613"/>
                  </a:lnTo>
                  <a:lnTo>
                    <a:pt x="445" y="1603"/>
                  </a:lnTo>
                  <a:lnTo>
                    <a:pt x="424" y="1586"/>
                  </a:lnTo>
                  <a:lnTo>
                    <a:pt x="408" y="1566"/>
                  </a:lnTo>
                  <a:lnTo>
                    <a:pt x="397" y="1543"/>
                  </a:lnTo>
                  <a:lnTo>
                    <a:pt x="392" y="1516"/>
                  </a:lnTo>
                  <a:lnTo>
                    <a:pt x="392" y="1113"/>
                  </a:lnTo>
                  <a:lnTo>
                    <a:pt x="0" y="1113"/>
                  </a:lnTo>
                  <a:lnTo>
                    <a:pt x="236" y="776"/>
                  </a:lnTo>
                  <a:lnTo>
                    <a:pt x="0" y="425"/>
                  </a:lnTo>
                  <a:lnTo>
                    <a:pt x="392" y="425"/>
                  </a:lnTo>
                  <a:lnTo>
                    <a:pt x="392" y="87"/>
                  </a:lnTo>
                  <a:lnTo>
                    <a:pt x="395" y="66"/>
                  </a:lnTo>
                  <a:lnTo>
                    <a:pt x="404" y="47"/>
                  </a:lnTo>
                  <a:lnTo>
                    <a:pt x="417" y="31"/>
                  </a:lnTo>
                  <a:lnTo>
                    <a:pt x="433" y="17"/>
                  </a:lnTo>
                  <a:lnTo>
                    <a:pt x="453" y="9"/>
                  </a:lnTo>
                  <a:lnTo>
                    <a:pt x="474" y="2"/>
                  </a:lnTo>
                  <a:lnTo>
                    <a:pt x="497"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7" name="TextBox 106"/>
            <p:cNvSpPr txBox="1"/>
            <p:nvPr/>
          </p:nvSpPr>
          <p:spPr>
            <a:xfrm>
              <a:off x="3180968" y="227302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W</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8" name="Group 7"/>
          <p:cNvGrpSpPr/>
          <p:nvPr/>
        </p:nvGrpSpPr>
        <p:grpSpPr>
          <a:xfrm>
            <a:off x="767792" y="3725562"/>
            <a:ext cx="1948945" cy="2152424"/>
            <a:chOff x="767792" y="3725562"/>
            <a:chExt cx="1948945" cy="2152424"/>
          </a:xfrm>
        </p:grpSpPr>
        <p:sp>
          <p:nvSpPr>
            <p:cNvPr id="12" name="Freeform 9"/>
            <p:cNvSpPr>
              <a:spLocks/>
            </p:cNvSpPr>
            <p:nvPr/>
          </p:nvSpPr>
          <p:spPr bwMode="auto">
            <a:xfrm>
              <a:off x="794795" y="3725562"/>
              <a:ext cx="1921942" cy="2152424"/>
            </a:xfrm>
            <a:custGeom>
              <a:avLst/>
              <a:gdLst>
                <a:gd name="T0" fmla="*/ 782 w 2018"/>
                <a:gd name="T1" fmla="*/ 0 h 2260"/>
                <a:gd name="T2" fmla="*/ 1112 w 2018"/>
                <a:gd name="T3" fmla="*/ 241 h 2260"/>
                <a:gd name="T4" fmla="*/ 1112 w 2018"/>
                <a:gd name="T5" fmla="*/ 644 h 2260"/>
                <a:gd name="T6" fmla="*/ 1521 w 2018"/>
                <a:gd name="T7" fmla="*/ 644 h 2260"/>
                <a:gd name="T8" fmla="*/ 1547 w 2018"/>
                <a:gd name="T9" fmla="*/ 647 h 2260"/>
                <a:gd name="T10" fmla="*/ 1570 w 2018"/>
                <a:gd name="T11" fmla="*/ 657 h 2260"/>
                <a:gd name="T12" fmla="*/ 1589 w 2018"/>
                <a:gd name="T13" fmla="*/ 672 h 2260"/>
                <a:gd name="T14" fmla="*/ 1602 w 2018"/>
                <a:gd name="T15" fmla="*/ 692 h 2260"/>
                <a:gd name="T16" fmla="*/ 1612 w 2018"/>
                <a:gd name="T17" fmla="*/ 716 h 2260"/>
                <a:gd name="T18" fmla="*/ 1616 w 2018"/>
                <a:gd name="T19" fmla="*/ 741 h 2260"/>
                <a:gd name="T20" fmla="*/ 1616 w 2018"/>
                <a:gd name="T21" fmla="*/ 1147 h 2260"/>
                <a:gd name="T22" fmla="*/ 2018 w 2018"/>
                <a:gd name="T23" fmla="*/ 1147 h 2260"/>
                <a:gd name="T24" fmla="*/ 1782 w 2018"/>
                <a:gd name="T25" fmla="*/ 1484 h 2260"/>
                <a:gd name="T26" fmla="*/ 2018 w 2018"/>
                <a:gd name="T27" fmla="*/ 1835 h 2260"/>
                <a:gd name="T28" fmla="*/ 1616 w 2018"/>
                <a:gd name="T29" fmla="*/ 1835 h 2260"/>
                <a:gd name="T30" fmla="*/ 1616 w 2018"/>
                <a:gd name="T31" fmla="*/ 2170 h 2260"/>
                <a:gd name="T32" fmla="*/ 1612 w 2018"/>
                <a:gd name="T33" fmla="*/ 2195 h 2260"/>
                <a:gd name="T34" fmla="*/ 1602 w 2018"/>
                <a:gd name="T35" fmla="*/ 2216 h 2260"/>
                <a:gd name="T36" fmla="*/ 1589 w 2018"/>
                <a:gd name="T37" fmla="*/ 2235 h 2260"/>
                <a:gd name="T38" fmla="*/ 1570 w 2018"/>
                <a:gd name="T39" fmla="*/ 2249 h 2260"/>
                <a:gd name="T40" fmla="*/ 1547 w 2018"/>
                <a:gd name="T41" fmla="*/ 2258 h 2260"/>
                <a:gd name="T42" fmla="*/ 1521 w 2018"/>
                <a:gd name="T43" fmla="*/ 2260 h 2260"/>
                <a:gd name="T44" fmla="*/ 93 w 2018"/>
                <a:gd name="T45" fmla="*/ 2260 h 2260"/>
                <a:gd name="T46" fmla="*/ 68 w 2018"/>
                <a:gd name="T47" fmla="*/ 2258 h 2260"/>
                <a:gd name="T48" fmla="*/ 46 w 2018"/>
                <a:gd name="T49" fmla="*/ 2249 h 2260"/>
                <a:gd name="T50" fmla="*/ 27 w 2018"/>
                <a:gd name="T51" fmla="*/ 2235 h 2260"/>
                <a:gd name="T52" fmla="*/ 12 w 2018"/>
                <a:gd name="T53" fmla="*/ 2216 h 2260"/>
                <a:gd name="T54" fmla="*/ 3 w 2018"/>
                <a:gd name="T55" fmla="*/ 2195 h 2260"/>
                <a:gd name="T56" fmla="*/ 0 w 2018"/>
                <a:gd name="T57" fmla="*/ 2170 h 2260"/>
                <a:gd name="T58" fmla="*/ 0 w 2018"/>
                <a:gd name="T59" fmla="*/ 741 h 2260"/>
                <a:gd name="T60" fmla="*/ 3 w 2018"/>
                <a:gd name="T61" fmla="*/ 716 h 2260"/>
                <a:gd name="T62" fmla="*/ 12 w 2018"/>
                <a:gd name="T63" fmla="*/ 692 h 2260"/>
                <a:gd name="T64" fmla="*/ 27 w 2018"/>
                <a:gd name="T65" fmla="*/ 672 h 2260"/>
                <a:gd name="T66" fmla="*/ 46 w 2018"/>
                <a:gd name="T67" fmla="*/ 657 h 2260"/>
                <a:gd name="T68" fmla="*/ 68 w 2018"/>
                <a:gd name="T69" fmla="*/ 647 h 2260"/>
                <a:gd name="T70" fmla="*/ 93 w 2018"/>
                <a:gd name="T71" fmla="*/ 644 h 2260"/>
                <a:gd name="T72" fmla="*/ 424 w 2018"/>
                <a:gd name="T73" fmla="*/ 644 h 2260"/>
                <a:gd name="T74" fmla="*/ 424 w 2018"/>
                <a:gd name="T75" fmla="*/ 236 h 2260"/>
                <a:gd name="T76" fmla="*/ 782 w 2018"/>
                <a:gd name="T77" fmla="*/ 0 h 2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018" h="2260">
                  <a:moveTo>
                    <a:pt x="782" y="0"/>
                  </a:moveTo>
                  <a:lnTo>
                    <a:pt x="1112" y="241"/>
                  </a:lnTo>
                  <a:lnTo>
                    <a:pt x="1112" y="644"/>
                  </a:lnTo>
                  <a:lnTo>
                    <a:pt x="1521" y="644"/>
                  </a:lnTo>
                  <a:lnTo>
                    <a:pt x="1547" y="647"/>
                  </a:lnTo>
                  <a:lnTo>
                    <a:pt x="1570" y="657"/>
                  </a:lnTo>
                  <a:lnTo>
                    <a:pt x="1589" y="672"/>
                  </a:lnTo>
                  <a:lnTo>
                    <a:pt x="1602" y="692"/>
                  </a:lnTo>
                  <a:lnTo>
                    <a:pt x="1612" y="716"/>
                  </a:lnTo>
                  <a:lnTo>
                    <a:pt x="1616" y="741"/>
                  </a:lnTo>
                  <a:lnTo>
                    <a:pt x="1616" y="1147"/>
                  </a:lnTo>
                  <a:lnTo>
                    <a:pt x="2018" y="1147"/>
                  </a:lnTo>
                  <a:lnTo>
                    <a:pt x="1782" y="1484"/>
                  </a:lnTo>
                  <a:lnTo>
                    <a:pt x="2018" y="1835"/>
                  </a:lnTo>
                  <a:lnTo>
                    <a:pt x="1616" y="1835"/>
                  </a:lnTo>
                  <a:lnTo>
                    <a:pt x="1616" y="2170"/>
                  </a:lnTo>
                  <a:lnTo>
                    <a:pt x="1612" y="2195"/>
                  </a:lnTo>
                  <a:lnTo>
                    <a:pt x="1602" y="2216"/>
                  </a:lnTo>
                  <a:lnTo>
                    <a:pt x="1589" y="2235"/>
                  </a:lnTo>
                  <a:lnTo>
                    <a:pt x="1570" y="2249"/>
                  </a:lnTo>
                  <a:lnTo>
                    <a:pt x="1547" y="2258"/>
                  </a:lnTo>
                  <a:lnTo>
                    <a:pt x="1521" y="2260"/>
                  </a:lnTo>
                  <a:lnTo>
                    <a:pt x="93" y="2260"/>
                  </a:lnTo>
                  <a:lnTo>
                    <a:pt x="68" y="2258"/>
                  </a:lnTo>
                  <a:lnTo>
                    <a:pt x="46" y="2249"/>
                  </a:lnTo>
                  <a:lnTo>
                    <a:pt x="27" y="2235"/>
                  </a:lnTo>
                  <a:lnTo>
                    <a:pt x="12" y="2216"/>
                  </a:lnTo>
                  <a:lnTo>
                    <a:pt x="3" y="2195"/>
                  </a:lnTo>
                  <a:lnTo>
                    <a:pt x="0" y="2170"/>
                  </a:lnTo>
                  <a:lnTo>
                    <a:pt x="0" y="741"/>
                  </a:lnTo>
                  <a:lnTo>
                    <a:pt x="3" y="716"/>
                  </a:lnTo>
                  <a:lnTo>
                    <a:pt x="12" y="692"/>
                  </a:lnTo>
                  <a:lnTo>
                    <a:pt x="27" y="672"/>
                  </a:lnTo>
                  <a:lnTo>
                    <a:pt x="46" y="657"/>
                  </a:lnTo>
                  <a:lnTo>
                    <a:pt x="68" y="647"/>
                  </a:lnTo>
                  <a:lnTo>
                    <a:pt x="93" y="644"/>
                  </a:lnTo>
                  <a:lnTo>
                    <a:pt x="424" y="644"/>
                  </a:lnTo>
                  <a:lnTo>
                    <a:pt x="424" y="236"/>
                  </a:lnTo>
                  <a:lnTo>
                    <a:pt x="782"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8" name="TextBox 107"/>
            <p:cNvSpPr txBox="1"/>
            <p:nvPr/>
          </p:nvSpPr>
          <p:spPr>
            <a:xfrm>
              <a:off x="76779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T</a:t>
              </a:r>
              <a:endParaRPr lang="ru-RU" sz="4800" dirty="0">
                <a:solidFill>
                  <a:schemeClr val="bg1"/>
                </a:solidFill>
                <a:latin typeface="Candara" panose="020E0502030303020204" pitchFamily="34" charset="0"/>
                <a:ea typeface="Roboto Light" panose="02000000000000000000" pitchFamily="2" charset="0"/>
              </a:endParaRPr>
            </a:p>
          </p:txBody>
        </p:sp>
      </p:grpSp>
      <p:grpSp>
        <p:nvGrpSpPr>
          <p:cNvPr id="7" name="Group 6"/>
          <p:cNvGrpSpPr/>
          <p:nvPr/>
        </p:nvGrpSpPr>
        <p:grpSpPr>
          <a:xfrm>
            <a:off x="2565305" y="3956996"/>
            <a:ext cx="2150892" cy="1920990"/>
            <a:chOff x="2565305" y="3956996"/>
            <a:chExt cx="2150892" cy="1920990"/>
          </a:xfrm>
        </p:grpSpPr>
        <p:sp>
          <p:nvSpPr>
            <p:cNvPr id="11" name="Freeform 8"/>
            <p:cNvSpPr>
              <a:spLocks/>
            </p:cNvSpPr>
            <p:nvPr/>
          </p:nvSpPr>
          <p:spPr bwMode="auto">
            <a:xfrm>
              <a:off x="2565305" y="3956996"/>
              <a:ext cx="2144804" cy="1920990"/>
            </a:xfrm>
            <a:custGeom>
              <a:avLst/>
              <a:gdLst>
                <a:gd name="T0" fmla="*/ 1140 w 2252"/>
                <a:gd name="T1" fmla="*/ 0 h 2017"/>
                <a:gd name="T2" fmla="*/ 1476 w 2252"/>
                <a:gd name="T3" fmla="*/ 236 h 2017"/>
                <a:gd name="T4" fmla="*/ 1828 w 2252"/>
                <a:gd name="T5" fmla="*/ 0 h 2017"/>
                <a:gd name="T6" fmla="*/ 1828 w 2252"/>
                <a:gd name="T7" fmla="*/ 401 h 2017"/>
                <a:gd name="T8" fmla="*/ 2168 w 2252"/>
                <a:gd name="T9" fmla="*/ 401 h 2017"/>
                <a:gd name="T10" fmla="*/ 2190 w 2252"/>
                <a:gd name="T11" fmla="*/ 403 h 2017"/>
                <a:gd name="T12" fmla="*/ 2207 w 2252"/>
                <a:gd name="T13" fmla="*/ 409 h 2017"/>
                <a:gd name="T14" fmla="*/ 2223 w 2252"/>
                <a:gd name="T15" fmla="*/ 422 h 2017"/>
                <a:gd name="T16" fmla="*/ 2236 w 2252"/>
                <a:gd name="T17" fmla="*/ 437 h 2017"/>
                <a:gd name="T18" fmla="*/ 2245 w 2252"/>
                <a:gd name="T19" fmla="*/ 454 h 2017"/>
                <a:gd name="T20" fmla="*/ 2250 w 2252"/>
                <a:gd name="T21" fmla="*/ 474 h 2017"/>
                <a:gd name="T22" fmla="*/ 2252 w 2252"/>
                <a:gd name="T23" fmla="*/ 497 h 2017"/>
                <a:gd name="T24" fmla="*/ 2252 w 2252"/>
                <a:gd name="T25" fmla="*/ 1925 h 2017"/>
                <a:gd name="T26" fmla="*/ 2250 w 2252"/>
                <a:gd name="T27" fmla="*/ 1947 h 2017"/>
                <a:gd name="T28" fmla="*/ 2245 w 2252"/>
                <a:gd name="T29" fmla="*/ 1966 h 2017"/>
                <a:gd name="T30" fmla="*/ 2236 w 2252"/>
                <a:gd name="T31" fmla="*/ 1983 h 2017"/>
                <a:gd name="T32" fmla="*/ 2223 w 2252"/>
                <a:gd name="T33" fmla="*/ 1997 h 2017"/>
                <a:gd name="T34" fmla="*/ 2207 w 2252"/>
                <a:gd name="T35" fmla="*/ 2008 h 2017"/>
                <a:gd name="T36" fmla="*/ 2190 w 2252"/>
                <a:gd name="T37" fmla="*/ 2015 h 2017"/>
                <a:gd name="T38" fmla="*/ 2168 w 2252"/>
                <a:gd name="T39" fmla="*/ 2017 h 2017"/>
                <a:gd name="T40" fmla="*/ 741 w 2252"/>
                <a:gd name="T41" fmla="*/ 2017 h 2017"/>
                <a:gd name="T42" fmla="*/ 718 w 2252"/>
                <a:gd name="T43" fmla="*/ 2015 h 2017"/>
                <a:gd name="T44" fmla="*/ 697 w 2252"/>
                <a:gd name="T45" fmla="*/ 2008 h 2017"/>
                <a:gd name="T46" fmla="*/ 677 w 2252"/>
                <a:gd name="T47" fmla="*/ 1997 h 2017"/>
                <a:gd name="T48" fmla="*/ 661 w 2252"/>
                <a:gd name="T49" fmla="*/ 1983 h 2017"/>
                <a:gd name="T50" fmla="*/ 648 w 2252"/>
                <a:gd name="T51" fmla="*/ 1966 h 2017"/>
                <a:gd name="T52" fmla="*/ 639 w 2252"/>
                <a:gd name="T53" fmla="*/ 1947 h 2017"/>
                <a:gd name="T54" fmla="*/ 636 w 2252"/>
                <a:gd name="T55" fmla="*/ 1925 h 2017"/>
                <a:gd name="T56" fmla="*/ 636 w 2252"/>
                <a:gd name="T57" fmla="*/ 1592 h 2017"/>
                <a:gd name="T58" fmla="*/ 236 w 2252"/>
                <a:gd name="T59" fmla="*/ 1592 h 2017"/>
                <a:gd name="T60" fmla="*/ 0 w 2252"/>
                <a:gd name="T61" fmla="*/ 1235 h 2017"/>
                <a:gd name="T62" fmla="*/ 240 w 2252"/>
                <a:gd name="T63" fmla="*/ 904 h 2017"/>
                <a:gd name="T64" fmla="*/ 636 w 2252"/>
                <a:gd name="T65" fmla="*/ 904 h 2017"/>
                <a:gd name="T66" fmla="*/ 636 w 2252"/>
                <a:gd name="T67" fmla="*/ 497 h 2017"/>
                <a:gd name="T68" fmla="*/ 639 w 2252"/>
                <a:gd name="T69" fmla="*/ 474 h 2017"/>
                <a:gd name="T70" fmla="*/ 648 w 2252"/>
                <a:gd name="T71" fmla="*/ 454 h 2017"/>
                <a:gd name="T72" fmla="*/ 661 w 2252"/>
                <a:gd name="T73" fmla="*/ 437 h 2017"/>
                <a:gd name="T74" fmla="*/ 677 w 2252"/>
                <a:gd name="T75" fmla="*/ 422 h 2017"/>
                <a:gd name="T76" fmla="*/ 697 w 2252"/>
                <a:gd name="T77" fmla="*/ 409 h 2017"/>
                <a:gd name="T78" fmla="*/ 718 w 2252"/>
                <a:gd name="T79" fmla="*/ 403 h 2017"/>
                <a:gd name="T80" fmla="*/ 741 w 2252"/>
                <a:gd name="T81" fmla="*/ 401 h 2017"/>
                <a:gd name="T82" fmla="*/ 1140 w 2252"/>
                <a:gd name="T83" fmla="*/ 401 h 2017"/>
                <a:gd name="T84" fmla="*/ 1140 w 2252"/>
                <a:gd name="T85" fmla="*/ 0 h 20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52" h="2017">
                  <a:moveTo>
                    <a:pt x="1140" y="0"/>
                  </a:moveTo>
                  <a:lnTo>
                    <a:pt x="1476" y="236"/>
                  </a:lnTo>
                  <a:lnTo>
                    <a:pt x="1828" y="0"/>
                  </a:lnTo>
                  <a:lnTo>
                    <a:pt x="1828" y="401"/>
                  </a:lnTo>
                  <a:lnTo>
                    <a:pt x="2168" y="401"/>
                  </a:lnTo>
                  <a:lnTo>
                    <a:pt x="2190" y="403"/>
                  </a:lnTo>
                  <a:lnTo>
                    <a:pt x="2207" y="409"/>
                  </a:lnTo>
                  <a:lnTo>
                    <a:pt x="2223" y="422"/>
                  </a:lnTo>
                  <a:lnTo>
                    <a:pt x="2236" y="437"/>
                  </a:lnTo>
                  <a:lnTo>
                    <a:pt x="2245" y="454"/>
                  </a:lnTo>
                  <a:lnTo>
                    <a:pt x="2250" y="474"/>
                  </a:lnTo>
                  <a:lnTo>
                    <a:pt x="2252" y="497"/>
                  </a:lnTo>
                  <a:lnTo>
                    <a:pt x="2252" y="1925"/>
                  </a:lnTo>
                  <a:lnTo>
                    <a:pt x="2250" y="1947"/>
                  </a:lnTo>
                  <a:lnTo>
                    <a:pt x="2245" y="1966"/>
                  </a:lnTo>
                  <a:lnTo>
                    <a:pt x="2236" y="1983"/>
                  </a:lnTo>
                  <a:lnTo>
                    <a:pt x="2223" y="1997"/>
                  </a:lnTo>
                  <a:lnTo>
                    <a:pt x="2207" y="2008"/>
                  </a:lnTo>
                  <a:lnTo>
                    <a:pt x="2190" y="2015"/>
                  </a:lnTo>
                  <a:lnTo>
                    <a:pt x="2168" y="2017"/>
                  </a:lnTo>
                  <a:lnTo>
                    <a:pt x="741" y="2017"/>
                  </a:lnTo>
                  <a:lnTo>
                    <a:pt x="718" y="2015"/>
                  </a:lnTo>
                  <a:lnTo>
                    <a:pt x="697" y="2008"/>
                  </a:lnTo>
                  <a:lnTo>
                    <a:pt x="677" y="1997"/>
                  </a:lnTo>
                  <a:lnTo>
                    <a:pt x="661" y="1983"/>
                  </a:lnTo>
                  <a:lnTo>
                    <a:pt x="648" y="1966"/>
                  </a:lnTo>
                  <a:lnTo>
                    <a:pt x="639" y="1947"/>
                  </a:lnTo>
                  <a:lnTo>
                    <a:pt x="636" y="1925"/>
                  </a:lnTo>
                  <a:lnTo>
                    <a:pt x="636" y="1592"/>
                  </a:lnTo>
                  <a:lnTo>
                    <a:pt x="236" y="1592"/>
                  </a:lnTo>
                  <a:lnTo>
                    <a:pt x="0" y="1235"/>
                  </a:lnTo>
                  <a:lnTo>
                    <a:pt x="240" y="904"/>
                  </a:lnTo>
                  <a:lnTo>
                    <a:pt x="636" y="904"/>
                  </a:lnTo>
                  <a:lnTo>
                    <a:pt x="636" y="497"/>
                  </a:lnTo>
                  <a:lnTo>
                    <a:pt x="639" y="474"/>
                  </a:lnTo>
                  <a:lnTo>
                    <a:pt x="648" y="454"/>
                  </a:lnTo>
                  <a:lnTo>
                    <a:pt x="661" y="437"/>
                  </a:lnTo>
                  <a:lnTo>
                    <a:pt x="677" y="422"/>
                  </a:lnTo>
                  <a:lnTo>
                    <a:pt x="697" y="409"/>
                  </a:lnTo>
                  <a:lnTo>
                    <a:pt x="718" y="403"/>
                  </a:lnTo>
                  <a:lnTo>
                    <a:pt x="741" y="401"/>
                  </a:lnTo>
                  <a:lnTo>
                    <a:pt x="1140" y="401"/>
                  </a:lnTo>
                  <a:lnTo>
                    <a:pt x="1140"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9" name="TextBox 108"/>
            <p:cNvSpPr txBox="1"/>
            <p:nvPr/>
          </p:nvSpPr>
          <p:spPr>
            <a:xfrm>
              <a:off x="3163972" y="4685341"/>
              <a:ext cx="1552225" cy="830997"/>
            </a:xfrm>
            <a:prstGeom prst="rect">
              <a:avLst/>
            </a:prstGeom>
            <a:noFill/>
          </p:spPr>
          <p:txBody>
            <a:bodyPr wrap="square" rtlCol="0">
              <a:spAutoFit/>
            </a:bodyPr>
            <a:lstStyle/>
            <a:p>
              <a:pPr algn="ctr"/>
              <a:r>
                <a:rPr lang="en-US" sz="4800" dirty="0">
                  <a:solidFill>
                    <a:schemeClr val="bg1"/>
                  </a:solidFill>
                  <a:latin typeface="Candara" panose="020E0502030303020204" pitchFamily="34" charset="0"/>
                  <a:ea typeface="Roboto Light" panose="02000000000000000000" pitchFamily="2" charset="0"/>
                </a:rPr>
                <a:t>O</a:t>
              </a:r>
              <a:endParaRPr lang="ru-RU" sz="4800" dirty="0">
                <a:solidFill>
                  <a:schemeClr val="bg1"/>
                </a:solidFill>
                <a:latin typeface="Candara" panose="020E0502030303020204" pitchFamily="34" charset="0"/>
                <a:ea typeface="Roboto Light" panose="02000000000000000000" pitchFamily="2" charset="0"/>
              </a:endParaRPr>
            </a:p>
          </p:txBody>
        </p:sp>
      </p:grpSp>
      <p:sp>
        <p:nvSpPr>
          <p:cNvPr id="110" name="TextBox 109"/>
          <p:cNvSpPr txBox="1"/>
          <p:nvPr/>
        </p:nvSpPr>
        <p:spPr>
          <a:xfrm>
            <a:off x="1855919" y="3564747"/>
            <a:ext cx="1774247" cy="666787"/>
          </a:xfrm>
          <a:prstGeom prst="rect">
            <a:avLst/>
          </a:prstGeom>
          <a:noFill/>
        </p:spPr>
        <p:txBody>
          <a:bodyPr wrap="square" rtlCol="0">
            <a:spAutoFit/>
          </a:bodyPr>
          <a:lstStyle/>
          <a:p>
            <a:pPr algn="ctr"/>
            <a:r>
              <a:rPr lang="en-US" sz="3600" dirty="0">
                <a:solidFill>
                  <a:schemeClr val="bg1"/>
                </a:solidFill>
                <a:latin typeface="Candara" panose="020E0502030303020204" pitchFamily="34" charset="0"/>
                <a:ea typeface="Roboto Light" panose="02000000000000000000" pitchFamily="2" charset="0"/>
              </a:rPr>
              <a:t>SWOT</a:t>
            </a:r>
            <a:endParaRPr lang="ru-RU" sz="3600" dirty="0">
              <a:solidFill>
                <a:schemeClr val="bg1"/>
              </a:solidFill>
              <a:latin typeface="Candara" panose="020E0502030303020204" pitchFamily="34" charset="0"/>
              <a:ea typeface="Roboto Light" panose="02000000000000000000" pitchFamily="2" charset="0"/>
            </a:endParaRPr>
          </a:p>
        </p:txBody>
      </p:sp>
      <p:grpSp>
        <p:nvGrpSpPr>
          <p:cNvPr id="13" name="Group 12"/>
          <p:cNvGrpSpPr/>
          <p:nvPr/>
        </p:nvGrpSpPr>
        <p:grpSpPr>
          <a:xfrm>
            <a:off x="5266276" y="2375693"/>
            <a:ext cx="2926579" cy="1162207"/>
            <a:chOff x="5266276" y="2375693"/>
            <a:chExt cx="2926579" cy="1162207"/>
          </a:xfrm>
        </p:grpSpPr>
        <p:sp>
          <p:nvSpPr>
            <p:cNvPr id="30" name="TextBox 29"/>
            <p:cNvSpPr txBox="1"/>
            <p:nvPr/>
          </p:nvSpPr>
          <p:spPr>
            <a:xfrm>
              <a:off x="5266276" y="2375693"/>
              <a:ext cx="1768390" cy="338553"/>
            </a:xfrm>
            <a:prstGeom prst="rect">
              <a:avLst/>
            </a:prstGeom>
            <a:noFill/>
          </p:spPr>
          <p:txBody>
            <a:bodyPr wrap="square" rtlCol="0">
              <a:spAutoFit/>
            </a:bodyPr>
            <a:lstStyle/>
            <a:p>
              <a:r>
                <a:rPr lang="en-US" sz="1600" b="1" dirty="0">
                  <a:solidFill>
                    <a:srgbClr val="FE4A1E"/>
                  </a:solidFill>
                  <a:latin typeface="Candara" panose="020E0502030303020204" pitchFamily="34" charset="0"/>
                  <a:ea typeface="Roboto Light" panose="02000000000000000000" pitchFamily="2" charset="0"/>
                </a:rPr>
                <a:t>Strength</a:t>
              </a:r>
              <a:endParaRPr lang="ru-RU" sz="1600" b="1" dirty="0">
                <a:solidFill>
                  <a:srgbClr val="FE4A1E"/>
                </a:solidFill>
                <a:latin typeface="Candara" panose="020E0502030303020204" pitchFamily="34" charset="0"/>
                <a:ea typeface="Roboto Light" panose="02000000000000000000" pitchFamily="2" charset="0"/>
              </a:endParaRPr>
            </a:p>
          </p:txBody>
        </p:sp>
        <p:sp>
          <p:nvSpPr>
            <p:cNvPr id="31" name="TextBox 30"/>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14" name="Group 13"/>
          <p:cNvGrpSpPr/>
          <p:nvPr/>
        </p:nvGrpSpPr>
        <p:grpSpPr>
          <a:xfrm>
            <a:off x="8397142" y="2379988"/>
            <a:ext cx="2926579" cy="1162206"/>
            <a:chOff x="8397142" y="2379988"/>
            <a:chExt cx="2926579" cy="1162206"/>
          </a:xfrm>
        </p:grpSpPr>
        <p:sp>
          <p:nvSpPr>
            <p:cNvPr id="33" name="TextBox 32"/>
            <p:cNvSpPr txBox="1"/>
            <p:nvPr/>
          </p:nvSpPr>
          <p:spPr>
            <a:xfrm>
              <a:off x="8397142" y="2379988"/>
              <a:ext cx="1768390"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Weakness</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4" name="TextBox 33"/>
            <p:cNvSpPr txBox="1"/>
            <p:nvPr/>
          </p:nvSpPr>
          <p:spPr>
            <a:xfrm>
              <a:off x="8407947" y="2711197"/>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5" name="Group 14"/>
          <p:cNvGrpSpPr/>
          <p:nvPr/>
        </p:nvGrpSpPr>
        <p:grpSpPr>
          <a:xfrm>
            <a:off x="5266276" y="4368647"/>
            <a:ext cx="2926579" cy="1162206"/>
            <a:chOff x="5266276" y="4045265"/>
            <a:chExt cx="2926579" cy="1162206"/>
          </a:xfrm>
        </p:grpSpPr>
        <p:sp>
          <p:nvSpPr>
            <p:cNvPr id="36" name="TextBox 35"/>
            <p:cNvSpPr txBox="1"/>
            <p:nvPr/>
          </p:nvSpPr>
          <p:spPr>
            <a:xfrm>
              <a:off x="5266276" y="4045265"/>
              <a:ext cx="2590803"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Opportunities</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37" name="TextBox 36"/>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17" name="Group 16"/>
          <p:cNvGrpSpPr/>
          <p:nvPr/>
        </p:nvGrpSpPr>
        <p:grpSpPr>
          <a:xfrm>
            <a:off x="8397142" y="4350647"/>
            <a:ext cx="2926579" cy="1162206"/>
            <a:chOff x="8397142" y="4049563"/>
            <a:chExt cx="2926579" cy="1162206"/>
          </a:xfrm>
        </p:grpSpPr>
        <p:sp>
          <p:nvSpPr>
            <p:cNvPr id="39" name="TextBox 38"/>
            <p:cNvSpPr txBox="1"/>
            <p:nvPr/>
          </p:nvSpPr>
          <p:spPr>
            <a:xfrm>
              <a:off x="8397142" y="4049563"/>
              <a:ext cx="1768390" cy="338554"/>
            </a:xfrm>
            <a:prstGeom prst="rect">
              <a:avLst/>
            </a:prstGeom>
            <a:noFill/>
          </p:spPr>
          <p:txBody>
            <a:bodyPr wrap="square" rtlCol="0">
              <a:spAutoFit/>
            </a:bodyPr>
            <a:lstStyle/>
            <a:p>
              <a:r>
                <a:rPr lang="en-US" sz="1600" b="1" dirty="0">
                  <a:solidFill>
                    <a:srgbClr val="7A7A7A"/>
                  </a:solidFill>
                  <a:latin typeface="Candara" panose="020E0502030303020204" pitchFamily="34" charset="0"/>
                  <a:ea typeface="Roboto Light" panose="02000000000000000000" pitchFamily="2" charset="0"/>
                </a:rPr>
                <a:t>Threat</a:t>
              </a:r>
              <a:endParaRPr lang="ru-RU" sz="1600" b="1" dirty="0">
                <a:solidFill>
                  <a:srgbClr val="7A7A7A"/>
                </a:solidFill>
                <a:latin typeface="Candara" panose="020E0502030303020204" pitchFamily="34" charset="0"/>
                <a:ea typeface="Roboto Light" panose="02000000000000000000" pitchFamily="2" charset="0"/>
              </a:endParaRPr>
            </a:p>
          </p:txBody>
        </p:sp>
        <p:sp>
          <p:nvSpPr>
            <p:cNvPr id="40" name="TextBox 39"/>
            <p:cNvSpPr txBox="1"/>
            <p:nvPr/>
          </p:nvSpPr>
          <p:spPr>
            <a:xfrm>
              <a:off x="8407947" y="4380772"/>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27" name="TextBox 2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397208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0"/>
                                        </p:tgtEl>
                                        <p:attrNameLst>
                                          <p:attrName>style.visibility</p:attrName>
                                        </p:attrNameLst>
                                      </p:cBhvr>
                                      <p:to>
                                        <p:strVal val="visible"/>
                                      </p:to>
                                    </p:set>
                                    <p:anim calcmode="lin" valueType="num">
                                      <p:cBhvr>
                                        <p:cTn id="11" dur="500" fill="hold"/>
                                        <p:tgtEl>
                                          <p:spTgt spid="110"/>
                                        </p:tgtEl>
                                        <p:attrNameLst>
                                          <p:attrName>ppt_w</p:attrName>
                                        </p:attrNameLst>
                                      </p:cBhvr>
                                      <p:tavLst>
                                        <p:tav tm="0">
                                          <p:val>
                                            <p:fltVal val="0"/>
                                          </p:val>
                                        </p:tav>
                                        <p:tav tm="100000">
                                          <p:val>
                                            <p:strVal val="#ppt_w"/>
                                          </p:val>
                                        </p:tav>
                                      </p:tavLst>
                                    </p:anim>
                                    <p:anim calcmode="lin" valueType="num">
                                      <p:cBhvr>
                                        <p:cTn id="12" dur="500" fill="hold"/>
                                        <p:tgtEl>
                                          <p:spTgt spid="110"/>
                                        </p:tgtEl>
                                        <p:attrNameLst>
                                          <p:attrName>ppt_h</p:attrName>
                                        </p:attrNameLst>
                                      </p:cBhvr>
                                      <p:tavLst>
                                        <p:tav tm="0">
                                          <p:val>
                                            <p:fltVal val="0"/>
                                          </p:val>
                                        </p:tav>
                                        <p:tav tm="100000">
                                          <p:val>
                                            <p:strVal val="#ppt_h"/>
                                          </p:val>
                                        </p:tav>
                                      </p:tavLst>
                                    </p:anim>
                                    <p:animEffect transition="in" filter="fade">
                                      <p:cBhvr>
                                        <p:cTn id="13" dur="500"/>
                                        <p:tgtEl>
                                          <p:spTgt spid="110"/>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p:stCondLst>
                              <p:cond delay="2000"/>
                            </p:stCondLst>
                            <p:childTnLst>
                              <p:par>
                                <p:cTn id="22" presetID="37"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900" decel="100000" fill="hold"/>
                                        <p:tgtEl>
                                          <p:spTgt spid="1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31"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p:cTn id="31" dur="1000" fill="hold"/>
                                        <p:tgtEl>
                                          <p:spTgt spid="5"/>
                                        </p:tgtEl>
                                        <p:attrNameLst>
                                          <p:attrName>ppt_w</p:attrName>
                                        </p:attrNameLst>
                                      </p:cBhvr>
                                      <p:tavLst>
                                        <p:tav tm="0">
                                          <p:val>
                                            <p:fltVal val="0"/>
                                          </p:val>
                                        </p:tav>
                                        <p:tav tm="100000">
                                          <p:val>
                                            <p:strVal val="#ppt_w"/>
                                          </p:val>
                                        </p:tav>
                                      </p:tavLst>
                                    </p:anim>
                                    <p:anim calcmode="lin" valueType="num">
                                      <p:cBhvr>
                                        <p:cTn id="32" dur="1000" fill="hold"/>
                                        <p:tgtEl>
                                          <p:spTgt spid="5"/>
                                        </p:tgtEl>
                                        <p:attrNameLst>
                                          <p:attrName>ppt_h</p:attrName>
                                        </p:attrNameLst>
                                      </p:cBhvr>
                                      <p:tavLst>
                                        <p:tav tm="0">
                                          <p:val>
                                            <p:fltVal val="0"/>
                                          </p:val>
                                        </p:tav>
                                        <p:tav tm="100000">
                                          <p:val>
                                            <p:strVal val="#ppt_h"/>
                                          </p:val>
                                        </p:tav>
                                      </p:tavLst>
                                    </p:anim>
                                    <p:anim calcmode="lin" valueType="num">
                                      <p:cBhvr>
                                        <p:cTn id="33" dur="1000" fill="hold"/>
                                        <p:tgtEl>
                                          <p:spTgt spid="5"/>
                                        </p:tgtEl>
                                        <p:attrNameLst>
                                          <p:attrName>style.rotation</p:attrName>
                                        </p:attrNameLst>
                                      </p:cBhvr>
                                      <p:tavLst>
                                        <p:tav tm="0">
                                          <p:val>
                                            <p:fltVal val="90"/>
                                          </p:val>
                                        </p:tav>
                                        <p:tav tm="100000">
                                          <p:val>
                                            <p:fltVal val="0"/>
                                          </p:val>
                                        </p:tav>
                                      </p:tavLst>
                                    </p:anim>
                                    <p:animEffect transition="in" filter="fade">
                                      <p:cBhvr>
                                        <p:cTn id="34" dur="1000"/>
                                        <p:tgtEl>
                                          <p:spTgt spid="5"/>
                                        </p:tgtEl>
                                      </p:cBhvr>
                                    </p:animEffect>
                                  </p:childTnLst>
                                </p:cTn>
                              </p:par>
                            </p:childTnLst>
                          </p:cTn>
                        </p:par>
                        <p:par>
                          <p:cTn id="35" fill="hold">
                            <p:stCondLst>
                              <p:cond delay="4000"/>
                            </p:stCondLst>
                            <p:childTnLst>
                              <p:par>
                                <p:cTn id="36" presetID="37" presetClass="entr" presetSubtype="0" fill="hold"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900" decel="100000" fill="hold"/>
                                        <p:tgtEl>
                                          <p:spTgt spid="14"/>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ppt_w</p:attrName>
                                        </p:attrNameLst>
                                      </p:cBhvr>
                                      <p:tavLst>
                                        <p:tav tm="0">
                                          <p:val>
                                            <p:fltVal val="0"/>
                                          </p:val>
                                        </p:tav>
                                        <p:tav tm="100000">
                                          <p:val>
                                            <p:strVal val="#ppt_w"/>
                                          </p:val>
                                        </p:tav>
                                      </p:tavLst>
                                    </p:anim>
                                    <p:anim calcmode="lin" valueType="num">
                                      <p:cBhvr>
                                        <p:cTn id="46" dur="1000" fill="hold"/>
                                        <p:tgtEl>
                                          <p:spTgt spid="7"/>
                                        </p:tgtEl>
                                        <p:attrNameLst>
                                          <p:attrName>ppt_h</p:attrName>
                                        </p:attrNameLst>
                                      </p:cBhvr>
                                      <p:tavLst>
                                        <p:tav tm="0">
                                          <p:val>
                                            <p:fltVal val="0"/>
                                          </p:val>
                                        </p:tav>
                                        <p:tav tm="100000">
                                          <p:val>
                                            <p:strVal val="#ppt_h"/>
                                          </p:val>
                                        </p:tav>
                                      </p:tavLst>
                                    </p:anim>
                                    <p:anim calcmode="lin" valueType="num">
                                      <p:cBhvr>
                                        <p:cTn id="47" dur="1000" fill="hold"/>
                                        <p:tgtEl>
                                          <p:spTgt spid="7"/>
                                        </p:tgtEl>
                                        <p:attrNameLst>
                                          <p:attrName>style.rotation</p:attrName>
                                        </p:attrNameLst>
                                      </p:cBhvr>
                                      <p:tavLst>
                                        <p:tav tm="0">
                                          <p:val>
                                            <p:fltVal val="90"/>
                                          </p:val>
                                        </p:tav>
                                        <p:tav tm="100000">
                                          <p:val>
                                            <p:fltVal val="0"/>
                                          </p:val>
                                        </p:tav>
                                      </p:tavLst>
                                    </p:anim>
                                    <p:animEffect transition="in" filter="fade">
                                      <p:cBhvr>
                                        <p:cTn id="48" dur="1000"/>
                                        <p:tgtEl>
                                          <p:spTgt spid="7"/>
                                        </p:tgtEl>
                                      </p:cBhvr>
                                    </p:animEffect>
                                  </p:childTnLst>
                                </p:cTn>
                              </p:par>
                            </p:childTnLst>
                          </p:cTn>
                        </p:par>
                        <p:par>
                          <p:cTn id="49" fill="hold">
                            <p:stCondLst>
                              <p:cond delay="6000"/>
                            </p:stCondLst>
                            <p:childTnLst>
                              <p:par>
                                <p:cTn id="50" presetID="37" presetClass="entr" presetSubtype="0"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900" decel="100000" fill="hold"/>
                                        <p:tgtEl>
                                          <p:spTgt spid="15"/>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56" fill="hold">
                            <p:stCondLst>
                              <p:cond delay="7000"/>
                            </p:stCondLst>
                            <p:childTnLst>
                              <p:par>
                                <p:cTn id="57" presetID="31" presetClass="entr" presetSubtype="0" fill="hold" nodeType="afterEffect">
                                  <p:stCondLst>
                                    <p:cond delay="0"/>
                                  </p:stCondLst>
                                  <p:childTnLst>
                                    <p:set>
                                      <p:cBhvr>
                                        <p:cTn id="58" dur="1" fill="hold">
                                          <p:stCondLst>
                                            <p:cond delay="0"/>
                                          </p:stCondLst>
                                        </p:cTn>
                                        <p:tgtEl>
                                          <p:spTgt spid="8"/>
                                        </p:tgtEl>
                                        <p:attrNameLst>
                                          <p:attrName>style.visibility</p:attrName>
                                        </p:attrNameLst>
                                      </p:cBhvr>
                                      <p:to>
                                        <p:strVal val="visible"/>
                                      </p:to>
                                    </p:set>
                                    <p:anim calcmode="lin" valueType="num">
                                      <p:cBhvr>
                                        <p:cTn id="59" dur="1000" fill="hold"/>
                                        <p:tgtEl>
                                          <p:spTgt spid="8"/>
                                        </p:tgtEl>
                                        <p:attrNameLst>
                                          <p:attrName>ppt_w</p:attrName>
                                        </p:attrNameLst>
                                      </p:cBhvr>
                                      <p:tavLst>
                                        <p:tav tm="0">
                                          <p:val>
                                            <p:fltVal val="0"/>
                                          </p:val>
                                        </p:tav>
                                        <p:tav tm="100000">
                                          <p:val>
                                            <p:strVal val="#ppt_w"/>
                                          </p:val>
                                        </p:tav>
                                      </p:tavLst>
                                    </p:anim>
                                    <p:anim calcmode="lin" valueType="num">
                                      <p:cBhvr>
                                        <p:cTn id="60" dur="1000" fill="hold"/>
                                        <p:tgtEl>
                                          <p:spTgt spid="8"/>
                                        </p:tgtEl>
                                        <p:attrNameLst>
                                          <p:attrName>ppt_h</p:attrName>
                                        </p:attrNameLst>
                                      </p:cBhvr>
                                      <p:tavLst>
                                        <p:tav tm="0">
                                          <p:val>
                                            <p:fltVal val="0"/>
                                          </p:val>
                                        </p:tav>
                                        <p:tav tm="100000">
                                          <p:val>
                                            <p:strVal val="#ppt_h"/>
                                          </p:val>
                                        </p:tav>
                                      </p:tavLst>
                                    </p:anim>
                                    <p:anim calcmode="lin" valueType="num">
                                      <p:cBhvr>
                                        <p:cTn id="61" dur="1000" fill="hold"/>
                                        <p:tgtEl>
                                          <p:spTgt spid="8"/>
                                        </p:tgtEl>
                                        <p:attrNameLst>
                                          <p:attrName>style.rotation</p:attrName>
                                        </p:attrNameLst>
                                      </p:cBhvr>
                                      <p:tavLst>
                                        <p:tav tm="0">
                                          <p:val>
                                            <p:fltVal val="90"/>
                                          </p:val>
                                        </p:tav>
                                        <p:tav tm="100000">
                                          <p:val>
                                            <p:fltVal val="0"/>
                                          </p:val>
                                        </p:tav>
                                      </p:tavLst>
                                    </p:anim>
                                    <p:animEffect transition="in" filter="fade">
                                      <p:cBhvr>
                                        <p:cTn id="62" dur="1000"/>
                                        <p:tgtEl>
                                          <p:spTgt spid="8"/>
                                        </p:tgtEl>
                                      </p:cBhvr>
                                    </p:animEffect>
                                  </p:childTnLst>
                                </p:cTn>
                              </p:par>
                            </p:childTnLst>
                          </p:cTn>
                        </p:par>
                        <p:par>
                          <p:cTn id="63" fill="hold">
                            <p:stCondLst>
                              <p:cond delay="8000"/>
                            </p:stCondLst>
                            <p:childTnLst>
                              <p:par>
                                <p:cTn id="64" presetID="37"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1000"/>
                                        <p:tgtEl>
                                          <p:spTgt spid="17"/>
                                        </p:tgtEl>
                                      </p:cBhvr>
                                    </p:animEffect>
                                    <p:anim calcmode="lin" valueType="num">
                                      <p:cBhvr>
                                        <p:cTn id="67" dur="1000" fill="hold"/>
                                        <p:tgtEl>
                                          <p:spTgt spid="17"/>
                                        </p:tgtEl>
                                        <p:attrNameLst>
                                          <p:attrName>ppt_x</p:attrName>
                                        </p:attrNameLst>
                                      </p:cBhvr>
                                      <p:tavLst>
                                        <p:tav tm="0">
                                          <p:val>
                                            <p:strVal val="#ppt_x"/>
                                          </p:val>
                                        </p:tav>
                                        <p:tav tm="100000">
                                          <p:val>
                                            <p:strVal val="#ppt_x"/>
                                          </p:val>
                                        </p:tav>
                                      </p:tavLst>
                                    </p:anim>
                                    <p:anim calcmode="lin" valueType="num">
                                      <p:cBhvr>
                                        <p:cTn id="68" dur="900" decel="100000" fill="hold"/>
                                        <p:tgtEl>
                                          <p:spTgt spid="1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2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C9AD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3660393" y="1714500"/>
            <a:ext cx="914400" cy="914400"/>
          </a:xfrm>
          <a:prstGeom prst="ellipse">
            <a:avLst/>
          </a:prstGeom>
          <a:no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44546B"/>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93939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p:cNvSpPr>
            <a:spLocks noChangeAspect="1"/>
          </p:cNvSpPr>
          <p:nvPr/>
        </p:nvSpPr>
        <p:spPr>
          <a:xfrm>
            <a:off x="1679192" y="1697459"/>
            <a:ext cx="914400" cy="914400"/>
          </a:xfrm>
          <a:prstGeom prst="ellipse">
            <a:avLst/>
          </a:prstGeom>
          <a:no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5641594" y="1697459"/>
            <a:ext cx="914400" cy="914400"/>
          </a:xfrm>
          <a:prstGeom prst="ellipse">
            <a:avLst/>
          </a:prstGeom>
          <a:no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7638887" y="1714494"/>
            <a:ext cx="914400" cy="914400"/>
          </a:xfrm>
          <a:prstGeom prst="ellipse">
            <a:avLst/>
          </a:prstGeom>
          <a:no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9630435" y="1714494"/>
            <a:ext cx="914400" cy="914400"/>
          </a:xfrm>
          <a:prstGeom prst="ellipse">
            <a:avLst/>
          </a:prstGeom>
          <a:no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p:cNvSpPr>
            <a:spLocks noChangeAspect="1"/>
          </p:cNvSpPr>
          <p:nvPr/>
        </p:nvSpPr>
        <p:spPr>
          <a:xfrm>
            <a:off x="3699644" y="3707060"/>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02</a:t>
            </a:r>
          </a:p>
        </p:txBody>
      </p:sp>
      <p:sp>
        <p:nvSpPr>
          <p:cNvPr id="41" name="Oval 40"/>
          <p:cNvSpPr>
            <a:spLocks noChangeAspect="1"/>
          </p:cNvSpPr>
          <p:nvPr/>
        </p:nvSpPr>
        <p:spPr>
          <a:xfrm>
            <a:off x="5683827" y="3707060"/>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03</a:t>
            </a:r>
          </a:p>
        </p:txBody>
      </p:sp>
      <p:sp>
        <p:nvSpPr>
          <p:cNvPr id="42" name="Oval 41"/>
          <p:cNvSpPr>
            <a:spLocks noChangeAspect="1"/>
          </p:cNvSpPr>
          <p:nvPr/>
        </p:nvSpPr>
        <p:spPr>
          <a:xfrm>
            <a:off x="7657944" y="3714197"/>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04</a:t>
            </a:r>
          </a:p>
        </p:txBody>
      </p:sp>
      <p:sp>
        <p:nvSpPr>
          <p:cNvPr id="43" name="Oval 42"/>
          <p:cNvSpPr>
            <a:spLocks noChangeAspect="1"/>
          </p:cNvSpPr>
          <p:nvPr/>
        </p:nvSpPr>
        <p:spPr>
          <a:xfrm>
            <a:off x="9667082" y="3714197"/>
            <a:ext cx="777240" cy="77724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Lato"/>
              </a:rPr>
              <a:t>05</a:t>
            </a:r>
          </a:p>
        </p:txBody>
      </p:sp>
      <p:grpSp>
        <p:nvGrpSpPr>
          <p:cNvPr id="44" name="Group 43"/>
          <p:cNvGrpSpPr/>
          <p:nvPr/>
        </p:nvGrpSpPr>
        <p:grpSpPr>
          <a:xfrm>
            <a:off x="1145700" y="4945768"/>
            <a:ext cx="1828800" cy="996086"/>
            <a:chOff x="4597685" y="3155872"/>
            <a:chExt cx="1699181" cy="7470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939393"/>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5833533" y="192363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9" name="Group 88"/>
          <p:cNvGrpSpPr/>
          <p:nvPr/>
        </p:nvGrpSpPr>
        <p:grpSpPr>
          <a:xfrm>
            <a:off x="9784093" y="1865988"/>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p:nvPr/>
        </p:nvGrpSpPr>
        <p:grpSpPr>
          <a:xfrm>
            <a:off x="1865880" y="1836100"/>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9622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lumMod val="65000"/>
              </a:schemeClr>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6"/>
            <a:ext cx="2173801" cy="811419"/>
            <a:chOff x="4597685" y="3155872"/>
            <a:chExt cx="1699181" cy="608564"/>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41" name="TextBox 40"/>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2" name="Group 41"/>
          <p:cNvGrpSpPr/>
          <p:nvPr/>
        </p:nvGrpSpPr>
        <p:grpSpPr>
          <a:xfrm>
            <a:off x="4991107" y="5274676"/>
            <a:ext cx="2173801" cy="811419"/>
            <a:chOff x="4597685" y="3155872"/>
            <a:chExt cx="1699181" cy="608564"/>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44" name="TextBox 4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1" name="Group 50"/>
          <p:cNvGrpSpPr/>
          <p:nvPr/>
        </p:nvGrpSpPr>
        <p:grpSpPr>
          <a:xfrm>
            <a:off x="8668731" y="5274676"/>
            <a:ext cx="2173801" cy="811419"/>
            <a:chOff x="4597685" y="3155872"/>
            <a:chExt cx="1699181" cy="608564"/>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41" name="Group 140">
            <a:extLst>
              <a:ext uri="{FF2B5EF4-FFF2-40B4-BE49-F238E27FC236}">
                <a16:creationId xmlns:a16="http://schemas.microsoft.com/office/drawing/2014/main" id="{1F506F78-AE15-48AD-A757-5CEE8FE9A9BB}"/>
              </a:ext>
            </a:extLst>
          </p:cNvPr>
          <p:cNvGrpSpPr/>
          <p:nvPr/>
        </p:nvGrpSpPr>
        <p:grpSpPr>
          <a:xfrm>
            <a:off x="8877267" y="3369980"/>
            <a:ext cx="2286000" cy="2286000"/>
            <a:chOff x="8877267" y="3369980"/>
            <a:chExt cx="2286000" cy="2286000"/>
          </a:xfrm>
        </p:grpSpPr>
        <p:sp>
          <p:nvSpPr>
            <p:cNvPr id="46" name="Oval 45">
              <a:extLst>
                <a:ext uri="{FF2B5EF4-FFF2-40B4-BE49-F238E27FC236}">
                  <a16:creationId xmlns:a16="http://schemas.microsoft.com/office/drawing/2014/main" id="{95B7B23A-5167-419B-BB41-CAD34D39085E}"/>
                </a:ext>
              </a:extLst>
            </p:cNvPr>
            <p:cNvSpPr>
              <a:spLocks noChangeAspect="1"/>
            </p:cNvSpPr>
            <p:nvPr/>
          </p:nvSpPr>
          <p:spPr>
            <a:xfrm>
              <a:off x="8877267" y="3369980"/>
              <a:ext cx="2286000" cy="2286000"/>
            </a:xfrm>
            <a:prstGeom prst="ellipse">
              <a:avLst/>
            </a:prstGeom>
            <a:solidFill>
              <a:srgbClr val="FE4A1E"/>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a:extLst>
                <a:ext uri="{FF2B5EF4-FFF2-40B4-BE49-F238E27FC236}">
                  <a16:creationId xmlns:a16="http://schemas.microsoft.com/office/drawing/2014/main" id="{0D5A6C4D-45CD-4556-9585-16078DE325F7}"/>
                </a:ext>
              </a:extLst>
            </p:cNvPr>
            <p:cNvSpPr txBox="1"/>
            <p:nvPr/>
          </p:nvSpPr>
          <p:spPr>
            <a:xfrm>
              <a:off x="9594820" y="4688807"/>
              <a:ext cx="916918" cy="246221"/>
            </a:xfrm>
            <a:prstGeom prst="rect">
              <a:avLst/>
            </a:prstGeom>
            <a:noFill/>
          </p:spPr>
          <p:txBody>
            <a:bodyPr wrap="none" lIns="0" tIns="0" rIns="0" bIns="0" rtlCol="0" anchor="t">
              <a:spAutoFit/>
            </a:bodyPr>
            <a:lstStyle/>
            <a:p>
              <a:pPr algn="ctr"/>
              <a:r>
                <a:rPr lang="en-US" sz="1600" b="1" dirty="0">
                  <a:solidFill>
                    <a:schemeClr val="bg1"/>
                  </a:solidFill>
                </a:rPr>
                <a:t>$1.23/35%</a:t>
              </a:r>
            </a:p>
          </p:txBody>
        </p:sp>
        <p:grpSp>
          <p:nvGrpSpPr>
            <p:cNvPr id="124" name="Group 123">
              <a:extLst>
                <a:ext uri="{FF2B5EF4-FFF2-40B4-BE49-F238E27FC236}">
                  <a16:creationId xmlns:a16="http://schemas.microsoft.com/office/drawing/2014/main" id="{0D77A0C0-1C0D-4148-AF2F-3955CE6DAC5B}"/>
                </a:ext>
              </a:extLst>
            </p:cNvPr>
            <p:cNvGrpSpPr/>
            <p:nvPr/>
          </p:nvGrpSpPr>
          <p:grpSpPr>
            <a:xfrm>
              <a:off x="9742983" y="4081505"/>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125" name="Freeform 54">
                <a:extLst>
                  <a:ext uri="{FF2B5EF4-FFF2-40B4-BE49-F238E27FC236}">
                    <a16:creationId xmlns:a16="http://schemas.microsoft.com/office/drawing/2014/main" id="{92D045C0-670D-4B48-8F1E-FB53C1FA7E28}"/>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Rectangle 55">
                <a:extLst>
                  <a:ext uri="{FF2B5EF4-FFF2-40B4-BE49-F238E27FC236}">
                    <a16:creationId xmlns:a16="http://schemas.microsoft.com/office/drawing/2014/main" id="{B9CA6051-D753-46A8-B8A0-7774FF892F6E}"/>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Rectangle 56">
                <a:extLst>
                  <a:ext uri="{FF2B5EF4-FFF2-40B4-BE49-F238E27FC236}">
                    <a16:creationId xmlns:a16="http://schemas.microsoft.com/office/drawing/2014/main" id="{6EBD7D62-1F0A-47CD-9632-4E8BA409454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Rectangle 57">
                <a:extLst>
                  <a:ext uri="{FF2B5EF4-FFF2-40B4-BE49-F238E27FC236}">
                    <a16:creationId xmlns:a16="http://schemas.microsoft.com/office/drawing/2014/main" id="{3078F0F8-3503-4766-B036-3CEDEDF23EAB}"/>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58">
                <a:extLst>
                  <a:ext uri="{FF2B5EF4-FFF2-40B4-BE49-F238E27FC236}">
                    <a16:creationId xmlns:a16="http://schemas.microsoft.com/office/drawing/2014/main" id="{080F5799-8EB2-4D75-AC6F-38E1CDDC91F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59">
                <a:extLst>
                  <a:ext uri="{FF2B5EF4-FFF2-40B4-BE49-F238E27FC236}">
                    <a16:creationId xmlns:a16="http://schemas.microsoft.com/office/drawing/2014/main" id="{7C23F618-1764-4E31-90BD-7C80AE9D96C6}"/>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60">
                <a:extLst>
                  <a:ext uri="{FF2B5EF4-FFF2-40B4-BE49-F238E27FC236}">
                    <a16:creationId xmlns:a16="http://schemas.microsoft.com/office/drawing/2014/main" id="{C18BA274-7E29-4390-8367-1B7FD5A8D1CC}"/>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61">
                <a:extLst>
                  <a:ext uri="{FF2B5EF4-FFF2-40B4-BE49-F238E27FC236}">
                    <a16:creationId xmlns:a16="http://schemas.microsoft.com/office/drawing/2014/main" id="{42CBEF2A-A4DB-4995-B2D0-FEA0E37B08B9}"/>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Rectangle 62">
                <a:extLst>
                  <a:ext uri="{FF2B5EF4-FFF2-40B4-BE49-F238E27FC236}">
                    <a16:creationId xmlns:a16="http://schemas.microsoft.com/office/drawing/2014/main" id="{D363DDE2-43E8-472F-B234-E7EB063B567A}"/>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63">
                <a:extLst>
                  <a:ext uri="{FF2B5EF4-FFF2-40B4-BE49-F238E27FC236}">
                    <a16:creationId xmlns:a16="http://schemas.microsoft.com/office/drawing/2014/main" id="{9927996A-722C-4B9A-A93A-2EFC1A4BF85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39" name="Group 138">
            <a:extLst>
              <a:ext uri="{FF2B5EF4-FFF2-40B4-BE49-F238E27FC236}">
                <a16:creationId xmlns:a16="http://schemas.microsoft.com/office/drawing/2014/main" id="{A4CF02CE-F9CF-493B-A314-5132E3CFF321}"/>
              </a:ext>
            </a:extLst>
          </p:cNvPr>
          <p:cNvGrpSpPr/>
          <p:nvPr/>
        </p:nvGrpSpPr>
        <p:grpSpPr>
          <a:xfrm>
            <a:off x="8776243" y="1685765"/>
            <a:ext cx="1828800" cy="1828800"/>
            <a:chOff x="8776243" y="1685765"/>
            <a:chExt cx="1828800" cy="1828800"/>
          </a:xfrm>
        </p:grpSpPr>
        <p:sp>
          <p:nvSpPr>
            <p:cNvPr id="47" name="Oval 46">
              <a:extLst>
                <a:ext uri="{FF2B5EF4-FFF2-40B4-BE49-F238E27FC236}">
                  <a16:creationId xmlns:a16="http://schemas.microsoft.com/office/drawing/2014/main" id="{8893CD30-6E3F-43A1-BED0-1A5C28A8A0CF}"/>
                </a:ext>
              </a:extLst>
            </p:cNvPr>
            <p:cNvSpPr>
              <a:spLocks noChangeAspect="1"/>
            </p:cNvSpPr>
            <p:nvPr/>
          </p:nvSpPr>
          <p:spPr>
            <a:xfrm>
              <a:off x="8776243" y="1685765"/>
              <a:ext cx="1828800" cy="1828800"/>
            </a:xfrm>
            <a:prstGeom prst="ellipse">
              <a:avLst/>
            </a:prstGeom>
            <a:solidFill>
              <a:srgbClr val="5C9AD3"/>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82EEC69F-AE1F-407C-9B8B-1C5D2158F5F1}"/>
                </a:ext>
              </a:extLst>
            </p:cNvPr>
            <p:cNvSpPr txBox="1"/>
            <p:nvPr/>
          </p:nvSpPr>
          <p:spPr>
            <a:xfrm>
              <a:off x="9202254" y="2638435"/>
              <a:ext cx="916919" cy="246221"/>
            </a:xfrm>
            <a:prstGeom prst="rect">
              <a:avLst/>
            </a:prstGeom>
            <a:noFill/>
          </p:spPr>
          <p:txBody>
            <a:bodyPr wrap="none" lIns="0" tIns="0" rIns="0" bIns="0" rtlCol="0" anchor="t">
              <a:spAutoFit/>
            </a:bodyPr>
            <a:lstStyle/>
            <a:p>
              <a:pPr algn="ctr"/>
              <a:r>
                <a:rPr lang="en-US" sz="1600" b="1" dirty="0">
                  <a:solidFill>
                    <a:schemeClr val="bg1"/>
                  </a:solidFill>
                </a:rPr>
                <a:t>$1.23/25%</a:t>
              </a:r>
            </a:p>
          </p:txBody>
        </p:sp>
        <p:grpSp>
          <p:nvGrpSpPr>
            <p:cNvPr id="58" name="Group 57">
              <a:extLst>
                <a:ext uri="{FF2B5EF4-FFF2-40B4-BE49-F238E27FC236}">
                  <a16:creationId xmlns:a16="http://schemas.microsoft.com/office/drawing/2014/main" id="{7A6D26F6-888C-4BCC-B403-6CC7E08939E8}"/>
                </a:ext>
              </a:extLst>
            </p:cNvPr>
            <p:cNvGrpSpPr/>
            <p:nvPr/>
          </p:nvGrpSpPr>
          <p:grpSpPr>
            <a:xfrm>
              <a:off x="9394220" y="1903577"/>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9" name="Freeform 11">
                <a:extLst>
                  <a:ext uri="{FF2B5EF4-FFF2-40B4-BE49-F238E27FC236}">
                    <a16:creationId xmlns:a16="http://schemas.microsoft.com/office/drawing/2014/main" id="{5F6AD91D-5F20-4D36-A920-71B7BCBACC2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a:extLst>
                  <a:ext uri="{FF2B5EF4-FFF2-40B4-BE49-F238E27FC236}">
                    <a16:creationId xmlns:a16="http://schemas.microsoft.com/office/drawing/2014/main" id="{16BF95DE-443D-4F31-B1D7-2664731A110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a:extLst>
                  <a:ext uri="{FF2B5EF4-FFF2-40B4-BE49-F238E27FC236}">
                    <a16:creationId xmlns:a16="http://schemas.microsoft.com/office/drawing/2014/main" id="{6A8D7756-4A18-42D0-A9B6-DAB70FFC4A6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a:extLst>
                  <a:ext uri="{FF2B5EF4-FFF2-40B4-BE49-F238E27FC236}">
                    <a16:creationId xmlns:a16="http://schemas.microsoft.com/office/drawing/2014/main" id="{67BFC137-A1D9-436F-9C2B-9BC0C637CF7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5">
                <a:extLst>
                  <a:ext uri="{FF2B5EF4-FFF2-40B4-BE49-F238E27FC236}">
                    <a16:creationId xmlns:a16="http://schemas.microsoft.com/office/drawing/2014/main" id="{0663515E-18B8-4772-B9D4-B762CDB2910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
                <a:extLst>
                  <a:ext uri="{FF2B5EF4-FFF2-40B4-BE49-F238E27FC236}">
                    <a16:creationId xmlns:a16="http://schemas.microsoft.com/office/drawing/2014/main" id="{6673B4F4-C00E-456B-9C38-831083C8913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17">
                <a:extLst>
                  <a:ext uri="{FF2B5EF4-FFF2-40B4-BE49-F238E27FC236}">
                    <a16:creationId xmlns:a16="http://schemas.microsoft.com/office/drawing/2014/main" id="{2F98041F-5B40-4531-8A9A-5A169220818C}"/>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18">
                <a:extLst>
                  <a:ext uri="{FF2B5EF4-FFF2-40B4-BE49-F238E27FC236}">
                    <a16:creationId xmlns:a16="http://schemas.microsoft.com/office/drawing/2014/main" id="{5C8AA861-67A4-4AFC-9EC0-0B4A1DC00F63}"/>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9">
                <a:extLst>
                  <a:ext uri="{FF2B5EF4-FFF2-40B4-BE49-F238E27FC236}">
                    <a16:creationId xmlns:a16="http://schemas.microsoft.com/office/drawing/2014/main" id="{F07D6597-B90B-4DCD-9AC8-FF42865E2E0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0">
                <a:extLst>
                  <a:ext uri="{FF2B5EF4-FFF2-40B4-BE49-F238E27FC236}">
                    <a16:creationId xmlns:a16="http://schemas.microsoft.com/office/drawing/2014/main" id="{713FEE1D-7DBC-4E95-8C52-07660CB93F0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1">
                <a:extLst>
                  <a:ext uri="{FF2B5EF4-FFF2-40B4-BE49-F238E27FC236}">
                    <a16:creationId xmlns:a16="http://schemas.microsoft.com/office/drawing/2014/main" id="{BCC42472-6CF7-4616-8B53-0C547FF93C5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2">
                <a:extLst>
                  <a:ext uri="{FF2B5EF4-FFF2-40B4-BE49-F238E27FC236}">
                    <a16:creationId xmlns:a16="http://schemas.microsoft.com/office/drawing/2014/main" id="{2748436A-D39C-4500-A36D-8527B386ED8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3">
                <a:extLst>
                  <a:ext uri="{FF2B5EF4-FFF2-40B4-BE49-F238E27FC236}">
                    <a16:creationId xmlns:a16="http://schemas.microsoft.com/office/drawing/2014/main" id="{40559623-0849-4EF1-BB07-17C379C965D9}"/>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4">
                <a:extLst>
                  <a:ext uri="{FF2B5EF4-FFF2-40B4-BE49-F238E27FC236}">
                    <a16:creationId xmlns:a16="http://schemas.microsoft.com/office/drawing/2014/main" id="{21676863-F206-4C09-A2E6-4BCF61C7B36B}"/>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5">
                <a:extLst>
                  <a:ext uri="{FF2B5EF4-FFF2-40B4-BE49-F238E27FC236}">
                    <a16:creationId xmlns:a16="http://schemas.microsoft.com/office/drawing/2014/main" id="{9089DDEB-8487-4AF8-A367-E32FE55301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
                <a:extLst>
                  <a:ext uri="{FF2B5EF4-FFF2-40B4-BE49-F238E27FC236}">
                    <a16:creationId xmlns:a16="http://schemas.microsoft.com/office/drawing/2014/main" id="{950276B0-600C-4B24-9460-061DF1A4E130}"/>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7">
                <a:extLst>
                  <a:ext uri="{FF2B5EF4-FFF2-40B4-BE49-F238E27FC236}">
                    <a16:creationId xmlns:a16="http://schemas.microsoft.com/office/drawing/2014/main" id="{2D24324C-5A97-48B6-B909-756FD56FFC3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8">
                <a:extLst>
                  <a:ext uri="{FF2B5EF4-FFF2-40B4-BE49-F238E27FC236}">
                    <a16:creationId xmlns:a16="http://schemas.microsoft.com/office/drawing/2014/main" id="{5F73AF03-830D-4336-85B3-54BB0240BFA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9">
                <a:extLst>
                  <a:ext uri="{FF2B5EF4-FFF2-40B4-BE49-F238E27FC236}">
                    <a16:creationId xmlns:a16="http://schemas.microsoft.com/office/drawing/2014/main" id="{05EECD97-2AE0-45CD-A6E5-C050B27BCBD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0">
                <a:extLst>
                  <a:ext uri="{FF2B5EF4-FFF2-40B4-BE49-F238E27FC236}">
                    <a16:creationId xmlns:a16="http://schemas.microsoft.com/office/drawing/2014/main" id="{E932EE0C-6B21-43B6-847F-0B0C39D35FC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1">
                <a:extLst>
                  <a:ext uri="{FF2B5EF4-FFF2-40B4-BE49-F238E27FC236}">
                    <a16:creationId xmlns:a16="http://schemas.microsoft.com/office/drawing/2014/main" id="{E65EEFB8-AB5E-429F-A716-6FD41F226CE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2">
                <a:extLst>
                  <a:ext uri="{FF2B5EF4-FFF2-40B4-BE49-F238E27FC236}">
                    <a16:creationId xmlns:a16="http://schemas.microsoft.com/office/drawing/2014/main" id="{D1C5E39C-2869-4CEA-84A4-D615F7F7A14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3">
                <a:extLst>
                  <a:ext uri="{FF2B5EF4-FFF2-40B4-BE49-F238E27FC236}">
                    <a16:creationId xmlns:a16="http://schemas.microsoft.com/office/drawing/2014/main" id="{45870A90-6249-4571-85BD-3B6624B2845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34">
                <a:extLst>
                  <a:ext uri="{FF2B5EF4-FFF2-40B4-BE49-F238E27FC236}">
                    <a16:creationId xmlns:a16="http://schemas.microsoft.com/office/drawing/2014/main" id="{FDACE07C-7500-453F-9500-70E80B64C535}"/>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35">
                <a:extLst>
                  <a:ext uri="{FF2B5EF4-FFF2-40B4-BE49-F238E27FC236}">
                    <a16:creationId xmlns:a16="http://schemas.microsoft.com/office/drawing/2014/main" id="{097A16F8-8EBE-455C-9325-9286091F728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6">
                <a:extLst>
                  <a:ext uri="{FF2B5EF4-FFF2-40B4-BE49-F238E27FC236}">
                    <a16:creationId xmlns:a16="http://schemas.microsoft.com/office/drawing/2014/main" id="{9C05AFE3-FB02-4668-A417-38B9B59FB7A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7">
                <a:extLst>
                  <a:ext uri="{FF2B5EF4-FFF2-40B4-BE49-F238E27FC236}">
                    <a16:creationId xmlns:a16="http://schemas.microsoft.com/office/drawing/2014/main" id="{B76B6DB6-4167-413E-845A-2C7688521BA8}"/>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8">
                <a:extLst>
                  <a:ext uri="{FF2B5EF4-FFF2-40B4-BE49-F238E27FC236}">
                    <a16:creationId xmlns:a16="http://schemas.microsoft.com/office/drawing/2014/main" id="{483064C0-D407-47EA-93DC-6302696214EB}"/>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9">
                <a:extLst>
                  <a:ext uri="{FF2B5EF4-FFF2-40B4-BE49-F238E27FC236}">
                    <a16:creationId xmlns:a16="http://schemas.microsoft.com/office/drawing/2014/main" id="{2647B41B-F7BD-4442-8D8C-99157D490278}"/>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40">
                <a:extLst>
                  <a:ext uri="{FF2B5EF4-FFF2-40B4-BE49-F238E27FC236}">
                    <a16:creationId xmlns:a16="http://schemas.microsoft.com/office/drawing/2014/main" id="{D7BBC53F-3179-4919-A640-EDCB46227F8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1">
                <a:extLst>
                  <a:ext uri="{FF2B5EF4-FFF2-40B4-BE49-F238E27FC236}">
                    <a16:creationId xmlns:a16="http://schemas.microsoft.com/office/drawing/2014/main" id="{F45334E7-264B-4B6C-BD64-EE7E4C2414C6}"/>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2">
                <a:extLst>
                  <a:ext uri="{FF2B5EF4-FFF2-40B4-BE49-F238E27FC236}">
                    <a16:creationId xmlns:a16="http://schemas.microsoft.com/office/drawing/2014/main" id="{D1B8277B-BB2C-4789-B254-77B5C2DDCC3A}"/>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43">
                <a:extLst>
                  <a:ext uri="{FF2B5EF4-FFF2-40B4-BE49-F238E27FC236}">
                    <a16:creationId xmlns:a16="http://schemas.microsoft.com/office/drawing/2014/main" id="{CA87FB34-8646-4EA9-AA82-B75B3A8B842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44">
                <a:extLst>
                  <a:ext uri="{FF2B5EF4-FFF2-40B4-BE49-F238E27FC236}">
                    <a16:creationId xmlns:a16="http://schemas.microsoft.com/office/drawing/2014/main" id="{59C4FF8E-8802-4647-A40C-04F138DE52E0}"/>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45">
                <a:extLst>
                  <a:ext uri="{FF2B5EF4-FFF2-40B4-BE49-F238E27FC236}">
                    <a16:creationId xmlns:a16="http://schemas.microsoft.com/office/drawing/2014/main" id="{B81A5078-75C0-4289-9528-C72B3B6E68A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2" name="Group 141">
            <a:extLst>
              <a:ext uri="{FF2B5EF4-FFF2-40B4-BE49-F238E27FC236}">
                <a16:creationId xmlns:a16="http://schemas.microsoft.com/office/drawing/2014/main" id="{55A1E842-BAA0-42F7-A33D-EDC5D6C734FF}"/>
              </a:ext>
            </a:extLst>
          </p:cNvPr>
          <p:cNvGrpSpPr/>
          <p:nvPr/>
        </p:nvGrpSpPr>
        <p:grpSpPr>
          <a:xfrm>
            <a:off x="8022814" y="4860530"/>
            <a:ext cx="1554480" cy="1554480"/>
            <a:chOff x="8022814" y="4860530"/>
            <a:chExt cx="1554480" cy="1554480"/>
          </a:xfrm>
        </p:grpSpPr>
        <p:sp>
          <p:nvSpPr>
            <p:cNvPr id="49" name="Oval 48">
              <a:extLst>
                <a:ext uri="{FF2B5EF4-FFF2-40B4-BE49-F238E27FC236}">
                  <a16:creationId xmlns:a16="http://schemas.microsoft.com/office/drawing/2014/main" id="{D355DA9B-6E09-4FC7-9D9B-1EAC5B86C460}"/>
                </a:ext>
              </a:extLst>
            </p:cNvPr>
            <p:cNvSpPr>
              <a:spLocks noChangeAspect="1"/>
            </p:cNvSpPr>
            <p:nvPr/>
          </p:nvSpPr>
          <p:spPr>
            <a:xfrm>
              <a:off x="8022814" y="4860530"/>
              <a:ext cx="1554480" cy="1554480"/>
            </a:xfrm>
            <a:prstGeom prst="ellipse">
              <a:avLst/>
            </a:prstGeom>
            <a:solidFill>
              <a:srgbClr val="44546B"/>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a:extLst>
                <a:ext uri="{FF2B5EF4-FFF2-40B4-BE49-F238E27FC236}">
                  <a16:creationId xmlns:a16="http://schemas.microsoft.com/office/drawing/2014/main" id="{8CD14CD7-A67C-4A51-BBB1-935824D9CE11}"/>
                </a:ext>
              </a:extLst>
            </p:cNvPr>
            <p:cNvSpPr txBox="1"/>
            <p:nvPr/>
          </p:nvSpPr>
          <p:spPr>
            <a:xfrm>
              <a:off x="8392030" y="5771244"/>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103" name="Group 102">
              <a:extLst>
                <a:ext uri="{FF2B5EF4-FFF2-40B4-BE49-F238E27FC236}">
                  <a16:creationId xmlns:a16="http://schemas.microsoft.com/office/drawing/2014/main" id="{AF304621-FA7B-4AA5-9EE4-45959A48DEE7}"/>
                </a:ext>
              </a:extLst>
            </p:cNvPr>
            <p:cNvGrpSpPr/>
            <p:nvPr/>
          </p:nvGrpSpPr>
          <p:grpSpPr>
            <a:xfrm>
              <a:off x="8537766" y="5158086"/>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104" name="Freeform 64">
                <a:extLst>
                  <a:ext uri="{FF2B5EF4-FFF2-40B4-BE49-F238E27FC236}">
                    <a16:creationId xmlns:a16="http://schemas.microsoft.com/office/drawing/2014/main" id="{BFD0E5D6-4CF3-4A68-9C74-82F4A928D2E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Oval 65">
                <a:extLst>
                  <a:ext uri="{FF2B5EF4-FFF2-40B4-BE49-F238E27FC236}">
                    <a16:creationId xmlns:a16="http://schemas.microsoft.com/office/drawing/2014/main" id="{6BC5B24B-63B4-4A4C-931C-A36D185972D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66">
                <a:extLst>
                  <a:ext uri="{FF2B5EF4-FFF2-40B4-BE49-F238E27FC236}">
                    <a16:creationId xmlns:a16="http://schemas.microsoft.com/office/drawing/2014/main" id="{2AF40D47-9FFD-452D-BA26-13BBC0911E07}"/>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67">
                <a:extLst>
                  <a:ext uri="{FF2B5EF4-FFF2-40B4-BE49-F238E27FC236}">
                    <a16:creationId xmlns:a16="http://schemas.microsoft.com/office/drawing/2014/main" id="{62855AE2-4827-4026-91A0-93A54F61DBF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Oval 68">
                <a:extLst>
                  <a:ext uri="{FF2B5EF4-FFF2-40B4-BE49-F238E27FC236}">
                    <a16:creationId xmlns:a16="http://schemas.microsoft.com/office/drawing/2014/main" id="{B8204B20-DAB8-4E65-B91E-56AAC496877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69">
                <a:extLst>
                  <a:ext uri="{FF2B5EF4-FFF2-40B4-BE49-F238E27FC236}">
                    <a16:creationId xmlns:a16="http://schemas.microsoft.com/office/drawing/2014/main" id="{989412E9-A0C0-4D53-BF8B-050DE9B6757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70">
                <a:extLst>
                  <a:ext uri="{FF2B5EF4-FFF2-40B4-BE49-F238E27FC236}">
                    <a16:creationId xmlns:a16="http://schemas.microsoft.com/office/drawing/2014/main" id="{2DB00ADC-007A-4100-9FBE-FFFC12B067B0}"/>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Oval 71">
                <a:extLst>
                  <a:ext uri="{FF2B5EF4-FFF2-40B4-BE49-F238E27FC236}">
                    <a16:creationId xmlns:a16="http://schemas.microsoft.com/office/drawing/2014/main" id="{4A2E00AA-0127-4F03-968C-9E55B4ADF3AC}"/>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72">
                <a:extLst>
                  <a:ext uri="{FF2B5EF4-FFF2-40B4-BE49-F238E27FC236}">
                    <a16:creationId xmlns:a16="http://schemas.microsoft.com/office/drawing/2014/main" id="{276EE8E8-1BDA-4A6B-AE7B-89C8F8A65DD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Freeform 73">
                <a:extLst>
                  <a:ext uri="{FF2B5EF4-FFF2-40B4-BE49-F238E27FC236}">
                    <a16:creationId xmlns:a16="http://schemas.microsoft.com/office/drawing/2014/main" id="{CDF69B01-A4D2-43B2-89DD-0B41E3EB0A4F}"/>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74">
                <a:extLst>
                  <a:ext uri="{FF2B5EF4-FFF2-40B4-BE49-F238E27FC236}">
                    <a16:creationId xmlns:a16="http://schemas.microsoft.com/office/drawing/2014/main" id="{9E6C631C-A08A-4139-B34A-95E7DEAB7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Oval 75">
                <a:extLst>
                  <a:ext uri="{FF2B5EF4-FFF2-40B4-BE49-F238E27FC236}">
                    <a16:creationId xmlns:a16="http://schemas.microsoft.com/office/drawing/2014/main" id="{599DECED-2D32-43EB-B81D-AF87D932D08F}"/>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76">
                <a:extLst>
                  <a:ext uri="{FF2B5EF4-FFF2-40B4-BE49-F238E27FC236}">
                    <a16:creationId xmlns:a16="http://schemas.microsoft.com/office/drawing/2014/main" id="{53A49753-5D9C-4422-8A22-67C5BCF4F2D2}"/>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77">
                <a:extLst>
                  <a:ext uri="{FF2B5EF4-FFF2-40B4-BE49-F238E27FC236}">
                    <a16:creationId xmlns:a16="http://schemas.microsoft.com/office/drawing/2014/main" id="{757C8241-52A6-460F-94FF-3CE96D3A0FE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Oval 78">
                <a:extLst>
                  <a:ext uri="{FF2B5EF4-FFF2-40B4-BE49-F238E27FC236}">
                    <a16:creationId xmlns:a16="http://schemas.microsoft.com/office/drawing/2014/main" id="{373361D7-809D-4AD8-AC34-3197022F6E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79">
                <a:extLst>
                  <a:ext uri="{FF2B5EF4-FFF2-40B4-BE49-F238E27FC236}">
                    <a16:creationId xmlns:a16="http://schemas.microsoft.com/office/drawing/2014/main" id="{91628EF1-26B5-47F9-A33D-E0457A3A611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80">
                <a:extLst>
                  <a:ext uri="{FF2B5EF4-FFF2-40B4-BE49-F238E27FC236}">
                    <a16:creationId xmlns:a16="http://schemas.microsoft.com/office/drawing/2014/main" id="{0617B910-BDDB-412A-AB8E-6A659C707B3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Oval 81">
                <a:extLst>
                  <a:ext uri="{FF2B5EF4-FFF2-40B4-BE49-F238E27FC236}">
                    <a16:creationId xmlns:a16="http://schemas.microsoft.com/office/drawing/2014/main" id="{1904F6DD-F849-4584-A45D-55F39F954BB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82">
                <a:extLst>
                  <a:ext uri="{FF2B5EF4-FFF2-40B4-BE49-F238E27FC236}">
                    <a16:creationId xmlns:a16="http://schemas.microsoft.com/office/drawing/2014/main" id="{55739806-A72E-4B0F-B7BF-53D23FFD2F9E}"/>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83">
                <a:extLst>
                  <a:ext uri="{FF2B5EF4-FFF2-40B4-BE49-F238E27FC236}">
                    <a16:creationId xmlns:a16="http://schemas.microsoft.com/office/drawing/2014/main" id="{90D5678E-1876-4648-8815-F2126F3C7B6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40" name="Group 139">
            <a:extLst>
              <a:ext uri="{FF2B5EF4-FFF2-40B4-BE49-F238E27FC236}">
                <a16:creationId xmlns:a16="http://schemas.microsoft.com/office/drawing/2014/main" id="{C72B3BF7-0370-488B-B455-3CBC767CDC78}"/>
              </a:ext>
            </a:extLst>
          </p:cNvPr>
          <p:cNvGrpSpPr/>
          <p:nvPr/>
        </p:nvGrpSpPr>
        <p:grpSpPr>
          <a:xfrm>
            <a:off x="10149014" y="2339600"/>
            <a:ext cx="1554480" cy="1554480"/>
            <a:chOff x="10149014" y="2339600"/>
            <a:chExt cx="1554480" cy="1554480"/>
          </a:xfrm>
        </p:grpSpPr>
        <p:sp>
          <p:nvSpPr>
            <p:cNvPr id="48" name="Oval 47">
              <a:extLst>
                <a:ext uri="{FF2B5EF4-FFF2-40B4-BE49-F238E27FC236}">
                  <a16:creationId xmlns:a16="http://schemas.microsoft.com/office/drawing/2014/main" id="{F04B72DE-6826-4E4B-9353-F34DAEBF3ED4}"/>
                </a:ext>
              </a:extLst>
            </p:cNvPr>
            <p:cNvSpPr>
              <a:spLocks noChangeAspect="1"/>
            </p:cNvSpPr>
            <p:nvPr/>
          </p:nvSpPr>
          <p:spPr>
            <a:xfrm>
              <a:off x="10149014" y="2339600"/>
              <a:ext cx="1554480" cy="1554480"/>
            </a:xfrm>
            <a:prstGeom prst="ellipse">
              <a:avLst/>
            </a:prstGeom>
            <a:solidFill>
              <a:srgbClr val="7A7A7A"/>
            </a:solidFill>
            <a:ln w="38100">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C865F3F6-0DAD-4AF7-B9E3-25E7657548BF}"/>
                </a:ext>
              </a:extLst>
            </p:cNvPr>
            <p:cNvSpPr txBox="1"/>
            <p:nvPr/>
          </p:nvSpPr>
          <p:spPr>
            <a:xfrm>
              <a:off x="10467795" y="3203070"/>
              <a:ext cx="916918" cy="246221"/>
            </a:xfrm>
            <a:prstGeom prst="rect">
              <a:avLst/>
            </a:prstGeom>
            <a:noFill/>
          </p:spPr>
          <p:txBody>
            <a:bodyPr wrap="none" lIns="0" tIns="0" rIns="0" bIns="0" rtlCol="0" anchor="t">
              <a:spAutoFit/>
            </a:bodyPr>
            <a:lstStyle/>
            <a:p>
              <a:pPr algn="ctr"/>
              <a:r>
                <a:rPr lang="en-US" sz="1600" b="1" dirty="0">
                  <a:solidFill>
                    <a:schemeClr val="bg1"/>
                  </a:solidFill>
                </a:rPr>
                <a:t>$1.23/20%</a:t>
              </a:r>
            </a:p>
          </p:txBody>
        </p:sp>
        <p:grpSp>
          <p:nvGrpSpPr>
            <p:cNvPr id="94" name="Group 93">
              <a:extLst>
                <a:ext uri="{FF2B5EF4-FFF2-40B4-BE49-F238E27FC236}">
                  <a16:creationId xmlns:a16="http://schemas.microsoft.com/office/drawing/2014/main" id="{62500366-16EA-4670-95A0-6DF00575BFB2}"/>
                </a:ext>
              </a:extLst>
            </p:cNvPr>
            <p:cNvGrpSpPr/>
            <p:nvPr/>
          </p:nvGrpSpPr>
          <p:grpSpPr>
            <a:xfrm>
              <a:off x="10671195" y="2606519"/>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95" name="Freeform 46">
                <a:extLst>
                  <a:ext uri="{FF2B5EF4-FFF2-40B4-BE49-F238E27FC236}">
                    <a16:creationId xmlns:a16="http://schemas.microsoft.com/office/drawing/2014/main" id="{6E26778B-1649-4151-93A4-17B4CC33500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7">
                <a:extLst>
                  <a:ext uri="{FF2B5EF4-FFF2-40B4-BE49-F238E27FC236}">
                    <a16:creationId xmlns:a16="http://schemas.microsoft.com/office/drawing/2014/main" id="{8EB97E15-BCBE-4100-A7E2-FE05E15D5894}"/>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8">
                <a:extLst>
                  <a:ext uri="{FF2B5EF4-FFF2-40B4-BE49-F238E27FC236}">
                    <a16:creationId xmlns:a16="http://schemas.microsoft.com/office/drawing/2014/main" id="{FC90DBC1-426D-486A-B2FA-D5D2F534DB01}"/>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9">
                <a:extLst>
                  <a:ext uri="{FF2B5EF4-FFF2-40B4-BE49-F238E27FC236}">
                    <a16:creationId xmlns:a16="http://schemas.microsoft.com/office/drawing/2014/main" id="{16891E55-E910-4E0B-9974-EE96FC7574A5}"/>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50">
                <a:extLst>
                  <a:ext uri="{FF2B5EF4-FFF2-40B4-BE49-F238E27FC236}">
                    <a16:creationId xmlns:a16="http://schemas.microsoft.com/office/drawing/2014/main" id="{3F94F776-37EF-45D5-AAAA-BBF120EA2AB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1">
                <a:extLst>
                  <a:ext uri="{FF2B5EF4-FFF2-40B4-BE49-F238E27FC236}">
                    <a16:creationId xmlns:a16="http://schemas.microsoft.com/office/drawing/2014/main" id="{4B41F2DA-18C4-4399-91E3-3DF825F8667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2">
                <a:extLst>
                  <a:ext uri="{FF2B5EF4-FFF2-40B4-BE49-F238E27FC236}">
                    <a16:creationId xmlns:a16="http://schemas.microsoft.com/office/drawing/2014/main" id="{8714B849-7399-4081-B975-96CCCBBF14E9}"/>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53">
                <a:extLst>
                  <a:ext uri="{FF2B5EF4-FFF2-40B4-BE49-F238E27FC236}">
                    <a16:creationId xmlns:a16="http://schemas.microsoft.com/office/drawing/2014/main" id="{B112FADC-ADC6-4C0E-BE0F-0A1CC054E6A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0" name="Freeform: Shape 29">
            <a:extLst>
              <a:ext uri="{FF2B5EF4-FFF2-40B4-BE49-F238E27FC236}">
                <a16:creationId xmlns:a16="http://schemas.microsoft.com/office/drawing/2014/main" id="{FEA4C15D-D2DF-4D89-B52D-A6082EBA95B2}"/>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01</a:t>
            </a:r>
          </a:p>
        </p:txBody>
      </p:sp>
      <p:sp>
        <p:nvSpPr>
          <p:cNvPr id="31" name="Freeform: Shape 30">
            <a:extLst>
              <a:ext uri="{FF2B5EF4-FFF2-40B4-BE49-F238E27FC236}">
                <a16:creationId xmlns:a16="http://schemas.microsoft.com/office/drawing/2014/main" id="{9C47444D-C388-4C24-AC12-C504EAF31330}"/>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02</a:t>
            </a:r>
          </a:p>
        </p:txBody>
      </p:sp>
      <p:sp>
        <p:nvSpPr>
          <p:cNvPr id="32" name="Freeform: Shape 31">
            <a:extLst>
              <a:ext uri="{FF2B5EF4-FFF2-40B4-BE49-F238E27FC236}">
                <a16:creationId xmlns:a16="http://schemas.microsoft.com/office/drawing/2014/main" id="{323EAC9D-E205-459B-8EB0-B994BD44995F}"/>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t>03</a:t>
            </a:r>
          </a:p>
        </p:txBody>
      </p:sp>
      <p:sp>
        <p:nvSpPr>
          <p:cNvPr id="33" name="Freeform: Shape 32">
            <a:extLst>
              <a:ext uri="{FF2B5EF4-FFF2-40B4-BE49-F238E27FC236}">
                <a16:creationId xmlns:a16="http://schemas.microsoft.com/office/drawing/2014/main" id="{3E5E07C3-FB44-46E1-A62B-3D5994083A13}"/>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chemeClr val="bg1"/>
                </a:solidFill>
              </a:rPr>
              <a:t>04</a:t>
            </a:r>
          </a:p>
        </p:txBody>
      </p:sp>
      <p:grpSp>
        <p:nvGrpSpPr>
          <p:cNvPr id="34" name="Group 33">
            <a:extLst>
              <a:ext uri="{FF2B5EF4-FFF2-40B4-BE49-F238E27FC236}">
                <a16:creationId xmlns:a16="http://schemas.microsoft.com/office/drawing/2014/main" id="{C71C0996-7DE0-4D3C-8C99-68481E67FA75}"/>
              </a:ext>
            </a:extLst>
          </p:cNvPr>
          <p:cNvGrpSpPr/>
          <p:nvPr/>
        </p:nvGrpSpPr>
        <p:grpSpPr>
          <a:xfrm>
            <a:off x="1319238" y="2135777"/>
            <a:ext cx="2173801" cy="811419"/>
            <a:chOff x="4597685" y="3155872"/>
            <a:chExt cx="1699181" cy="608564"/>
          </a:xfrm>
        </p:grpSpPr>
        <p:sp>
          <p:nvSpPr>
            <p:cNvPr id="35" name="TextBox 34">
              <a:extLst>
                <a:ext uri="{FF2B5EF4-FFF2-40B4-BE49-F238E27FC236}">
                  <a16:creationId xmlns:a16="http://schemas.microsoft.com/office/drawing/2014/main" id="{9E7AEC5D-B832-4BB3-9AFD-D30E519634B8}"/>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FE4A1E"/>
                  </a:solidFill>
                  <a:latin typeface="Calibri" panose="020F0502020204030204" pitchFamily="34" charset="0"/>
                </a:rPr>
                <a:t>Strength</a:t>
              </a:r>
            </a:p>
          </p:txBody>
        </p:sp>
        <p:sp>
          <p:nvSpPr>
            <p:cNvPr id="36" name="TextBox 35">
              <a:extLst>
                <a:ext uri="{FF2B5EF4-FFF2-40B4-BE49-F238E27FC236}">
                  <a16:creationId xmlns:a16="http://schemas.microsoft.com/office/drawing/2014/main" id="{0D4415A6-B24D-4542-A194-9C1D0365653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7" name="Group 36">
            <a:extLst>
              <a:ext uri="{FF2B5EF4-FFF2-40B4-BE49-F238E27FC236}">
                <a16:creationId xmlns:a16="http://schemas.microsoft.com/office/drawing/2014/main" id="{98F75F99-387D-414F-A4DE-741AC6BC6EDF}"/>
              </a:ext>
            </a:extLst>
          </p:cNvPr>
          <p:cNvGrpSpPr/>
          <p:nvPr/>
        </p:nvGrpSpPr>
        <p:grpSpPr>
          <a:xfrm>
            <a:off x="1319238" y="2998486"/>
            <a:ext cx="2173801" cy="811419"/>
            <a:chOff x="4597685" y="3155872"/>
            <a:chExt cx="1699181" cy="608564"/>
          </a:xfrm>
        </p:grpSpPr>
        <p:sp>
          <p:nvSpPr>
            <p:cNvPr id="38" name="TextBox 37">
              <a:extLst>
                <a:ext uri="{FF2B5EF4-FFF2-40B4-BE49-F238E27FC236}">
                  <a16:creationId xmlns:a16="http://schemas.microsoft.com/office/drawing/2014/main" id="{0525D1DD-812B-4DDB-BFF2-41AFBE22AC6C}"/>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5C9AD3"/>
                  </a:solidFill>
                  <a:latin typeface="Calibri" panose="020F0502020204030204" pitchFamily="34" charset="0"/>
                </a:rPr>
                <a:t>Weakness</a:t>
              </a:r>
            </a:p>
          </p:txBody>
        </p:sp>
        <p:sp>
          <p:nvSpPr>
            <p:cNvPr id="39" name="TextBox 38">
              <a:extLst>
                <a:ext uri="{FF2B5EF4-FFF2-40B4-BE49-F238E27FC236}">
                  <a16:creationId xmlns:a16="http://schemas.microsoft.com/office/drawing/2014/main" id="{DB74833B-EE69-4D73-80B0-D5720A50E725}"/>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0" name="Group 39">
            <a:extLst>
              <a:ext uri="{FF2B5EF4-FFF2-40B4-BE49-F238E27FC236}">
                <a16:creationId xmlns:a16="http://schemas.microsoft.com/office/drawing/2014/main" id="{DF1A2A5D-F5E8-4D75-A515-80FEF3FC3811}"/>
              </a:ext>
            </a:extLst>
          </p:cNvPr>
          <p:cNvGrpSpPr/>
          <p:nvPr/>
        </p:nvGrpSpPr>
        <p:grpSpPr>
          <a:xfrm>
            <a:off x="1322053" y="3895663"/>
            <a:ext cx="2173801" cy="811419"/>
            <a:chOff x="4597685" y="3155872"/>
            <a:chExt cx="1699181" cy="608564"/>
          </a:xfrm>
        </p:grpSpPr>
        <p:sp>
          <p:nvSpPr>
            <p:cNvPr id="41" name="TextBox 40">
              <a:extLst>
                <a:ext uri="{FF2B5EF4-FFF2-40B4-BE49-F238E27FC236}">
                  <a16:creationId xmlns:a16="http://schemas.microsoft.com/office/drawing/2014/main" id="{50F4F10F-F85A-4CDD-A3C2-9A2411FB1B51}"/>
                </a:ext>
              </a:extLst>
            </p:cNvPr>
            <p:cNvSpPr txBox="1"/>
            <p:nvPr/>
          </p:nvSpPr>
          <p:spPr>
            <a:xfrm>
              <a:off x="4597686" y="3155872"/>
              <a:ext cx="1699180" cy="184666"/>
            </a:xfrm>
            <a:prstGeom prst="rect">
              <a:avLst/>
            </a:prstGeom>
            <a:noFill/>
          </p:spPr>
          <p:txBody>
            <a:bodyPr wrap="square" lIns="0" tIns="0" rIns="0" bIns="0" rtlCol="0" anchor="t">
              <a:spAutoFit/>
            </a:bodyPr>
            <a:lstStyle/>
            <a:p>
              <a:r>
                <a:rPr lang="en-US" sz="1600" b="1" dirty="0">
                  <a:solidFill>
                    <a:srgbClr val="44546B"/>
                  </a:solidFill>
                  <a:latin typeface="Calibri" panose="020F0502020204030204" pitchFamily="34" charset="0"/>
                </a:rPr>
                <a:t>Opportunity</a:t>
              </a:r>
            </a:p>
          </p:txBody>
        </p:sp>
        <p:sp>
          <p:nvSpPr>
            <p:cNvPr id="42" name="TextBox 41">
              <a:extLst>
                <a:ext uri="{FF2B5EF4-FFF2-40B4-BE49-F238E27FC236}">
                  <a16:creationId xmlns:a16="http://schemas.microsoft.com/office/drawing/2014/main" id="{CD455AAA-BDEB-4D6E-9E61-B0AFD1DA4F90}"/>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43" name="Group 42">
            <a:extLst>
              <a:ext uri="{FF2B5EF4-FFF2-40B4-BE49-F238E27FC236}">
                <a16:creationId xmlns:a16="http://schemas.microsoft.com/office/drawing/2014/main" id="{D0639949-6A56-40C7-816C-F8DD421D1A73}"/>
              </a:ext>
            </a:extLst>
          </p:cNvPr>
          <p:cNvGrpSpPr/>
          <p:nvPr/>
        </p:nvGrpSpPr>
        <p:grpSpPr>
          <a:xfrm>
            <a:off x="1322053" y="4792838"/>
            <a:ext cx="2173801" cy="811417"/>
            <a:chOff x="4597685" y="3155873"/>
            <a:chExt cx="1699181" cy="608563"/>
          </a:xfrm>
        </p:grpSpPr>
        <p:sp>
          <p:nvSpPr>
            <p:cNvPr id="44" name="TextBox 43">
              <a:extLst>
                <a:ext uri="{FF2B5EF4-FFF2-40B4-BE49-F238E27FC236}">
                  <a16:creationId xmlns:a16="http://schemas.microsoft.com/office/drawing/2014/main" id="{5EBB4752-C95F-449A-B132-6D712E12CC73}"/>
                </a:ext>
              </a:extLst>
            </p:cNvPr>
            <p:cNvSpPr txBox="1"/>
            <p:nvPr/>
          </p:nvSpPr>
          <p:spPr>
            <a:xfrm>
              <a:off x="4597685" y="3155873"/>
              <a:ext cx="1699180" cy="184666"/>
            </a:xfrm>
            <a:prstGeom prst="rect">
              <a:avLst/>
            </a:prstGeom>
            <a:noFill/>
          </p:spPr>
          <p:txBody>
            <a:bodyPr wrap="square" lIns="0" tIns="0" rIns="0" bIns="0" rtlCol="0" anchor="t">
              <a:spAutoFit/>
            </a:bodyPr>
            <a:lstStyle/>
            <a:p>
              <a:r>
                <a:rPr lang="en-US" sz="1600" b="1" dirty="0">
                  <a:solidFill>
                    <a:srgbClr val="7A7A7A"/>
                  </a:solidFill>
                  <a:latin typeface="Calibri" panose="020F0502020204030204" pitchFamily="34" charset="0"/>
                </a:rPr>
                <a:t>Threats</a:t>
              </a:r>
            </a:p>
          </p:txBody>
        </p:sp>
        <p:sp>
          <p:nvSpPr>
            <p:cNvPr id="45" name="TextBox 44">
              <a:extLst>
                <a:ext uri="{FF2B5EF4-FFF2-40B4-BE49-F238E27FC236}">
                  <a16:creationId xmlns:a16="http://schemas.microsoft.com/office/drawing/2014/main" id="{1D705E0F-A233-4C43-826B-B74169BAE9BB}"/>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135" name="Group 134">
            <a:extLst>
              <a:ext uri="{FF2B5EF4-FFF2-40B4-BE49-F238E27FC236}">
                <a16:creationId xmlns:a16="http://schemas.microsoft.com/office/drawing/2014/main" id="{21267479-3C6A-47A2-854B-8447027735A2}"/>
              </a:ext>
            </a:extLst>
          </p:cNvPr>
          <p:cNvGrpSpPr/>
          <p:nvPr/>
        </p:nvGrpSpPr>
        <p:grpSpPr>
          <a:xfrm>
            <a:off x="4624928" y="1714563"/>
            <a:ext cx="3194779" cy="2311153"/>
            <a:chOff x="4624928" y="1714563"/>
            <a:chExt cx="3194779" cy="2311153"/>
          </a:xfrm>
        </p:grpSpPr>
        <p:grpSp>
          <p:nvGrpSpPr>
            <p:cNvPr id="4" name="Group 3">
              <a:extLst>
                <a:ext uri="{FF2B5EF4-FFF2-40B4-BE49-F238E27FC236}">
                  <a16:creationId xmlns:a16="http://schemas.microsoft.com/office/drawing/2014/main" id="{7B4718E8-E888-4582-A178-04CBC5E2635B}"/>
                </a:ext>
              </a:extLst>
            </p:cNvPr>
            <p:cNvGrpSpPr/>
            <p:nvPr/>
          </p:nvGrpSpPr>
          <p:grpSpPr>
            <a:xfrm>
              <a:off x="4624928" y="1714563"/>
              <a:ext cx="3194779" cy="2311153"/>
              <a:chOff x="4624928" y="1714563"/>
              <a:chExt cx="3194779" cy="2311153"/>
            </a:xfrm>
            <a:effectLst>
              <a:outerShdw blurRad="50800" dist="38100" dir="5400000" algn="t" rotWithShape="0">
                <a:prstClr val="black">
                  <a:alpha val="40000"/>
                </a:prstClr>
              </a:outerShdw>
            </a:effectLst>
          </p:grpSpPr>
          <p:sp>
            <p:nvSpPr>
              <p:cNvPr id="9" name="Freeform: Shape 8">
                <a:extLst>
                  <a:ext uri="{FF2B5EF4-FFF2-40B4-BE49-F238E27FC236}">
                    <a16:creationId xmlns:a16="http://schemas.microsoft.com/office/drawing/2014/main" id="{FF1D96BB-4AA6-4DC4-8EE1-72D410BC7350}"/>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solidFill>
                <a:srgbClr val="5C9AD3"/>
              </a:solidFill>
              <a:ln>
                <a:solidFill>
                  <a:srgbClr val="0E0F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000" b="1" dirty="0"/>
              </a:p>
            </p:txBody>
          </p:sp>
          <p:sp>
            <p:nvSpPr>
              <p:cNvPr id="14" name="Freeform: Shape 13">
                <a:extLst>
                  <a:ext uri="{FF2B5EF4-FFF2-40B4-BE49-F238E27FC236}">
                    <a16:creationId xmlns:a16="http://schemas.microsoft.com/office/drawing/2014/main" id="{AE8B0FE3-BB70-4AA5-AB1F-A0A885238CEF}"/>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B8A8CF3-7201-4277-BE2E-51789B856FF0}"/>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007E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128D7165-0799-4AA2-9788-88C3DE984CE5}"/>
                </a:ext>
              </a:extLst>
            </p:cNvPr>
            <p:cNvSpPr txBox="1"/>
            <p:nvPr/>
          </p:nvSpPr>
          <p:spPr>
            <a:xfrm flipH="1">
              <a:off x="5570349" y="2081713"/>
              <a:ext cx="980040" cy="1200329"/>
            </a:xfrm>
            <a:prstGeom prst="rect">
              <a:avLst/>
            </a:prstGeom>
            <a:noFill/>
          </p:spPr>
          <p:txBody>
            <a:bodyPr wrap="square" rtlCol="0">
              <a:spAutoFit/>
            </a:bodyPr>
            <a:lstStyle/>
            <a:p>
              <a:r>
                <a:rPr lang="en-US" sz="7200" b="1" dirty="0">
                  <a:solidFill>
                    <a:schemeClr val="bg1"/>
                  </a:solidFill>
                </a:rPr>
                <a:t>W</a:t>
              </a:r>
            </a:p>
          </p:txBody>
        </p:sp>
      </p:grpSp>
      <p:grpSp>
        <p:nvGrpSpPr>
          <p:cNvPr id="138" name="Group 137">
            <a:extLst>
              <a:ext uri="{FF2B5EF4-FFF2-40B4-BE49-F238E27FC236}">
                <a16:creationId xmlns:a16="http://schemas.microsoft.com/office/drawing/2014/main" id="{610FCD2C-976F-4370-AFE3-667A1BC9ADFA}"/>
              </a:ext>
            </a:extLst>
          </p:cNvPr>
          <p:cNvGrpSpPr/>
          <p:nvPr/>
        </p:nvGrpSpPr>
        <p:grpSpPr>
          <a:xfrm>
            <a:off x="5961418" y="2405389"/>
            <a:ext cx="2311153" cy="3194779"/>
            <a:chOff x="5961418" y="2405389"/>
            <a:chExt cx="2311153" cy="3194779"/>
          </a:xfrm>
          <a:solidFill>
            <a:srgbClr val="44546B"/>
          </a:solidFill>
        </p:grpSpPr>
        <p:grpSp>
          <p:nvGrpSpPr>
            <p:cNvPr id="16" name="Group 15">
              <a:extLst>
                <a:ext uri="{FF2B5EF4-FFF2-40B4-BE49-F238E27FC236}">
                  <a16:creationId xmlns:a16="http://schemas.microsoft.com/office/drawing/2014/main" id="{FEF2A2B1-F105-46C1-8719-EBC0D9664546}"/>
                </a:ext>
              </a:extLst>
            </p:cNvPr>
            <p:cNvGrpSpPr/>
            <p:nvPr/>
          </p:nvGrpSpPr>
          <p:grpSpPr>
            <a:xfrm rot="5400000">
              <a:off x="5519605" y="2847202"/>
              <a:ext cx="3194779" cy="2311153"/>
              <a:chOff x="4624928" y="1714563"/>
              <a:chExt cx="3194779" cy="2311153"/>
            </a:xfrm>
            <a:grpFill/>
            <a:effectLst>
              <a:outerShdw blurRad="50800" dist="38100" dir="10800000" algn="r" rotWithShape="0">
                <a:prstClr val="black">
                  <a:alpha val="40000"/>
                </a:prstClr>
              </a:outerShdw>
            </a:effectLst>
          </p:grpSpPr>
          <p:sp>
            <p:nvSpPr>
              <p:cNvPr id="17" name="Freeform: Shape 16">
                <a:extLst>
                  <a:ext uri="{FF2B5EF4-FFF2-40B4-BE49-F238E27FC236}">
                    <a16:creationId xmlns:a16="http://schemas.microsoft.com/office/drawing/2014/main" id="{384DF58A-F2F8-4584-ABE9-692273B21B21}"/>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US" sz="6000" b="1" dirty="0"/>
              </a:p>
            </p:txBody>
          </p:sp>
          <p:sp>
            <p:nvSpPr>
              <p:cNvPr id="18" name="Freeform: Shape 17">
                <a:extLst>
                  <a:ext uri="{FF2B5EF4-FFF2-40B4-BE49-F238E27FC236}">
                    <a16:creationId xmlns:a16="http://schemas.microsoft.com/office/drawing/2014/main" id="{B14B26D5-8C69-4084-9040-65EF484B1792}"/>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CF8AB95-C7CA-4B92-B71A-07108F904C76}"/>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a:extLst>
                <a:ext uri="{FF2B5EF4-FFF2-40B4-BE49-F238E27FC236}">
                  <a16:creationId xmlns:a16="http://schemas.microsoft.com/office/drawing/2014/main" id="{4BC6ED5C-B28B-4BB2-BCE7-40A2560F81BE}"/>
                </a:ext>
              </a:extLst>
            </p:cNvPr>
            <p:cNvSpPr txBox="1"/>
            <p:nvPr/>
          </p:nvSpPr>
          <p:spPr>
            <a:xfrm>
              <a:off x="6936104" y="3243348"/>
              <a:ext cx="666895" cy="1200329"/>
            </a:xfrm>
            <a:prstGeom prst="rect">
              <a:avLst/>
            </a:prstGeom>
            <a:noFill/>
          </p:spPr>
          <p:txBody>
            <a:bodyPr wrap="square" rtlCol="0">
              <a:spAutoFit/>
            </a:bodyPr>
            <a:lstStyle/>
            <a:p>
              <a:r>
                <a:rPr lang="en-US" sz="7200" b="1" dirty="0">
                  <a:solidFill>
                    <a:schemeClr val="bg1"/>
                  </a:solidFill>
                </a:rPr>
                <a:t>O</a:t>
              </a:r>
            </a:p>
          </p:txBody>
        </p:sp>
      </p:grpSp>
      <p:grpSp>
        <p:nvGrpSpPr>
          <p:cNvPr id="137" name="Group 136">
            <a:extLst>
              <a:ext uri="{FF2B5EF4-FFF2-40B4-BE49-F238E27FC236}">
                <a16:creationId xmlns:a16="http://schemas.microsoft.com/office/drawing/2014/main" id="{5348775D-3A71-4162-B451-0B87DA0C9183}"/>
              </a:ext>
            </a:extLst>
          </p:cNvPr>
          <p:cNvGrpSpPr/>
          <p:nvPr/>
        </p:nvGrpSpPr>
        <p:grpSpPr>
          <a:xfrm>
            <a:off x="4382303" y="3718295"/>
            <a:ext cx="3194779" cy="2311153"/>
            <a:chOff x="4382303" y="3718295"/>
            <a:chExt cx="3194779" cy="2311153"/>
          </a:xfrm>
          <a:solidFill>
            <a:srgbClr val="7A7A7A"/>
          </a:solidFill>
        </p:grpSpPr>
        <p:grpSp>
          <p:nvGrpSpPr>
            <p:cNvPr id="24" name="Group 23">
              <a:extLst>
                <a:ext uri="{FF2B5EF4-FFF2-40B4-BE49-F238E27FC236}">
                  <a16:creationId xmlns:a16="http://schemas.microsoft.com/office/drawing/2014/main" id="{66BBB5E8-9F57-4A04-AB9E-19B136A6D8F3}"/>
                </a:ext>
              </a:extLst>
            </p:cNvPr>
            <p:cNvGrpSpPr/>
            <p:nvPr/>
          </p:nvGrpSpPr>
          <p:grpSpPr>
            <a:xfrm rot="10800000">
              <a:off x="4382303" y="3718295"/>
              <a:ext cx="3194779" cy="2311153"/>
              <a:chOff x="4624928" y="1714563"/>
              <a:chExt cx="3194779" cy="2311153"/>
            </a:xfrm>
            <a:grpFill/>
            <a:effectLst>
              <a:outerShdw blurRad="50800" dist="38100" dir="16200000" rotWithShape="0">
                <a:prstClr val="black">
                  <a:alpha val="40000"/>
                </a:prstClr>
              </a:outerShdw>
            </a:effectLst>
          </p:grpSpPr>
          <p:sp>
            <p:nvSpPr>
              <p:cNvPr id="25" name="Freeform: Shape 24">
                <a:extLst>
                  <a:ext uri="{FF2B5EF4-FFF2-40B4-BE49-F238E27FC236}">
                    <a16:creationId xmlns:a16="http://schemas.microsoft.com/office/drawing/2014/main" id="{356E1379-116A-444B-B673-2DDD067710BD}"/>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wordArtVert" rtlCol="0" anchor="ctr"/>
              <a:lstStyle/>
              <a:p>
                <a:pPr algn="ctr"/>
                <a:endParaRPr lang="en-US" sz="6000" b="1" dirty="0"/>
              </a:p>
            </p:txBody>
          </p:sp>
          <p:sp>
            <p:nvSpPr>
              <p:cNvPr id="26" name="Freeform: Shape 25">
                <a:extLst>
                  <a:ext uri="{FF2B5EF4-FFF2-40B4-BE49-F238E27FC236}">
                    <a16:creationId xmlns:a16="http://schemas.microsoft.com/office/drawing/2014/main" id="{BF3C68F4-8B43-464D-8F31-07F6D37C9945}"/>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6D85F1FD-F358-4C03-99A6-A4D17EADA60B}"/>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Box 51">
              <a:extLst>
                <a:ext uri="{FF2B5EF4-FFF2-40B4-BE49-F238E27FC236}">
                  <a16:creationId xmlns:a16="http://schemas.microsoft.com/office/drawing/2014/main" id="{3E726B0A-1520-427A-9684-4B7D8E4FE0AA}"/>
                </a:ext>
              </a:extLst>
            </p:cNvPr>
            <p:cNvSpPr txBox="1"/>
            <p:nvPr/>
          </p:nvSpPr>
          <p:spPr>
            <a:xfrm>
              <a:off x="5800537" y="4510208"/>
              <a:ext cx="666895" cy="1200329"/>
            </a:xfrm>
            <a:prstGeom prst="rect">
              <a:avLst/>
            </a:prstGeom>
            <a:grpFill/>
          </p:spPr>
          <p:txBody>
            <a:bodyPr wrap="square" rtlCol="0">
              <a:spAutoFit/>
            </a:bodyPr>
            <a:lstStyle/>
            <a:p>
              <a:r>
                <a:rPr lang="en-US" sz="7200" b="1" dirty="0">
                  <a:solidFill>
                    <a:schemeClr val="bg1"/>
                  </a:solidFill>
                </a:rPr>
                <a:t>T</a:t>
              </a:r>
            </a:p>
          </p:txBody>
        </p:sp>
      </p:grpSp>
      <p:grpSp>
        <p:nvGrpSpPr>
          <p:cNvPr id="136" name="Group 135">
            <a:extLst>
              <a:ext uri="{FF2B5EF4-FFF2-40B4-BE49-F238E27FC236}">
                <a16:creationId xmlns:a16="http://schemas.microsoft.com/office/drawing/2014/main" id="{6D2D0EF4-0134-43B8-9C59-E165053C6EDE}"/>
              </a:ext>
            </a:extLst>
          </p:cNvPr>
          <p:cNvGrpSpPr/>
          <p:nvPr/>
        </p:nvGrpSpPr>
        <p:grpSpPr>
          <a:xfrm>
            <a:off x="3958055" y="2149475"/>
            <a:ext cx="2311152" cy="3194778"/>
            <a:chOff x="3958055" y="2149475"/>
            <a:chExt cx="2311152" cy="3194778"/>
          </a:xfrm>
          <a:solidFill>
            <a:srgbClr val="FE4A1E"/>
          </a:solidFill>
        </p:grpSpPr>
        <p:grpSp>
          <p:nvGrpSpPr>
            <p:cNvPr id="20" name="Group 19">
              <a:extLst>
                <a:ext uri="{FF2B5EF4-FFF2-40B4-BE49-F238E27FC236}">
                  <a16:creationId xmlns:a16="http://schemas.microsoft.com/office/drawing/2014/main" id="{FA8EA05B-1834-4E1D-BCF0-BEE658C30E82}"/>
                </a:ext>
              </a:extLst>
            </p:cNvPr>
            <p:cNvGrpSpPr/>
            <p:nvPr/>
          </p:nvGrpSpPr>
          <p:grpSpPr>
            <a:xfrm rot="16200000">
              <a:off x="3516242" y="2591288"/>
              <a:ext cx="3194778" cy="2311152"/>
              <a:chOff x="4624929" y="1714564"/>
              <a:chExt cx="3194778" cy="2311152"/>
            </a:xfrm>
            <a:grpFill/>
            <a:effectLst>
              <a:outerShdw blurRad="50800" dist="38100" algn="l" rotWithShape="0">
                <a:prstClr val="black">
                  <a:alpha val="40000"/>
                </a:prstClr>
              </a:outerShdw>
            </a:effectLst>
          </p:grpSpPr>
          <p:sp>
            <p:nvSpPr>
              <p:cNvPr id="21" name="Freeform: Shape 20">
                <a:extLst>
                  <a:ext uri="{FF2B5EF4-FFF2-40B4-BE49-F238E27FC236}">
                    <a16:creationId xmlns:a16="http://schemas.microsoft.com/office/drawing/2014/main" id="{F324FF99-52E1-4DB5-B6B8-194BD9B17F6E}"/>
                  </a:ext>
                </a:extLst>
              </p:cNvPr>
              <p:cNvSpPr>
                <a:spLocks noChangeAspect="1"/>
              </p:cNvSpPr>
              <p:nvPr/>
            </p:nvSpPr>
            <p:spPr>
              <a:xfrm>
                <a:off x="4624928" y="1714563"/>
                <a:ext cx="2937966" cy="1823203"/>
              </a:xfrm>
              <a:custGeom>
                <a:avLst/>
                <a:gdLst>
                  <a:gd name="connsiteX0" fmla="*/ 1471072 w 2937966"/>
                  <a:gd name="connsiteY0" fmla="*/ 0 h 1823203"/>
                  <a:gd name="connsiteX1" fmla="*/ 2837934 w 2937966"/>
                  <a:gd name="connsiteY1" fmla="*/ 490691 h 1823203"/>
                  <a:gd name="connsiteX2" fmla="*/ 2937966 w 2937966"/>
                  <a:gd name="connsiteY2" fmla="*/ 581606 h 1823203"/>
                  <a:gd name="connsiteX3" fmla="*/ 1464940 w 2937966"/>
                  <a:gd name="connsiteY3" fmla="*/ 1823203 h 1823203"/>
                  <a:gd name="connsiteX4" fmla="*/ 0 w 2937966"/>
                  <a:gd name="connsiteY4" fmla="*/ 585403 h 1823203"/>
                  <a:gd name="connsiteX5" fmla="*/ 104210 w 2937966"/>
                  <a:gd name="connsiteY5" fmla="*/ 490691 h 1823203"/>
                  <a:gd name="connsiteX6" fmla="*/ 1471072 w 2937966"/>
                  <a:gd name="connsiteY6" fmla="*/ 0 h 1823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37966" h="1823203">
                    <a:moveTo>
                      <a:pt x="1471072" y="0"/>
                    </a:moveTo>
                    <a:cubicBezTo>
                      <a:pt x="1990285" y="0"/>
                      <a:pt x="2466488" y="184146"/>
                      <a:pt x="2837934" y="490691"/>
                    </a:cubicBezTo>
                    <a:lnTo>
                      <a:pt x="2937966" y="581606"/>
                    </a:lnTo>
                    <a:lnTo>
                      <a:pt x="1464940" y="1823203"/>
                    </a:lnTo>
                    <a:lnTo>
                      <a:pt x="0" y="585403"/>
                    </a:lnTo>
                    <a:lnTo>
                      <a:pt x="104210" y="490691"/>
                    </a:lnTo>
                    <a:cubicBezTo>
                      <a:pt x="475657" y="184146"/>
                      <a:pt x="951860" y="0"/>
                      <a:pt x="147107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94B8ADC-A798-44F8-A0C8-24B214BBBA26}"/>
                  </a:ext>
                </a:extLst>
              </p:cNvPr>
              <p:cNvSpPr/>
              <p:nvPr/>
            </p:nvSpPr>
            <p:spPr>
              <a:xfrm rot="18909426">
                <a:off x="5727215" y="2896544"/>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1820BC1-A074-462C-9B76-F0F7336BF937}"/>
                  </a:ext>
                </a:extLst>
              </p:cNvPr>
              <p:cNvSpPr/>
              <p:nvPr/>
            </p:nvSpPr>
            <p:spPr>
              <a:xfrm rot="2700386" flipH="1">
                <a:off x="4366176" y="2894603"/>
                <a:ext cx="2092492" cy="169734"/>
              </a:xfrm>
              <a:custGeom>
                <a:avLst/>
                <a:gdLst>
                  <a:gd name="connsiteX0" fmla="*/ 2092492 w 2092492"/>
                  <a:gd name="connsiteY0" fmla="*/ 159134 h 169734"/>
                  <a:gd name="connsiteX1" fmla="*/ 2092492 w 2092492"/>
                  <a:gd name="connsiteY1" fmla="*/ 169734 h 169734"/>
                  <a:gd name="connsiteX2" fmla="*/ 0 w 2092492"/>
                  <a:gd name="connsiteY2" fmla="*/ 169734 h 169734"/>
                  <a:gd name="connsiteX3" fmla="*/ 168806 w 2092492"/>
                  <a:gd name="connsiteY3" fmla="*/ 0 h 169734"/>
                </a:gdLst>
                <a:ahLst/>
                <a:cxnLst>
                  <a:cxn ang="0">
                    <a:pos x="connsiteX0" y="connsiteY0"/>
                  </a:cxn>
                  <a:cxn ang="0">
                    <a:pos x="connsiteX1" y="connsiteY1"/>
                  </a:cxn>
                  <a:cxn ang="0">
                    <a:pos x="connsiteX2" y="connsiteY2"/>
                  </a:cxn>
                  <a:cxn ang="0">
                    <a:pos x="connsiteX3" y="connsiteY3"/>
                  </a:cxn>
                </a:cxnLst>
                <a:rect l="l" t="t" r="r" b="b"/>
                <a:pathLst>
                  <a:path w="2092492" h="169734">
                    <a:moveTo>
                      <a:pt x="2092492" y="159134"/>
                    </a:moveTo>
                    <a:lnTo>
                      <a:pt x="2092492" y="169734"/>
                    </a:lnTo>
                    <a:lnTo>
                      <a:pt x="0" y="169734"/>
                    </a:lnTo>
                    <a:lnTo>
                      <a:pt x="168806" y="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A4A99ECF-0C80-41E0-A5A4-673B5A2EC48F}"/>
                </a:ext>
              </a:extLst>
            </p:cNvPr>
            <p:cNvSpPr txBox="1"/>
            <p:nvPr/>
          </p:nvSpPr>
          <p:spPr>
            <a:xfrm>
              <a:off x="4598532" y="3244208"/>
              <a:ext cx="666895" cy="1200329"/>
            </a:xfrm>
            <a:prstGeom prst="rect">
              <a:avLst/>
            </a:prstGeom>
            <a:noFill/>
          </p:spPr>
          <p:txBody>
            <a:bodyPr wrap="square" rtlCol="0">
              <a:spAutoFit/>
            </a:bodyPr>
            <a:lstStyle/>
            <a:p>
              <a:r>
                <a:rPr lang="en-US" sz="7200" b="1" dirty="0">
                  <a:solidFill>
                    <a:schemeClr val="bg1"/>
                  </a:solidFill>
                </a:rPr>
                <a:t>S</a:t>
              </a:r>
            </a:p>
          </p:txBody>
        </p:sp>
      </p:grpSp>
    </p:spTree>
    <p:extLst>
      <p:ext uri="{BB962C8B-B14F-4D97-AF65-F5344CB8AC3E}">
        <p14:creationId xmlns:p14="http://schemas.microsoft.com/office/powerpoint/2010/main" val="3379130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6"/>
                                        </p:tgtEl>
                                        <p:attrNameLst>
                                          <p:attrName>style.visibility</p:attrName>
                                        </p:attrNameLst>
                                      </p:cBhvr>
                                      <p:to>
                                        <p:strVal val="visible"/>
                                      </p:to>
                                    </p:set>
                                    <p:anim calcmode="lin" valueType="num">
                                      <p:cBhvr additive="base">
                                        <p:cTn id="11" dur="500" fill="hold"/>
                                        <p:tgtEl>
                                          <p:spTgt spid="136"/>
                                        </p:tgtEl>
                                        <p:attrNameLst>
                                          <p:attrName>ppt_x</p:attrName>
                                        </p:attrNameLst>
                                      </p:cBhvr>
                                      <p:tavLst>
                                        <p:tav tm="0">
                                          <p:val>
                                            <p:strVal val="0-#ppt_w/2"/>
                                          </p:val>
                                        </p:tav>
                                        <p:tav tm="100000">
                                          <p:val>
                                            <p:strVal val="#ppt_x"/>
                                          </p:val>
                                        </p:tav>
                                      </p:tavLst>
                                    </p:anim>
                                    <p:anim calcmode="lin" valueType="num">
                                      <p:cBhvr additive="base">
                                        <p:cTn id="12" dur="500" fill="hold"/>
                                        <p:tgtEl>
                                          <p:spTgt spid="136"/>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500" fill="hold"/>
                                        <p:tgtEl>
                                          <p:spTgt spid="30"/>
                                        </p:tgtEl>
                                        <p:attrNameLst>
                                          <p:attrName>ppt_x</p:attrName>
                                        </p:attrNameLst>
                                      </p:cBhvr>
                                      <p:tavLst>
                                        <p:tav tm="0">
                                          <p:val>
                                            <p:strVal val="0-#ppt_w/2"/>
                                          </p:val>
                                        </p:tav>
                                        <p:tav tm="100000">
                                          <p:val>
                                            <p:strVal val="#ppt_x"/>
                                          </p:val>
                                        </p:tav>
                                      </p:tavLst>
                                    </p:anim>
                                    <p:anim calcmode="lin" valueType="num">
                                      <p:cBhvr additive="base">
                                        <p:cTn id="17" dur="500" fill="hold"/>
                                        <p:tgtEl>
                                          <p:spTgt spid="30"/>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6" presetClass="entr" presetSubtype="0" fill="hold" nodeType="afterEffect">
                                  <p:stCondLst>
                                    <p:cond delay="0"/>
                                  </p:stCondLst>
                                  <p:childTnLst>
                                    <p:set>
                                      <p:cBhvr>
                                        <p:cTn id="26" dur="1" fill="hold">
                                          <p:stCondLst>
                                            <p:cond delay="0"/>
                                          </p:stCondLst>
                                        </p:cTn>
                                        <p:tgtEl>
                                          <p:spTgt spid="141"/>
                                        </p:tgtEl>
                                        <p:attrNameLst>
                                          <p:attrName>style.visibility</p:attrName>
                                        </p:attrNameLst>
                                      </p:cBhvr>
                                      <p:to>
                                        <p:strVal val="visible"/>
                                      </p:to>
                                    </p:set>
                                    <p:animEffect transition="in" filter="wipe(down)">
                                      <p:cBhvr>
                                        <p:cTn id="27" dur="580">
                                          <p:stCondLst>
                                            <p:cond delay="0"/>
                                          </p:stCondLst>
                                        </p:cTn>
                                        <p:tgtEl>
                                          <p:spTgt spid="141"/>
                                        </p:tgtEl>
                                      </p:cBhvr>
                                    </p:animEffect>
                                    <p:anim calcmode="lin" valueType="num">
                                      <p:cBhvr>
                                        <p:cTn id="28" dur="1822" tmFilter="0,0; 0.14,0.36; 0.43,0.73; 0.71,0.91; 1.0,1.0">
                                          <p:stCondLst>
                                            <p:cond delay="0"/>
                                          </p:stCondLst>
                                        </p:cTn>
                                        <p:tgtEl>
                                          <p:spTgt spid="141"/>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41"/>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41"/>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41"/>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41"/>
                                        </p:tgtEl>
                                        <p:attrNameLst>
                                          <p:attrName>ppt_y</p:attrName>
                                        </p:attrNameLst>
                                      </p:cBhvr>
                                      <p:tavLst>
                                        <p:tav tm="0" fmla="#ppt_y-sin(pi*$)/81">
                                          <p:val>
                                            <p:fltVal val="0"/>
                                          </p:val>
                                        </p:tav>
                                        <p:tav tm="100000">
                                          <p:val>
                                            <p:fltVal val="1"/>
                                          </p:val>
                                        </p:tav>
                                      </p:tavLst>
                                    </p:anim>
                                    <p:animScale>
                                      <p:cBhvr>
                                        <p:cTn id="33" dur="26">
                                          <p:stCondLst>
                                            <p:cond delay="650"/>
                                          </p:stCondLst>
                                        </p:cTn>
                                        <p:tgtEl>
                                          <p:spTgt spid="141"/>
                                        </p:tgtEl>
                                      </p:cBhvr>
                                      <p:to x="100000" y="60000"/>
                                    </p:animScale>
                                    <p:animScale>
                                      <p:cBhvr>
                                        <p:cTn id="34" dur="166" decel="50000">
                                          <p:stCondLst>
                                            <p:cond delay="676"/>
                                          </p:stCondLst>
                                        </p:cTn>
                                        <p:tgtEl>
                                          <p:spTgt spid="141"/>
                                        </p:tgtEl>
                                      </p:cBhvr>
                                      <p:to x="100000" y="100000"/>
                                    </p:animScale>
                                    <p:animScale>
                                      <p:cBhvr>
                                        <p:cTn id="35" dur="26">
                                          <p:stCondLst>
                                            <p:cond delay="1312"/>
                                          </p:stCondLst>
                                        </p:cTn>
                                        <p:tgtEl>
                                          <p:spTgt spid="141"/>
                                        </p:tgtEl>
                                      </p:cBhvr>
                                      <p:to x="100000" y="80000"/>
                                    </p:animScale>
                                    <p:animScale>
                                      <p:cBhvr>
                                        <p:cTn id="36" dur="166" decel="50000">
                                          <p:stCondLst>
                                            <p:cond delay="1338"/>
                                          </p:stCondLst>
                                        </p:cTn>
                                        <p:tgtEl>
                                          <p:spTgt spid="141"/>
                                        </p:tgtEl>
                                      </p:cBhvr>
                                      <p:to x="100000" y="100000"/>
                                    </p:animScale>
                                    <p:animScale>
                                      <p:cBhvr>
                                        <p:cTn id="37" dur="26">
                                          <p:stCondLst>
                                            <p:cond delay="1642"/>
                                          </p:stCondLst>
                                        </p:cTn>
                                        <p:tgtEl>
                                          <p:spTgt spid="141"/>
                                        </p:tgtEl>
                                      </p:cBhvr>
                                      <p:to x="100000" y="90000"/>
                                    </p:animScale>
                                    <p:animScale>
                                      <p:cBhvr>
                                        <p:cTn id="38" dur="166" decel="50000">
                                          <p:stCondLst>
                                            <p:cond delay="1668"/>
                                          </p:stCondLst>
                                        </p:cTn>
                                        <p:tgtEl>
                                          <p:spTgt spid="141"/>
                                        </p:tgtEl>
                                      </p:cBhvr>
                                      <p:to x="100000" y="100000"/>
                                    </p:animScale>
                                    <p:animScale>
                                      <p:cBhvr>
                                        <p:cTn id="39" dur="26">
                                          <p:stCondLst>
                                            <p:cond delay="1808"/>
                                          </p:stCondLst>
                                        </p:cTn>
                                        <p:tgtEl>
                                          <p:spTgt spid="141"/>
                                        </p:tgtEl>
                                      </p:cBhvr>
                                      <p:to x="100000" y="95000"/>
                                    </p:animScale>
                                    <p:animScale>
                                      <p:cBhvr>
                                        <p:cTn id="40" dur="166" decel="50000">
                                          <p:stCondLst>
                                            <p:cond delay="1834"/>
                                          </p:stCondLst>
                                        </p:cTn>
                                        <p:tgtEl>
                                          <p:spTgt spid="141"/>
                                        </p:tgtEl>
                                      </p:cBhvr>
                                      <p:to x="100000" y="100000"/>
                                    </p:animScale>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135"/>
                                        </p:tgtEl>
                                        <p:attrNameLst>
                                          <p:attrName>style.visibility</p:attrName>
                                        </p:attrNameLst>
                                      </p:cBhvr>
                                      <p:to>
                                        <p:strVal val="visible"/>
                                      </p:to>
                                    </p:set>
                                    <p:anim calcmode="lin" valueType="num">
                                      <p:cBhvr additive="base">
                                        <p:cTn id="44" dur="500" fill="hold"/>
                                        <p:tgtEl>
                                          <p:spTgt spid="135"/>
                                        </p:tgtEl>
                                        <p:attrNameLst>
                                          <p:attrName>ppt_x</p:attrName>
                                        </p:attrNameLst>
                                      </p:cBhvr>
                                      <p:tavLst>
                                        <p:tav tm="0">
                                          <p:val>
                                            <p:strVal val="#ppt_x"/>
                                          </p:val>
                                        </p:tav>
                                        <p:tav tm="100000">
                                          <p:val>
                                            <p:strVal val="#ppt_x"/>
                                          </p:val>
                                        </p:tav>
                                      </p:tavLst>
                                    </p:anim>
                                    <p:anim calcmode="lin" valueType="num">
                                      <p:cBhvr additive="base">
                                        <p:cTn id="45" dur="500" fill="hold"/>
                                        <p:tgtEl>
                                          <p:spTgt spid="135"/>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 presetClass="entr" presetSubtype="8" fill="hold" grpId="0" nodeType="afterEffect">
                                  <p:stCondLst>
                                    <p:cond delay="0"/>
                                  </p:stCondLst>
                                  <p:childTnLst>
                                    <p:set>
                                      <p:cBhvr>
                                        <p:cTn id="48" dur="1" fill="hold">
                                          <p:stCondLst>
                                            <p:cond delay="0"/>
                                          </p:stCondLst>
                                        </p:cTn>
                                        <p:tgtEl>
                                          <p:spTgt spid="31"/>
                                        </p:tgtEl>
                                        <p:attrNameLst>
                                          <p:attrName>style.visibility</p:attrName>
                                        </p:attrNameLst>
                                      </p:cBhvr>
                                      <p:to>
                                        <p:strVal val="visible"/>
                                      </p:to>
                                    </p:set>
                                    <p:anim calcmode="lin" valueType="num">
                                      <p:cBhvr additive="base">
                                        <p:cTn id="49" dur="500" fill="hold"/>
                                        <p:tgtEl>
                                          <p:spTgt spid="31"/>
                                        </p:tgtEl>
                                        <p:attrNameLst>
                                          <p:attrName>ppt_x</p:attrName>
                                        </p:attrNameLst>
                                      </p:cBhvr>
                                      <p:tavLst>
                                        <p:tav tm="0">
                                          <p:val>
                                            <p:strVal val="0-#ppt_w/2"/>
                                          </p:val>
                                        </p:tav>
                                        <p:tav tm="100000">
                                          <p:val>
                                            <p:strVal val="#ppt_x"/>
                                          </p:val>
                                        </p:tav>
                                      </p:tavLst>
                                    </p:anim>
                                    <p:anim calcmode="lin" valueType="num">
                                      <p:cBhvr additive="base">
                                        <p:cTn id="50" dur="500" fill="hold"/>
                                        <p:tgtEl>
                                          <p:spTgt spid="31"/>
                                        </p:tgtEl>
                                        <p:attrNameLst>
                                          <p:attrName>ppt_y</p:attrName>
                                        </p:attrNameLst>
                                      </p:cBhvr>
                                      <p:tavLst>
                                        <p:tav tm="0">
                                          <p:val>
                                            <p:strVal val="#ppt_y"/>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6" presetClass="entr" presetSubtype="0" fill="hold" nodeType="afterEffect">
                                  <p:stCondLst>
                                    <p:cond delay="0"/>
                                  </p:stCondLst>
                                  <p:childTnLst>
                                    <p:set>
                                      <p:cBhvr>
                                        <p:cTn id="59" dur="1" fill="hold">
                                          <p:stCondLst>
                                            <p:cond delay="0"/>
                                          </p:stCondLst>
                                        </p:cTn>
                                        <p:tgtEl>
                                          <p:spTgt spid="139"/>
                                        </p:tgtEl>
                                        <p:attrNameLst>
                                          <p:attrName>style.visibility</p:attrName>
                                        </p:attrNameLst>
                                      </p:cBhvr>
                                      <p:to>
                                        <p:strVal val="visible"/>
                                      </p:to>
                                    </p:set>
                                    <p:animEffect transition="in" filter="wipe(down)">
                                      <p:cBhvr>
                                        <p:cTn id="60" dur="580">
                                          <p:stCondLst>
                                            <p:cond delay="0"/>
                                          </p:stCondLst>
                                        </p:cTn>
                                        <p:tgtEl>
                                          <p:spTgt spid="139"/>
                                        </p:tgtEl>
                                      </p:cBhvr>
                                    </p:animEffect>
                                    <p:anim calcmode="lin" valueType="num">
                                      <p:cBhvr>
                                        <p:cTn id="61" dur="1822" tmFilter="0,0; 0.14,0.36; 0.43,0.73; 0.71,0.91; 1.0,1.0">
                                          <p:stCondLst>
                                            <p:cond delay="0"/>
                                          </p:stCondLst>
                                        </p:cTn>
                                        <p:tgtEl>
                                          <p:spTgt spid="139"/>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139"/>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139"/>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139"/>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139"/>
                                        </p:tgtEl>
                                        <p:attrNameLst>
                                          <p:attrName>ppt_y</p:attrName>
                                        </p:attrNameLst>
                                      </p:cBhvr>
                                      <p:tavLst>
                                        <p:tav tm="0" fmla="#ppt_y-sin(pi*$)/81">
                                          <p:val>
                                            <p:fltVal val="0"/>
                                          </p:val>
                                        </p:tav>
                                        <p:tav tm="100000">
                                          <p:val>
                                            <p:fltVal val="1"/>
                                          </p:val>
                                        </p:tav>
                                      </p:tavLst>
                                    </p:anim>
                                    <p:animScale>
                                      <p:cBhvr>
                                        <p:cTn id="66" dur="26">
                                          <p:stCondLst>
                                            <p:cond delay="650"/>
                                          </p:stCondLst>
                                        </p:cTn>
                                        <p:tgtEl>
                                          <p:spTgt spid="139"/>
                                        </p:tgtEl>
                                      </p:cBhvr>
                                      <p:to x="100000" y="60000"/>
                                    </p:animScale>
                                    <p:animScale>
                                      <p:cBhvr>
                                        <p:cTn id="67" dur="166" decel="50000">
                                          <p:stCondLst>
                                            <p:cond delay="676"/>
                                          </p:stCondLst>
                                        </p:cTn>
                                        <p:tgtEl>
                                          <p:spTgt spid="139"/>
                                        </p:tgtEl>
                                      </p:cBhvr>
                                      <p:to x="100000" y="100000"/>
                                    </p:animScale>
                                    <p:animScale>
                                      <p:cBhvr>
                                        <p:cTn id="68" dur="26">
                                          <p:stCondLst>
                                            <p:cond delay="1312"/>
                                          </p:stCondLst>
                                        </p:cTn>
                                        <p:tgtEl>
                                          <p:spTgt spid="139"/>
                                        </p:tgtEl>
                                      </p:cBhvr>
                                      <p:to x="100000" y="80000"/>
                                    </p:animScale>
                                    <p:animScale>
                                      <p:cBhvr>
                                        <p:cTn id="69" dur="166" decel="50000">
                                          <p:stCondLst>
                                            <p:cond delay="1338"/>
                                          </p:stCondLst>
                                        </p:cTn>
                                        <p:tgtEl>
                                          <p:spTgt spid="139"/>
                                        </p:tgtEl>
                                      </p:cBhvr>
                                      <p:to x="100000" y="100000"/>
                                    </p:animScale>
                                    <p:animScale>
                                      <p:cBhvr>
                                        <p:cTn id="70" dur="26">
                                          <p:stCondLst>
                                            <p:cond delay="1642"/>
                                          </p:stCondLst>
                                        </p:cTn>
                                        <p:tgtEl>
                                          <p:spTgt spid="139"/>
                                        </p:tgtEl>
                                      </p:cBhvr>
                                      <p:to x="100000" y="90000"/>
                                    </p:animScale>
                                    <p:animScale>
                                      <p:cBhvr>
                                        <p:cTn id="71" dur="166" decel="50000">
                                          <p:stCondLst>
                                            <p:cond delay="1668"/>
                                          </p:stCondLst>
                                        </p:cTn>
                                        <p:tgtEl>
                                          <p:spTgt spid="139"/>
                                        </p:tgtEl>
                                      </p:cBhvr>
                                      <p:to x="100000" y="100000"/>
                                    </p:animScale>
                                    <p:animScale>
                                      <p:cBhvr>
                                        <p:cTn id="72" dur="26">
                                          <p:stCondLst>
                                            <p:cond delay="1808"/>
                                          </p:stCondLst>
                                        </p:cTn>
                                        <p:tgtEl>
                                          <p:spTgt spid="139"/>
                                        </p:tgtEl>
                                      </p:cBhvr>
                                      <p:to x="100000" y="95000"/>
                                    </p:animScale>
                                    <p:animScale>
                                      <p:cBhvr>
                                        <p:cTn id="73" dur="166" decel="50000">
                                          <p:stCondLst>
                                            <p:cond delay="1834"/>
                                          </p:stCondLst>
                                        </p:cTn>
                                        <p:tgtEl>
                                          <p:spTgt spid="139"/>
                                        </p:tgtEl>
                                      </p:cBhvr>
                                      <p:to x="100000" y="100000"/>
                                    </p:animScale>
                                  </p:childTnLst>
                                </p:cTn>
                              </p:par>
                            </p:childTnLst>
                          </p:cTn>
                        </p:par>
                        <p:par>
                          <p:cTn id="74" fill="hold">
                            <p:stCondLst>
                              <p:cond delay="8500"/>
                            </p:stCondLst>
                            <p:childTnLst>
                              <p:par>
                                <p:cTn id="75" presetID="2" presetClass="entr" presetSubtype="2" fill="hold" nodeType="afterEffect">
                                  <p:stCondLst>
                                    <p:cond delay="0"/>
                                  </p:stCondLst>
                                  <p:childTnLst>
                                    <p:set>
                                      <p:cBhvr>
                                        <p:cTn id="76" dur="1" fill="hold">
                                          <p:stCondLst>
                                            <p:cond delay="0"/>
                                          </p:stCondLst>
                                        </p:cTn>
                                        <p:tgtEl>
                                          <p:spTgt spid="138"/>
                                        </p:tgtEl>
                                        <p:attrNameLst>
                                          <p:attrName>style.visibility</p:attrName>
                                        </p:attrNameLst>
                                      </p:cBhvr>
                                      <p:to>
                                        <p:strVal val="visible"/>
                                      </p:to>
                                    </p:set>
                                    <p:anim calcmode="lin" valueType="num">
                                      <p:cBhvr additive="base">
                                        <p:cTn id="77" dur="500" fill="hold"/>
                                        <p:tgtEl>
                                          <p:spTgt spid="138"/>
                                        </p:tgtEl>
                                        <p:attrNameLst>
                                          <p:attrName>ppt_x</p:attrName>
                                        </p:attrNameLst>
                                      </p:cBhvr>
                                      <p:tavLst>
                                        <p:tav tm="0">
                                          <p:val>
                                            <p:strVal val="1+#ppt_w/2"/>
                                          </p:val>
                                        </p:tav>
                                        <p:tav tm="100000">
                                          <p:val>
                                            <p:strVal val="#ppt_x"/>
                                          </p:val>
                                        </p:tav>
                                      </p:tavLst>
                                    </p:anim>
                                    <p:anim calcmode="lin" valueType="num">
                                      <p:cBhvr additive="base">
                                        <p:cTn id="78" dur="500" fill="hold"/>
                                        <p:tgtEl>
                                          <p:spTgt spid="138"/>
                                        </p:tgtEl>
                                        <p:attrNameLst>
                                          <p:attrName>ppt_y</p:attrName>
                                        </p:attrNameLst>
                                      </p:cBhvr>
                                      <p:tavLst>
                                        <p:tav tm="0">
                                          <p:val>
                                            <p:strVal val="#ppt_y"/>
                                          </p:val>
                                        </p:tav>
                                        <p:tav tm="100000">
                                          <p:val>
                                            <p:strVal val="#ppt_y"/>
                                          </p:val>
                                        </p:tav>
                                      </p:tavLst>
                                    </p:anim>
                                  </p:childTnLst>
                                </p:cTn>
                              </p:par>
                            </p:childTnLst>
                          </p:cTn>
                        </p:par>
                        <p:par>
                          <p:cTn id="79" fill="hold">
                            <p:stCondLst>
                              <p:cond delay="9000"/>
                            </p:stCondLst>
                            <p:childTnLst>
                              <p:par>
                                <p:cTn id="80" presetID="2" presetClass="entr" presetSubtype="8"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 calcmode="lin" valueType="num">
                                      <p:cBhvr additive="base">
                                        <p:cTn id="82" dur="500" fill="hold"/>
                                        <p:tgtEl>
                                          <p:spTgt spid="32"/>
                                        </p:tgtEl>
                                        <p:attrNameLst>
                                          <p:attrName>ppt_x</p:attrName>
                                        </p:attrNameLst>
                                      </p:cBhvr>
                                      <p:tavLst>
                                        <p:tav tm="0">
                                          <p:val>
                                            <p:strVal val="0-#ppt_w/2"/>
                                          </p:val>
                                        </p:tav>
                                        <p:tav tm="100000">
                                          <p:val>
                                            <p:strVal val="#ppt_x"/>
                                          </p:val>
                                        </p:tav>
                                      </p:tavLst>
                                    </p:anim>
                                    <p:anim calcmode="lin" valueType="num">
                                      <p:cBhvr additive="base">
                                        <p:cTn id="83" dur="500" fill="hold"/>
                                        <p:tgtEl>
                                          <p:spTgt spid="32"/>
                                        </p:tgtEl>
                                        <p:attrNameLst>
                                          <p:attrName>ppt_y</p:attrName>
                                        </p:attrNameLst>
                                      </p:cBhvr>
                                      <p:tavLst>
                                        <p:tav tm="0">
                                          <p:val>
                                            <p:strVal val="#ppt_y"/>
                                          </p:val>
                                        </p:tav>
                                        <p:tav tm="100000">
                                          <p:val>
                                            <p:strVal val="#ppt_y"/>
                                          </p:val>
                                        </p:tav>
                                      </p:tavLst>
                                    </p:anim>
                                  </p:childTnLst>
                                </p:cTn>
                              </p:par>
                            </p:childTnLst>
                          </p:cTn>
                        </p:par>
                        <p:par>
                          <p:cTn id="84" fill="hold">
                            <p:stCondLst>
                              <p:cond delay="9500"/>
                            </p:stCondLst>
                            <p:childTnLst>
                              <p:par>
                                <p:cTn id="85" presetID="42" presetClass="entr" presetSubtype="0" fill="hold"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fade">
                                      <p:cBhvr>
                                        <p:cTn id="87" dur="1000"/>
                                        <p:tgtEl>
                                          <p:spTgt spid="40"/>
                                        </p:tgtEl>
                                      </p:cBhvr>
                                    </p:animEffect>
                                    <p:anim calcmode="lin" valueType="num">
                                      <p:cBhvr>
                                        <p:cTn id="88" dur="1000" fill="hold"/>
                                        <p:tgtEl>
                                          <p:spTgt spid="40"/>
                                        </p:tgtEl>
                                        <p:attrNameLst>
                                          <p:attrName>ppt_x</p:attrName>
                                        </p:attrNameLst>
                                      </p:cBhvr>
                                      <p:tavLst>
                                        <p:tav tm="0">
                                          <p:val>
                                            <p:strVal val="#ppt_x"/>
                                          </p:val>
                                        </p:tav>
                                        <p:tav tm="100000">
                                          <p:val>
                                            <p:strVal val="#ppt_x"/>
                                          </p:val>
                                        </p:tav>
                                      </p:tavLst>
                                    </p:anim>
                                    <p:anim calcmode="lin" valueType="num">
                                      <p:cBhvr>
                                        <p:cTn id="89" dur="1000" fill="hold"/>
                                        <p:tgtEl>
                                          <p:spTgt spid="40"/>
                                        </p:tgtEl>
                                        <p:attrNameLst>
                                          <p:attrName>ppt_y</p:attrName>
                                        </p:attrNameLst>
                                      </p:cBhvr>
                                      <p:tavLst>
                                        <p:tav tm="0">
                                          <p:val>
                                            <p:strVal val="#ppt_y+.1"/>
                                          </p:val>
                                        </p:tav>
                                        <p:tav tm="100000">
                                          <p:val>
                                            <p:strVal val="#ppt_y"/>
                                          </p:val>
                                        </p:tav>
                                      </p:tavLst>
                                    </p:anim>
                                  </p:childTnLst>
                                </p:cTn>
                              </p:par>
                            </p:childTnLst>
                          </p:cTn>
                        </p:par>
                        <p:par>
                          <p:cTn id="90" fill="hold">
                            <p:stCondLst>
                              <p:cond delay="10500"/>
                            </p:stCondLst>
                            <p:childTnLst>
                              <p:par>
                                <p:cTn id="91" presetID="26" presetClass="entr" presetSubtype="0" fill="hold" nodeType="afterEffect">
                                  <p:stCondLst>
                                    <p:cond delay="0"/>
                                  </p:stCondLst>
                                  <p:childTnLst>
                                    <p:set>
                                      <p:cBhvr>
                                        <p:cTn id="92" dur="1" fill="hold">
                                          <p:stCondLst>
                                            <p:cond delay="0"/>
                                          </p:stCondLst>
                                        </p:cTn>
                                        <p:tgtEl>
                                          <p:spTgt spid="142"/>
                                        </p:tgtEl>
                                        <p:attrNameLst>
                                          <p:attrName>style.visibility</p:attrName>
                                        </p:attrNameLst>
                                      </p:cBhvr>
                                      <p:to>
                                        <p:strVal val="visible"/>
                                      </p:to>
                                    </p:set>
                                    <p:animEffect transition="in" filter="wipe(down)">
                                      <p:cBhvr>
                                        <p:cTn id="93" dur="580">
                                          <p:stCondLst>
                                            <p:cond delay="0"/>
                                          </p:stCondLst>
                                        </p:cTn>
                                        <p:tgtEl>
                                          <p:spTgt spid="142"/>
                                        </p:tgtEl>
                                      </p:cBhvr>
                                    </p:animEffect>
                                    <p:anim calcmode="lin" valueType="num">
                                      <p:cBhvr>
                                        <p:cTn id="94" dur="1822" tmFilter="0,0; 0.14,0.36; 0.43,0.73; 0.71,0.91; 1.0,1.0">
                                          <p:stCondLst>
                                            <p:cond delay="0"/>
                                          </p:stCondLst>
                                        </p:cTn>
                                        <p:tgtEl>
                                          <p:spTgt spid="14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4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4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4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42"/>
                                        </p:tgtEl>
                                        <p:attrNameLst>
                                          <p:attrName>ppt_y</p:attrName>
                                        </p:attrNameLst>
                                      </p:cBhvr>
                                      <p:tavLst>
                                        <p:tav tm="0" fmla="#ppt_y-sin(pi*$)/81">
                                          <p:val>
                                            <p:fltVal val="0"/>
                                          </p:val>
                                        </p:tav>
                                        <p:tav tm="100000">
                                          <p:val>
                                            <p:fltVal val="1"/>
                                          </p:val>
                                        </p:tav>
                                      </p:tavLst>
                                    </p:anim>
                                    <p:animScale>
                                      <p:cBhvr>
                                        <p:cTn id="99" dur="26">
                                          <p:stCondLst>
                                            <p:cond delay="650"/>
                                          </p:stCondLst>
                                        </p:cTn>
                                        <p:tgtEl>
                                          <p:spTgt spid="142"/>
                                        </p:tgtEl>
                                      </p:cBhvr>
                                      <p:to x="100000" y="60000"/>
                                    </p:animScale>
                                    <p:animScale>
                                      <p:cBhvr>
                                        <p:cTn id="100" dur="166" decel="50000">
                                          <p:stCondLst>
                                            <p:cond delay="676"/>
                                          </p:stCondLst>
                                        </p:cTn>
                                        <p:tgtEl>
                                          <p:spTgt spid="142"/>
                                        </p:tgtEl>
                                      </p:cBhvr>
                                      <p:to x="100000" y="100000"/>
                                    </p:animScale>
                                    <p:animScale>
                                      <p:cBhvr>
                                        <p:cTn id="101" dur="26">
                                          <p:stCondLst>
                                            <p:cond delay="1312"/>
                                          </p:stCondLst>
                                        </p:cTn>
                                        <p:tgtEl>
                                          <p:spTgt spid="142"/>
                                        </p:tgtEl>
                                      </p:cBhvr>
                                      <p:to x="100000" y="80000"/>
                                    </p:animScale>
                                    <p:animScale>
                                      <p:cBhvr>
                                        <p:cTn id="102" dur="166" decel="50000">
                                          <p:stCondLst>
                                            <p:cond delay="1338"/>
                                          </p:stCondLst>
                                        </p:cTn>
                                        <p:tgtEl>
                                          <p:spTgt spid="142"/>
                                        </p:tgtEl>
                                      </p:cBhvr>
                                      <p:to x="100000" y="100000"/>
                                    </p:animScale>
                                    <p:animScale>
                                      <p:cBhvr>
                                        <p:cTn id="103" dur="26">
                                          <p:stCondLst>
                                            <p:cond delay="1642"/>
                                          </p:stCondLst>
                                        </p:cTn>
                                        <p:tgtEl>
                                          <p:spTgt spid="142"/>
                                        </p:tgtEl>
                                      </p:cBhvr>
                                      <p:to x="100000" y="90000"/>
                                    </p:animScale>
                                    <p:animScale>
                                      <p:cBhvr>
                                        <p:cTn id="104" dur="166" decel="50000">
                                          <p:stCondLst>
                                            <p:cond delay="1668"/>
                                          </p:stCondLst>
                                        </p:cTn>
                                        <p:tgtEl>
                                          <p:spTgt spid="142"/>
                                        </p:tgtEl>
                                      </p:cBhvr>
                                      <p:to x="100000" y="100000"/>
                                    </p:animScale>
                                    <p:animScale>
                                      <p:cBhvr>
                                        <p:cTn id="105" dur="26">
                                          <p:stCondLst>
                                            <p:cond delay="1808"/>
                                          </p:stCondLst>
                                        </p:cTn>
                                        <p:tgtEl>
                                          <p:spTgt spid="142"/>
                                        </p:tgtEl>
                                      </p:cBhvr>
                                      <p:to x="100000" y="95000"/>
                                    </p:animScale>
                                    <p:animScale>
                                      <p:cBhvr>
                                        <p:cTn id="106" dur="166" decel="50000">
                                          <p:stCondLst>
                                            <p:cond delay="1834"/>
                                          </p:stCondLst>
                                        </p:cTn>
                                        <p:tgtEl>
                                          <p:spTgt spid="142"/>
                                        </p:tgtEl>
                                      </p:cBhvr>
                                      <p:to x="100000" y="100000"/>
                                    </p:animScale>
                                  </p:childTnLst>
                                </p:cTn>
                              </p:par>
                            </p:childTnLst>
                          </p:cTn>
                        </p:par>
                        <p:par>
                          <p:cTn id="107" fill="hold">
                            <p:stCondLst>
                              <p:cond delay="12500"/>
                            </p:stCondLst>
                            <p:childTnLst>
                              <p:par>
                                <p:cTn id="108" presetID="2" presetClass="entr" presetSubtype="4" fill="hold" nodeType="afterEffect">
                                  <p:stCondLst>
                                    <p:cond delay="0"/>
                                  </p:stCondLst>
                                  <p:childTnLst>
                                    <p:set>
                                      <p:cBhvr>
                                        <p:cTn id="109" dur="1" fill="hold">
                                          <p:stCondLst>
                                            <p:cond delay="0"/>
                                          </p:stCondLst>
                                        </p:cTn>
                                        <p:tgtEl>
                                          <p:spTgt spid="137"/>
                                        </p:tgtEl>
                                        <p:attrNameLst>
                                          <p:attrName>style.visibility</p:attrName>
                                        </p:attrNameLst>
                                      </p:cBhvr>
                                      <p:to>
                                        <p:strVal val="visible"/>
                                      </p:to>
                                    </p:set>
                                    <p:anim calcmode="lin" valueType="num">
                                      <p:cBhvr additive="base">
                                        <p:cTn id="110" dur="500" fill="hold"/>
                                        <p:tgtEl>
                                          <p:spTgt spid="137"/>
                                        </p:tgtEl>
                                        <p:attrNameLst>
                                          <p:attrName>ppt_x</p:attrName>
                                        </p:attrNameLst>
                                      </p:cBhvr>
                                      <p:tavLst>
                                        <p:tav tm="0">
                                          <p:val>
                                            <p:strVal val="#ppt_x"/>
                                          </p:val>
                                        </p:tav>
                                        <p:tav tm="100000">
                                          <p:val>
                                            <p:strVal val="#ppt_x"/>
                                          </p:val>
                                        </p:tav>
                                      </p:tavLst>
                                    </p:anim>
                                    <p:anim calcmode="lin" valueType="num">
                                      <p:cBhvr additive="base">
                                        <p:cTn id="111" dur="500" fill="hold"/>
                                        <p:tgtEl>
                                          <p:spTgt spid="137"/>
                                        </p:tgtEl>
                                        <p:attrNameLst>
                                          <p:attrName>ppt_y</p:attrName>
                                        </p:attrNameLst>
                                      </p:cBhvr>
                                      <p:tavLst>
                                        <p:tav tm="0">
                                          <p:val>
                                            <p:strVal val="1+#ppt_h/2"/>
                                          </p:val>
                                        </p:tav>
                                        <p:tav tm="100000">
                                          <p:val>
                                            <p:strVal val="#ppt_y"/>
                                          </p:val>
                                        </p:tav>
                                      </p:tavLst>
                                    </p:anim>
                                  </p:childTnLst>
                                </p:cTn>
                              </p:par>
                            </p:childTnLst>
                          </p:cTn>
                        </p:par>
                        <p:par>
                          <p:cTn id="112" fill="hold">
                            <p:stCondLst>
                              <p:cond delay="13000"/>
                            </p:stCondLst>
                            <p:childTnLst>
                              <p:par>
                                <p:cTn id="113" presetID="2" presetClass="entr" presetSubtype="8"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additive="base">
                                        <p:cTn id="115" dur="500" fill="hold"/>
                                        <p:tgtEl>
                                          <p:spTgt spid="33"/>
                                        </p:tgtEl>
                                        <p:attrNameLst>
                                          <p:attrName>ppt_x</p:attrName>
                                        </p:attrNameLst>
                                      </p:cBhvr>
                                      <p:tavLst>
                                        <p:tav tm="0">
                                          <p:val>
                                            <p:strVal val="0-#ppt_w/2"/>
                                          </p:val>
                                        </p:tav>
                                        <p:tav tm="100000">
                                          <p:val>
                                            <p:strVal val="#ppt_x"/>
                                          </p:val>
                                        </p:tav>
                                      </p:tavLst>
                                    </p:anim>
                                    <p:anim calcmode="lin" valueType="num">
                                      <p:cBhvr additive="base">
                                        <p:cTn id="116" dur="500" fill="hold"/>
                                        <p:tgtEl>
                                          <p:spTgt spid="33"/>
                                        </p:tgtEl>
                                        <p:attrNameLst>
                                          <p:attrName>ppt_y</p:attrName>
                                        </p:attrNameLst>
                                      </p:cBhvr>
                                      <p:tavLst>
                                        <p:tav tm="0">
                                          <p:val>
                                            <p:strVal val="#ppt_y"/>
                                          </p:val>
                                        </p:tav>
                                        <p:tav tm="100000">
                                          <p:val>
                                            <p:strVal val="#ppt_y"/>
                                          </p:val>
                                        </p:tav>
                                      </p:tavLst>
                                    </p:anim>
                                  </p:childTnLst>
                                </p:cTn>
                              </p:par>
                            </p:childTnLst>
                          </p:cTn>
                        </p:par>
                        <p:par>
                          <p:cTn id="117" fill="hold">
                            <p:stCondLst>
                              <p:cond delay="13500"/>
                            </p:stCondLst>
                            <p:childTnLst>
                              <p:par>
                                <p:cTn id="118" presetID="42" presetClass="entr" presetSubtype="0" fill="hold" nodeType="after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4500"/>
                            </p:stCondLst>
                            <p:childTnLst>
                              <p:par>
                                <p:cTn id="124" presetID="26" presetClass="entr" presetSubtype="0" fill="hold" nodeType="afterEffect">
                                  <p:stCondLst>
                                    <p:cond delay="0"/>
                                  </p:stCondLst>
                                  <p:childTnLst>
                                    <p:set>
                                      <p:cBhvr>
                                        <p:cTn id="125" dur="1" fill="hold">
                                          <p:stCondLst>
                                            <p:cond delay="0"/>
                                          </p:stCondLst>
                                        </p:cTn>
                                        <p:tgtEl>
                                          <p:spTgt spid="140"/>
                                        </p:tgtEl>
                                        <p:attrNameLst>
                                          <p:attrName>style.visibility</p:attrName>
                                        </p:attrNameLst>
                                      </p:cBhvr>
                                      <p:to>
                                        <p:strVal val="visible"/>
                                      </p:to>
                                    </p:set>
                                    <p:animEffect transition="in" filter="wipe(down)">
                                      <p:cBhvr>
                                        <p:cTn id="126" dur="580">
                                          <p:stCondLst>
                                            <p:cond delay="0"/>
                                          </p:stCondLst>
                                        </p:cTn>
                                        <p:tgtEl>
                                          <p:spTgt spid="140"/>
                                        </p:tgtEl>
                                      </p:cBhvr>
                                    </p:animEffect>
                                    <p:anim calcmode="lin" valueType="num">
                                      <p:cBhvr>
                                        <p:cTn id="127" dur="1822" tmFilter="0,0; 0.14,0.36; 0.43,0.73; 0.71,0.91; 1.0,1.0">
                                          <p:stCondLst>
                                            <p:cond delay="0"/>
                                          </p:stCondLst>
                                        </p:cTn>
                                        <p:tgtEl>
                                          <p:spTgt spid="14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14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14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14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140"/>
                                        </p:tgtEl>
                                        <p:attrNameLst>
                                          <p:attrName>ppt_y</p:attrName>
                                        </p:attrNameLst>
                                      </p:cBhvr>
                                      <p:tavLst>
                                        <p:tav tm="0" fmla="#ppt_y-sin(pi*$)/81">
                                          <p:val>
                                            <p:fltVal val="0"/>
                                          </p:val>
                                        </p:tav>
                                        <p:tav tm="100000">
                                          <p:val>
                                            <p:fltVal val="1"/>
                                          </p:val>
                                        </p:tav>
                                      </p:tavLst>
                                    </p:anim>
                                    <p:animScale>
                                      <p:cBhvr>
                                        <p:cTn id="132" dur="26">
                                          <p:stCondLst>
                                            <p:cond delay="650"/>
                                          </p:stCondLst>
                                        </p:cTn>
                                        <p:tgtEl>
                                          <p:spTgt spid="140"/>
                                        </p:tgtEl>
                                      </p:cBhvr>
                                      <p:to x="100000" y="60000"/>
                                    </p:animScale>
                                    <p:animScale>
                                      <p:cBhvr>
                                        <p:cTn id="133" dur="166" decel="50000">
                                          <p:stCondLst>
                                            <p:cond delay="676"/>
                                          </p:stCondLst>
                                        </p:cTn>
                                        <p:tgtEl>
                                          <p:spTgt spid="140"/>
                                        </p:tgtEl>
                                      </p:cBhvr>
                                      <p:to x="100000" y="100000"/>
                                    </p:animScale>
                                    <p:animScale>
                                      <p:cBhvr>
                                        <p:cTn id="134" dur="26">
                                          <p:stCondLst>
                                            <p:cond delay="1312"/>
                                          </p:stCondLst>
                                        </p:cTn>
                                        <p:tgtEl>
                                          <p:spTgt spid="140"/>
                                        </p:tgtEl>
                                      </p:cBhvr>
                                      <p:to x="100000" y="80000"/>
                                    </p:animScale>
                                    <p:animScale>
                                      <p:cBhvr>
                                        <p:cTn id="135" dur="166" decel="50000">
                                          <p:stCondLst>
                                            <p:cond delay="1338"/>
                                          </p:stCondLst>
                                        </p:cTn>
                                        <p:tgtEl>
                                          <p:spTgt spid="140"/>
                                        </p:tgtEl>
                                      </p:cBhvr>
                                      <p:to x="100000" y="100000"/>
                                    </p:animScale>
                                    <p:animScale>
                                      <p:cBhvr>
                                        <p:cTn id="136" dur="26">
                                          <p:stCondLst>
                                            <p:cond delay="1642"/>
                                          </p:stCondLst>
                                        </p:cTn>
                                        <p:tgtEl>
                                          <p:spTgt spid="140"/>
                                        </p:tgtEl>
                                      </p:cBhvr>
                                      <p:to x="100000" y="90000"/>
                                    </p:animScale>
                                    <p:animScale>
                                      <p:cBhvr>
                                        <p:cTn id="137" dur="166" decel="50000">
                                          <p:stCondLst>
                                            <p:cond delay="1668"/>
                                          </p:stCondLst>
                                        </p:cTn>
                                        <p:tgtEl>
                                          <p:spTgt spid="140"/>
                                        </p:tgtEl>
                                      </p:cBhvr>
                                      <p:to x="100000" y="100000"/>
                                    </p:animScale>
                                    <p:animScale>
                                      <p:cBhvr>
                                        <p:cTn id="138" dur="26">
                                          <p:stCondLst>
                                            <p:cond delay="1808"/>
                                          </p:stCondLst>
                                        </p:cTn>
                                        <p:tgtEl>
                                          <p:spTgt spid="140"/>
                                        </p:tgtEl>
                                      </p:cBhvr>
                                      <p:to x="100000" y="95000"/>
                                    </p:animScale>
                                    <p:animScale>
                                      <p:cBhvr>
                                        <p:cTn id="139" dur="166" decel="50000">
                                          <p:stCondLst>
                                            <p:cond delay="1834"/>
                                          </p:stCondLst>
                                        </p:cTn>
                                        <p:tgtEl>
                                          <p:spTgt spid="140"/>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animBg="1"/>
      <p:bldP spid="31" grpId="0" animBg="1"/>
      <p:bldP spid="32" grpId="0" animBg="1"/>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11" name="Picture 10">
            <a:extLst>
              <a:ext uri="{FF2B5EF4-FFF2-40B4-BE49-F238E27FC236}">
                <a16:creationId xmlns:a16="http://schemas.microsoft.com/office/drawing/2014/main" id="{715F540A-4299-4865-BBD7-98254F6225D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8603007" y="1516809"/>
            <a:ext cx="640080" cy="640080"/>
          </a:xfrm>
          <a:prstGeom prst="rect">
            <a:avLst/>
          </a:prstGeom>
          <a:effectLst>
            <a:outerShdw blurRad="50800" dist="38100" dir="5400000" algn="t" rotWithShape="0">
              <a:prstClr val="black">
                <a:alpha val="40000"/>
              </a:prstClr>
            </a:outerShdw>
          </a:effectLst>
        </p:spPr>
      </p:pic>
      <p:pic>
        <p:nvPicPr>
          <p:cNvPr id="12" name="Picture 11">
            <a:extLst>
              <a:ext uri="{FF2B5EF4-FFF2-40B4-BE49-F238E27FC236}">
                <a16:creationId xmlns:a16="http://schemas.microsoft.com/office/drawing/2014/main" id="{F0322EB9-AED5-45A2-B440-0F981F52C022}"/>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291960" flipH="1">
            <a:off x="9875071" y="4899507"/>
            <a:ext cx="640080" cy="640080"/>
          </a:xfrm>
          <a:prstGeom prst="rect">
            <a:avLst/>
          </a:prstGeom>
          <a:effectLst>
            <a:outerShdw blurRad="50800" dist="38100" dir="5400000" algn="t" rotWithShape="0">
              <a:prstClr val="black">
                <a:alpha val="40000"/>
              </a:prstClr>
            </a:outerShdw>
          </a:effectLst>
        </p:spPr>
      </p:pic>
      <p:pic>
        <p:nvPicPr>
          <p:cNvPr id="13" name="Picture 12">
            <a:extLst>
              <a:ext uri="{FF2B5EF4-FFF2-40B4-BE49-F238E27FC236}">
                <a16:creationId xmlns:a16="http://schemas.microsoft.com/office/drawing/2014/main" id="{94972EB4-A13B-49B0-A934-95E1DD03147D}"/>
              </a:ext>
            </a:extLst>
          </p:cNvPr>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9893002" flipH="1" flipV="1">
            <a:off x="5425825" y="5043453"/>
            <a:ext cx="640080" cy="640080"/>
          </a:xfrm>
          <a:prstGeom prst="rect">
            <a:avLst/>
          </a:prstGeom>
          <a:effectLst>
            <a:outerShdw blurRad="50800" dist="38100" dir="5400000" algn="t" rotWithShape="0">
              <a:prstClr val="black">
                <a:alpha val="40000"/>
              </a:prstClr>
            </a:outerShdw>
          </a:effectLst>
        </p:spPr>
      </p:pic>
      <p:sp>
        <p:nvSpPr>
          <p:cNvPr id="18" name="Freeform: Shape 17">
            <a:extLst>
              <a:ext uri="{FF2B5EF4-FFF2-40B4-BE49-F238E27FC236}">
                <a16:creationId xmlns:a16="http://schemas.microsoft.com/office/drawing/2014/main" id="{94CAA057-D5CD-48B4-ACF7-71C321A9E9D3}"/>
              </a:ext>
            </a:extLst>
          </p:cNvPr>
          <p:cNvSpPr/>
          <p:nvPr/>
        </p:nvSpPr>
        <p:spPr>
          <a:xfrm rot="16200000">
            <a:off x="1219531" y="297429"/>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608EDBB5-D713-4D2B-A665-BB22D4FC4726}"/>
              </a:ext>
            </a:extLst>
          </p:cNvPr>
          <p:cNvSpPr txBox="1"/>
          <p:nvPr/>
        </p:nvSpPr>
        <p:spPr>
          <a:xfrm>
            <a:off x="9470623" y="1752936"/>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0" name="TextBox 19">
            <a:extLst>
              <a:ext uri="{FF2B5EF4-FFF2-40B4-BE49-F238E27FC236}">
                <a16:creationId xmlns:a16="http://schemas.microsoft.com/office/drawing/2014/main" id="{326382E3-ACA9-46A1-A63A-5D170FA2AD90}"/>
              </a:ext>
            </a:extLst>
          </p:cNvPr>
          <p:cNvSpPr txBox="1"/>
          <p:nvPr/>
        </p:nvSpPr>
        <p:spPr>
          <a:xfrm>
            <a:off x="9699577" y="5581959"/>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sp>
        <p:nvSpPr>
          <p:cNvPr id="21" name="TextBox 20">
            <a:extLst>
              <a:ext uri="{FF2B5EF4-FFF2-40B4-BE49-F238E27FC236}">
                <a16:creationId xmlns:a16="http://schemas.microsoft.com/office/drawing/2014/main" id="{B09B0BC8-9856-4301-8DB5-5B3389C2EEF7}"/>
              </a:ext>
            </a:extLst>
          </p:cNvPr>
          <p:cNvSpPr txBox="1"/>
          <p:nvPr/>
        </p:nvSpPr>
        <p:spPr>
          <a:xfrm>
            <a:off x="5092819" y="5799634"/>
            <a:ext cx="2173801" cy="5539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nvGrpSpPr>
          <p:cNvPr id="3" name="Group 2">
            <a:extLst>
              <a:ext uri="{FF2B5EF4-FFF2-40B4-BE49-F238E27FC236}">
                <a16:creationId xmlns:a16="http://schemas.microsoft.com/office/drawing/2014/main" id="{AF001389-9469-4EA2-B657-15987A3B5F62}"/>
              </a:ext>
            </a:extLst>
          </p:cNvPr>
          <p:cNvGrpSpPr/>
          <p:nvPr/>
        </p:nvGrpSpPr>
        <p:grpSpPr>
          <a:xfrm>
            <a:off x="7121551" y="1783080"/>
            <a:ext cx="1645922" cy="1645920"/>
            <a:chOff x="7121551" y="1783080"/>
            <a:chExt cx="1645922" cy="1645920"/>
          </a:xfrm>
        </p:grpSpPr>
        <p:sp>
          <p:nvSpPr>
            <p:cNvPr id="8" name="Freeform 20">
              <a:extLst>
                <a:ext uri="{FF2B5EF4-FFF2-40B4-BE49-F238E27FC236}">
                  <a16:creationId xmlns:a16="http://schemas.microsoft.com/office/drawing/2014/main" id="{FC5AF00A-D014-4D6D-9E3E-89A1AF43E1BA}"/>
                </a:ext>
              </a:extLst>
            </p:cNvPr>
            <p:cNvSpPr>
              <a:spLocks noChangeAspect="1"/>
            </p:cNvSpPr>
            <p:nvPr/>
          </p:nvSpPr>
          <p:spPr>
            <a:xfrm flipH="1">
              <a:off x="7121551" y="1783080"/>
              <a:ext cx="1645922" cy="164592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2" name="TextBox 21">
              <a:extLst>
                <a:ext uri="{FF2B5EF4-FFF2-40B4-BE49-F238E27FC236}">
                  <a16:creationId xmlns:a16="http://schemas.microsoft.com/office/drawing/2014/main" id="{29CE22F5-30D9-48EA-874A-0A9444B72C02}"/>
                </a:ext>
              </a:extLst>
            </p:cNvPr>
            <p:cNvSpPr txBox="1"/>
            <p:nvPr/>
          </p:nvSpPr>
          <p:spPr>
            <a:xfrm>
              <a:off x="7468564" y="2306934"/>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4" name="Group 3">
            <a:extLst>
              <a:ext uri="{FF2B5EF4-FFF2-40B4-BE49-F238E27FC236}">
                <a16:creationId xmlns:a16="http://schemas.microsoft.com/office/drawing/2014/main" id="{3F3D27FD-9E56-4760-B09F-0E44CC0BB364}"/>
              </a:ext>
            </a:extLst>
          </p:cNvPr>
          <p:cNvGrpSpPr/>
          <p:nvPr/>
        </p:nvGrpSpPr>
        <p:grpSpPr>
          <a:xfrm>
            <a:off x="7578752" y="3216758"/>
            <a:ext cx="2377442" cy="2377440"/>
            <a:chOff x="7578752" y="3216758"/>
            <a:chExt cx="2377442" cy="2377440"/>
          </a:xfrm>
        </p:grpSpPr>
        <p:sp>
          <p:nvSpPr>
            <p:cNvPr id="10" name="Freeform 20">
              <a:extLst>
                <a:ext uri="{FF2B5EF4-FFF2-40B4-BE49-F238E27FC236}">
                  <a16:creationId xmlns:a16="http://schemas.microsoft.com/office/drawing/2014/main" id="{92CF79D2-6DEF-4375-80AE-C4ADCA3C0992}"/>
                </a:ext>
              </a:extLst>
            </p:cNvPr>
            <p:cNvSpPr>
              <a:spLocks noChangeAspect="1"/>
            </p:cNvSpPr>
            <p:nvPr/>
          </p:nvSpPr>
          <p:spPr>
            <a:xfrm rot="21264444" flipH="1">
              <a:off x="7578752" y="3216758"/>
              <a:ext cx="2377442" cy="237744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3" name="TextBox 22">
              <a:extLst>
                <a:ext uri="{FF2B5EF4-FFF2-40B4-BE49-F238E27FC236}">
                  <a16:creationId xmlns:a16="http://schemas.microsoft.com/office/drawing/2014/main" id="{2A69B118-4E43-4D3B-8F1F-333B650E18DA}"/>
                </a:ext>
              </a:extLst>
            </p:cNvPr>
            <p:cNvSpPr txBox="1"/>
            <p:nvPr/>
          </p:nvSpPr>
          <p:spPr>
            <a:xfrm>
              <a:off x="8265673"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grpSp>
        <p:nvGrpSpPr>
          <p:cNvPr id="2" name="Group 1">
            <a:extLst>
              <a:ext uri="{FF2B5EF4-FFF2-40B4-BE49-F238E27FC236}">
                <a16:creationId xmlns:a16="http://schemas.microsoft.com/office/drawing/2014/main" id="{53BB5002-0E6C-4763-AD10-6BE8F8687304}"/>
              </a:ext>
            </a:extLst>
          </p:cNvPr>
          <p:cNvGrpSpPr/>
          <p:nvPr/>
        </p:nvGrpSpPr>
        <p:grpSpPr>
          <a:xfrm>
            <a:off x="5785928" y="3436352"/>
            <a:ext cx="1828802" cy="1828800"/>
            <a:chOff x="5785928" y="3436352"/>
            <a:chExt cx="1828802" cy="1828800"/>
          </a:xfrm>
        </p:grpSpPr>
        <p:sp>
          <p:nvSpPr>
            <p:cNvPr id="9" name="Freeform 20">
              <a:extLst>
                <a:ext uri="{FF2B5EF4-FFF2-40B4-BE49-F238E27FC236}">
                  <a16:creationId xmlns:a16="http://schemas.microsoft.com/office/drawing/2014/main" id="{C35FD582-CB99-48F5-9C78-FC2082ACBDF7}"/>
                </a:ext>
              </a:extLst>
            </p:cNvPr>
            <p:cNvSpPr>
              <a:spLocks noChangeAspect="1"/>
            </p:cNvSpPr>
            <p:nvPr/>
          </p:nvSpPr>
          <p:spPr>
            <a:xfrm rot="1750862" flipH="1">
              <a:off x="5785928" y="3436352"/>
              <a:ext cx="1828802" cy="1828800"/>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24" name="TextBox 23">
              <a:extLst>
                <a:ext uri="{FF2B5EF4-FFF2-40B4-BE49-F238E27FC236}">
                  <a16:creationId xmlns:a16="http://schemas.microsoft.com/office/drawing/2014/main" id="{9A46548A-FEA6-48E0-98AD-FC9E40C7F8EF}"/>
                </a:ext>
              </a:extLst>
            </p:cNvPr>
            <p:cNvSpPr txBox="1"/>
            <p:nvPr/>
          </p:nvSpPr>
          <p:spPr>
            <a:xfrm>
              <a:off x="6198529" y="4073753"/>
              <a:ext cx="1003600" cy="553998"/>
            </a:xfrm>
            <a:prstGeom prst="rect">
              <a:avLst/>
            </a:prstGeom>
            <a:noFill/>
          </p:spPr>
          <p:txBody>
            <a:bodyPr wrap="square" lIns="0" tIns="0" rIns="0" bIns="0" rtlCol="0" anchor="t">
              <a:spAutoFit/>
            </a:bodyPr>
            <a:lstStyle/>
            <a:p>
              <a:pPr algn="ctr"/>
              <a:r>
                <a:rPr lang="en-US" b="1" dirty="0">
                  <a:solidFill>
                    <a:schemeClr val="bg1"/>
                  </a:solidFill>
                </a:rPr>
                <a:t>Lorem Ipsum</a:t>
              </a:r>
            </a:p>
          </p:txBody>
        </p:sp>
      </p:grpSp>
      <p:sp>
        <p:nvSpPr>
          <p:cNvPr id="25" name="Freeform 122">
            <a:extLst>
              <a:ext uri="{FF2B5EF4-FFF2-40B4-BE49-F238E27FC236}">
                <a16:creationId xmlns:a16="http://schemas.microsoft.com/office/drawing/2014/main" id="{8366A40F-233B-4102-B5B6-B12DE25A87BB}"/>
              </a:ext>
            </a:extLst>
          </p:cNvPr>
          <p:cNvSpPr>
            <a:spLocks noEditPoints="1"/>
          </p:cNvSpPr>
          <p:nvPr/>
        </p:nvSpPr>
        <p:spPr bwMode="auto">
          <a:xfrm>
            <a:off x="405669" y="1962384"/>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a:extLst>
              <a:ext uri="{FF2B5EF4-FFF2-40B4-BE49-F238E27FC236}">
                <a16:creationId xmlns:a16="http://schemas.microsoft.com/office/drawing/2014/main" id="{FFE51B55-A2A5-4BAF-A31B-FAC87800739D}"/>
              </a:ext>
            </a:extLst>
          </p:cNvPr>
          <p:cNvGrpSpPr/>
          <p:nvPr/>
        </p:nvGrpSpPr>
        <p:grpSpPr>
          <a:xfrm>
            <a:off x="1290858" y="1791243"/>
            <a:ext cx="2173801" cy="811419"/>
            <a:chOff x="4597685" y="3155872"/>
            <a:chExt cx="1699181" cy="608564"/>
          </a:xfrm>
        </p:grpSpPr>
        <p:sp>
          <p:nvSpPr>
            <p:cNvPr id="29" name="TextBox 28">
              <a:extLst>
                <a:ext uri="{FF2B5EF4-FFF2-40B4-BE49-F238E27FC236}">
                  <a16:creationId xmlns:a16="http://schemas.microsoft.com/office/drawing/2014/main" id="{983D614C-E4DC-4100-B90E-C84B2B3E7B47}"/>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01</a:t>
              </a:r>
            </a:p>
          </p:txBody>
        </p:sp>
        <p:sp>
          <p:nvSpPr>
            <p:cNvPr id="30" name="TextBox 29">
              <a:extLst>
                <a:ext uri="{FF2B5EF4-FFF2-40B4-BE49-F238E27FC236}">
                  <a16:creationId xmlns:a16="http://schemas.microsoft.com/office/drawing/2014/main" id="{68764C95-24F4-4C51-8028-4BC8C37D90E9}"/>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31" name="Freeform: Shape 30">
            <a:extLst>
              <a:ext uri="{FF2B5EF4-FFF2-40B4-BE49-F238E27FC236}">
                <a16:creationId xmlns:a16="http://schemas.microsoft.com/office/drawing/2014/main" id="{E33AECDA-336B-4E61-A8B4-E3C4784028FA}"/>
              </a:ext>
            </a:extLst>
          </p:cNvPr>
          <p:cNvSpPr/>
          <p:nvPr/>
        </p:nvSpPr>
        <p:spPr>
          <a:xfrm rot="16200000">
            <a:off x="1219532" y="1763312"/>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2" name="Freeform: Shape 31">
            <a:extLst>
              <a:ext uri="{FF2B5EF4-FFF2-40B4-BE49-F238E27FC236}">
                <a16:creationId xmlns:a16="http://schemas.microsoft.com/office/drawing/2014/main" id="{E4053858-7428-49CD-B262-ABCB7464B8E9}"/>
              </a:ext>
            </a:extLst>
          </p:cNvPr>
          <p:cNvSpPr/>
          <p:nvPr/>
        </p:nvSpPr>
        <p:spPr>
          <a:xfrm rot="16200000">
            <a:off x="1218679" y="3226355"/>
            <a:ext cx="1463042" cy="3902104"/>
          </a:xfrm>
          <a:custGeom>
            <a:avLst/>
            <a:gdLst>
              <a:gd name="connsiteX0" fmla="*/ 1463042 w 1463042"/>
              <a:gd name="connsiteY0" fmla="*/ 930213 h 3902104"/>
              <a:gd name="connsiteX1" fmla="*/ 1463042 w 1463042"/>
              <a:gd name="connsiteY1" fmla="*/ 1951042 h 3902104"/>
              <a:gd name="connsiteX2" fmla="*/ 1463042 w 1463042"/>
              <a:gd name="connsiteY2" fmla="*/ 2195487 h 3902104"/>
              <a:gd name="connsiteX3" fmla="*/ 1463040 w 1463042"/>
              <a:gd name="connsiteY3" fmla="*/ 2195487 h 3902104"/>
              <a:gd name="connsiteX4" fmla="*/ 1463040 w 1463042"/>
              <a:gd name="connsiteY4" fmla="*/ 2198991 h 3902104"/>
              <a:gd name="connsiteX5" fmla="*/ 1463042 w 1463042"/>
              <a:gd name="connsiteY5" fmla="*/ 2199030 h 3902104"/>
              <a:gd name="connsiteX6" fmla="*/ 1463040 w 1463042"/>
              <a:gd name="connsiteY6" fmla="*/ 2199069 h 3902104"/>
              <a:gd name="connsiteX7" fmla="*/ 1463040 w 1463042"/>
              <a:gd name="connsiteY7" fmla="*/ 2922596 h 3902104"/>
              <a:gd name="connsiteX8" fmla="*/ 1463040 w 1463042"/>
              <a:gd name="connsiteY8" fmla="*/ 3167041 h 3902104"/>
              <a:gd name="connsiteX9" fmla="*/ 1462861 w 1463042"/>
              <a:gd name="connsiteY9" fmla="*/ 3167041 h 3902104"/>
              <a:gd name="connsiteX10" fmla="*/ 1463040 w 1463042"/>
              <a:gd name="connsiteY10" fmla="*/ 3170584 h 3902104"/>
              <a:gd name="connsiteX11" fmla="*/ 731520 w 1463042"/>
              <a:gd name="connsiteY11" fmla="*/ 3902104 h 3902104"/>
              <a:gd name="connsiteX12" fmla="*/ 0 w 1463042"/>
              <a:gd name="connsiteY12" fmla="*/ 3170584 h 3902104"/>
              <a:gd name="connsiteX13" fmla="*/ 179 w 1463042"/>
              <a:gd name="connsiteY13" fmla="*/ 3167041 h 3902104"/>
              <a:gd name="connsiteX14" fmla="*/ 0 w 1463042"/>
              <a:gd name="connsiteY14" fmla="*/ 3167041 h 3902104"/>
              <a:gd name="connsiteX15" fmla="*/ 0 w 1463042"/>
              <a:gd name="connsiteY15" fmla="*/ 3030319 h 3902104"/>
              <a:gd name="connsiteX16" fmla="*/ 0 w 1463042"/>
              <a:gd name="connsiteY16" fmla="*/ 1901767 h 3902104"/>
              <a:gd name="connsiteX17" fmla="*/ 0 w 1463042"/>
              <a:gd name="connsiteY17" fmla="*/ 971554 h 3902104"/>
              <a:gd name="connsiteX18" fmla="*/ 2 w 1463042"/>
              <a:gd name="connsiteY18" fmla="*/ 971554 h 3902104"/>
              <a:gd name="connsiteX19" fmla="*/ 2 w 1463042"/>
              <a:gd name="connsiteY19" fmla="*/ 930213 h 3902104"/>
              <a:gd name="connsiteX20" fmla="*/ 2 w 1463042"/>
              <a:gd name="connsiteY20" fmla="*/ 0 h 3902104"/>
              <a:gd name="connsiteX21" fmla="*/ 1461925 w 1463042"/>
              <a:gd name="connsiteY21" fmla="*/ 0 h 3902104"/>
              <a:gd name="connsiteX22" fmla="*/ 1461925 w 1463042"/>
              <a:gd name="connsiteY22" fmla="*/ 930213 h 390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463042" h="3902104">
                <a:moveTo>
                  <a:pt x="1463042" y="930213"/>
                </a:moveTo>
                <a:lnTo>
                  <a:pt x="1463042" y="1951042"/>
                </a:lnTo>
                <a:lnTo>
                  <a:pt x="1463042" y="2195487"/>
                </a:lnTo>
                <a:lnTo>
                  <a:pt x="1463040" y="2195487"/>
                </a:lnTo>
                <a:lnTo>
                  <a:pt x="1463040" y="2198991"/>
                </a:lnTo>
                <a:lnTo>
                  <a:pt x="1463042" y="2199030"/>
                </a:lnTo>
                <a:lnTo>
                  <a:pt x="1463040" y="2199069"/>
                </a:lnTo>
                <a:lnTo>
                  <a:pt x="1463040" y="2922596"/>
                </a:lnTo>
                <a:lnTo>
                  <a:pt x="1463040" y="3167041"/>
                </a:lnTo>
                <a:lnTo>
                  <a:pt x="1462861" y="3167041"/>
                </a:lnTo>
                <a:lnTo>
                  <a:pt x="1463040" y="3170584"/>
                </a:lnTo>
                <a:cubicBezTo>
                  <a:pt x="1463040" y="3574591"/>
                  <a:pt x="1135527" y="3902104"/>
                  <a:pt x="731520" y="3902104"/>
                </a:cubicBezTo>
                <a:cubicBezTo>
                  <a:pt x="327513" y="3902104"/>
                  <a:pt x="0" y="3574591"/>
                  <a:pt x="0" y="3170584"/>
                </a:cubicBezTo>
                <a:lnTo>
                  <a:pt x="179" y="3167041"/>
                </a:lnTo>
                <a:lnTo>
                  <a:pt x="0" y="3167041"/>
                </a:lnTo>
                <a:lnTo>
                  <a:pt x="0" y="3030319"/>
                </a:lnTo>
                <a:lnTo>
                  <a:pt x="0" y="1901767"/>
                </a:lnTo>
                <a:lnTo>
                  <a:pt x="0" y="971554"/>
                </a:lnTo>
                <a:lnTo>
                  <a:pt x="2" y="971554"/>
                </a:lnTo>
                <a:lnTo>
                  <a:pt x="2" y="930213"/>
                </a:lnTo>
                <a:lnTo>
                  <a:pt x="2" y="0"/>
                </a:lnTo>
                <a:lnTo>
                  <a:pt x="1461925" y="0"/>
                </a:lnTo>
                <a:lnTo>
                  <a:pt x="1461925" y="930213"/>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33" name="Group 32">
            <a:extLst>
              <a:ext uri="{FF2B5EF4-FFF2-40B4-BE49-F238E27FC236}">
                <a16:creationId xmlns:a16="http://schemas.microsoft.com/office/drawing/2014/main" id="{9EB6C831-5EAC-4078-9D8B-1149C32AE48E}"/>
              </a:ext>
            </a:extLst>
          </p:cNvPr>
          <p:cNvGrpSpPr/>
          <p:nvPr/>
        </p:nvGrpSpPr>
        <p:grpSpPr>
          <a:xfrm>
            <a:off x="1287207" y="3305497"/>
            <a:ext cx="2173801" cy="811419"/>
            <a:chOff x="4597685" y="3155872"/>
            <a:chExt cx="1699181" cy="608564"/>
          </a:xfrm>
        </p:grpSpPr>
        <p:sp>
          <p:nvSpPr>
            <p:cNvPr id="34" name="TextBox 33">
              <a:extLst>
                <a:ext uri="{FF2B5EF4-FFF2-40B4-BE49-F238E27FC236}">
                  <a16:creationId xmlns:a16="http://schemas.microsoft.com/office/drawing/2014/main" id="{FBBF1B5A-32C9-4192-A461-A4215251CDEF}"/>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02</a:t>
              </a:r>
            </a:p>
          </p:txBody>
        </p:sp>
        <p:sp>
          <p:nvSpPr>
            <p:cNvPr id="35" name="TextBox 34">
              <a:extLst>
                <a:ext uri="{FF2B5EF4-FFF2-40B4-BE49-F238E27FC236}">
                  <a16:creationId xmlns:a16="http://schemas.microsoft.com/office/drawing/2014/main" id="{2CDB7C21-E7F9-4484-B1C7-2670CD8BB82D}"/>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grpSp>
        <p:nvGrpSpPr>
          <p:cNvPr id="36" name="Group 35">
            <a:extLst>
              <a:ext uri="{FF2B5EF4-FFF2-40B4-BE49-F238E27FC236}">
                <a16:creationId xmlns:a16="http://schemas.microsoft.com/office/drawing/2014/main" id="{6CE27DD8-426F-45FF-9B6B-9274F80A65A4}"/>
              </a:ext>
            </a:extLst>
          </p:cNvPr>
          <p:cNvGrpSpPr/>
          <p:nvPr/>
        </p:nvGrpSpPr>
        <p:grpSpPr>
          <a:xfrm>
            <a:off x="1287206" y="4768540"/>
            <a:ext cx="2173801" cy="811419"/>
            <a:chOff x="4597685" y="3155872"/>
            <a:chExt cx="1699181" cy="608564"/>
          </a:xfrm>
        </p:grpSpPr>
        <p:sp>
          <p:nvSpPr>
            <p:cNvPr id="37" name="TextBox 36">
              <a:extLst>
                <a:ext uri="{FF2B5EF4-FFF2-40B4-BE49-F238E27FC236}">
                  <a16:creationId xmlns:a16="http://schemas.microsoft.com/office/drawing/2014/main" id="{80D51D95-1AFA-4F1D-A416-271F31AE6BEB}"/>
                </a:ext>
              </a:extLst>
            </p:cNvPr>
            <p:cNvSpPr txBox="1"/>
            <p:nvPr/>
          </p:nvSpPr>
          <p:spPr>
            <a:xfrm>
              <a:off x="4597686" y="3155872"/>
              <a:ext cx="1699180"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Value 03</a:t>
              </a:r>
            </a:p>
          </p:txBody>
        </p:sp>
        <p:sp>
          <p:nvSpPr>
            <p:cNvPr id="38" name="TextBox 37">
              <a:extLst>
                <a:ext uri="{FF2B5EF4-FFF2-40B4-BE49-F238E27FC236}">
                  <a16:creationId xmlns:a16="http://schemas.microsoft.com/office/drawing/2014/main" id="{19DF1BFF-325E-48B8-B397-3DD4B52DA0CA}"/>
                </a:ext>
              </a:extLst>
            </p:cNvPr>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rPr>
                <a:t>Lorem ipsum dolor sit amet, consectetur adipiscing elit, sed do eiusmod tempor incididunt.</a:t>
              </a:r>
            </a:p>
          </p:txBody>
        </p:sp>
      </p:grpSp>
      <p:sp>
        <p:nvSpPr>
          <p:cNvPr id="26" name="Freeform 152">
            <a:extLst>
              <a:ext uri="{FF2B5EF4-FFF2-40B4-BE49-F238E27FC236}">
                <a16:creationId xmlns:a16="http://schemas.microsoft.com/office/drawing/2014/main" id="{819083D7-7476-4B0C-B49C-2854FB2D0E9E}"/>
              </a:ext>
            </a:extLst>
          </p:cNvPr>
          <p:cNvSpPr>
            <a:spLocks noEditPoints="1"/>
          </p:cNvSpPr>
          <p:nvPr/>
        </p:nvSpPr>
        <p:spPr bwMode="auto">
          <a:xfrm>
            <a:off x="370927" y="3391130"/>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28">
            <a:extLst>
              <a:ext uri="{FF2B5EF4-FFF2-40B4-BE49-F238E27FC236}">
                <a16:creationId xmlns:a16="http://schemas.microsoft.com/office/drawing/2014/main" id="{5E169DC8-0C1E-4E2A-967D-B4DFE4D29BA8}"/>
              </a:ext>
            </a:extLst>
          </p:cNvPr>
          <p:cNvSpPr>
            <a:spLocks/>
          </p:cNvSpPr>
          <p:nvPr/>
        </p:nvSpPr>
        <p:spPr bwMode="auto">
          <a:xfrm>
            <a:off x="382831" y="485473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93330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fill="hold"/>
                                        <p:tgtEl>
                                          <p:spTgt spid="18"/>
                                        </p:tgtEl>
                                        <p:attrNameLst>
                                          <p:attrName>ppt_x</p:attrName>
                                        </p:attrNameLst>
                                      </p:cBhvr>
                                      <p:tavLst>
                                        <p:tav tm="0">
                                          <p:val>
                                            <p:strVal val="#ppt_x"/>
                                          </p:val>
                                        </p:tav>
                                        <p:tav tm="100000">
                                          <p:val>
                                            <p:strVal val="#ppt_x"/>
                                          </p:val>
                                        </p:tav>
                                      </p:tavLst>
                                    </p:anim>
                                    <p:anim calcmode="lin" valueType="num">
                                      <p:cBhvr additive="base">
                                        <p:cTn id="12" dur="500" fill="hold"/>
                                        <p:tgtEl>
                                          <p:spTgt spid="1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50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ppt_x"/>
                                          </p:val>
                                        </p:tav>
                                        <p:tav tm="100000">
                                          <p:val>
                                            <p:strVal val="#ppt_x"/>
                                          </p:val>
                                        </p:tav>
                                      </p:tavLst>
                                    </p:anim>
                                    <p:anim calcmode="lin" valueType="num">
                                      <p:cBhvr additive="base">
                                        <p:cTn id="20" dur="500" fill="hold"/>
                                        <p:tgtEl>
                                          <p:spTgt spid="32"/>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p:cTn id="24" dur="500" fill="hold"/>
                                        <p:tgtEl>
                                          <p:spTgt spid="25"/>
                                        </p:tgtEl>
                                        <p:attrNameLst>
                                          <p:attrName>ppt_w</p:attrName>
                                        </p:attrNameLst>
                                      </p:cBhvr>
                                      <p:tavLst>
                                        <p:tav tm="0">
                                          <p:val>
                                            <p:fltVal val="0"/>
                                          </p:val>
                                        </p:tav>
                                        <p:tav tm="100000">
                                          <p:val>
                                            <p:strVal val="#ppt_w"/>
                                          </p:val>
                                        </p:tav>
                                      </p:tavLst>
                                    </p:anim>
                                    <p:anim calcmode="lin" valueType="num">
                                      <p:cBhvr>
                                        <p:cTn id="25" dur="500" fill="hold"/>
                                        <p:tgtEl>
                                          <p:spTgt spid="25"/>
                                        </p:tgtEl>
                                        <p:attrNameLst>
                                          <p:attrName>ppt_h</p:attrName>
                                        </p:attrNameLst>
                                      </p:cBhvr>
                                      <p:tavLst>
                                        <p:tav tm="0">
                                          <p:val>
                                            <p:fltVal val="0"/>
                                          </p:val>
                                        </p:tav>
                                        <p:tav tm="100000">
                                          <p:val>
                                            <p:strVal val="#ppt_h"/>
                                          </p:val>
                                        </p:tav>
                                      </p:tavLst>
                                    </p:anim>
                                    <p:animEffect transition="in" filter="fade">
                                      <p:cBhvr>
                                        <p:cTn id="26" dur="500"/>
                                        <p:tgtEl>
                                          <p:spTgt spid="25"/>
                                        </p:tgtEl>
                                      </p:cBhvr>
                                    </p:animEffect>
                                  </p:childTnLst>
                                </p:cTn>
                              </p:par>
                            </p:childTnLst>
                          </p:cTn>
                        </p:par>
                        <p:par>
                          <p:cTn id="27" fill="hold">
                            <p:stCondLst>
                              <p:cond delay="2000"/>
                            </p:stCondLst>
                            <p:childTnLst>
                              <p:par>
                                <p:cTn id="28" presetID="22" presetClass="entr" presetSubtype="8" fill="hold"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left)">
                                      <p:cBhvr>
                                        <p:cTn id="30" dur="500"/>
                                        <p:tgtEl>
                                          <p:spTgt spid="28"/>
                                        </p:tgtEl>
                                      </p:cBhvr>
                                    </p:animEffect>
                                  </p:childTnLst>
                                </p:cTn>
                              </p:par>
                            </p:childTnLst>
                          </p:cTn>
                        </p:par>
                        <p:par>
                          <p:cTn id="31" fill="hold">
                            <p:stCondLst>
                              <p:cond delay="2500"/>
                            </p:stCondLst>
                            <p:childTnLst>
                              <p:par>
                                <p:cTn id="32" presetID="49" presetClass="entr" presetSubtype="0" decel="100000" fill="hold" nodeType="after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750" fill="hold"/>
                                        <p:tgtEl>
                                          <p:spTgt spid="4"/>
                                        </p:tgtEl>
                                        <p:attrNameLst>
                                          <p:attrName>ppt_w</p:attrName>
                                        </p:attrNameLst>
                                      </p:cBhvr>
                                      <p:tavLst>
                                        <p:tav tm="0">
                                          <p:val>
                                            <p:fltVal val="0"/>
                                          </p:val>
                                        </p:tav>
                                        <p:tav tm="100000">
                                          <p:val>
                                            <p:strVal val="#ppt_w"/>
                                          </p:val>
                                        </p:tav>
                                      </p:tavLst>
                                    </p:anim>
                                    <p:anim calcmode="lin" valueType="num">
                                      <p:cBhvr>
                                        <p:cTn id="35" dur="750" fill="hold"/>
                                        <p:tgtEl>
                                          <p:spTgt spid="4"/>
                                        </p:tgtEl>
                                        <p:attrNameLst>
                                          <p:attrName>ppt_h</p:attrName>
                                        </p:attrNameLst>
                                      </p:cBhvr>
                                      <p:tavLst>
                                        <p:tav tm="0">
                                          <p:val>
                                            <p:fltVal val="0"/>
                                          </p:val>
                                        </p:tav>
                                        <p:tav tm="100000">
                                          <p:val>
                                            <p:strVal val="#ppt_h"/>
                                          </p:val>
                                        </p:tav>
                                      </p:tavLst>
                                    </p:anim>
                                    <p:anim calcmode="lin" valueType="num">
                                      <p:cBhvr>
                                        <p:cTn id="36" dur="750" fill="hold"/>
                                        <p:tgtEl>
                                          <p:spTgt spid="4"/>
                                        </p:tgtEl>
                                        <p:attrNameLst>
                                          <p:attrName>style.rotation</p:attrName>
                                        </p:attrNameLst>
                                      </p:cBhvr>
                                      <p:tavLst>
                                        <p:tav tm="0">
                                          <p:val>
                                            <p:fltVal val="360"/>
                                          </p:val>
                                        </p:tav>
                                        <p:tav tm="100000">
                                          <p:val>
                                            <p:fltVal val="0"/>
                                          </p:val>
                                        </p:tav>
                                      </p:tavLst>
                                    </p:anim>
                                    <p:animEffect transition="in" filter="fade">
                                      <p:cBhvr>
                                        <p:cTn id="37" dur="750"/>
                                        <p:tgtEl>
                                          <p:spTgt spid="4"/>
                                        </p:tgtEl>
                                      </p:cBhvr>
                                    </p:animEffect>
                                  </p:childTnLst>
                                </p:cTn>
                              </p:par>
                            </p:childTnLst>
                          </p:cTn>
                        </p:par>
                        <p:par>
                          <p:cTn id="38" fill="hold">
                            <p:stCondLst>
                              <p:cond delay="3250"/>
                            </p:stCondLst>
                            <p:childTnLst>
                              <p:par>
                                <p:cTn id="39" presetID="22" presetClass="entr" presetSubtype="1"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wipe(up)">
                                      <p:cBhvr>
                                        <p:cTn id="41" dur="500"/>
                                        <p:tgtEl>
                                          <p:spTgt spid="12"/>
                                        </p:tgtEl>
                                      </p:cBhvr>
                                    </p:animEffect>
                                  </p:childTnLst>
                                </p:cTn>
                              </p:par>
                            </p:childTnLst>
                          </p:cTn>
                        </p:par>
                        <p:par>
                          <p:cTn id="42" fill="hold">
                            <p:stCondLst>
                              <p:cond delay="3750"/>
                            </p:stCondLst>
                            <p:childTnLst>
                              <p:par>
                                <p:cTn id="43" presetID="22" presetClass="entr" presetSubtype="1"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ipe(up)">
                                      <p:cBhvr>
                                        <p:cTn id="45" dur="500"/>
                                        <p:tgtEl>
                                          <p:spTgt spid="20"/>
                                        </p:tgtEl>
                                      </p:cBhvr>
                                    </p:animEffect>
                                  </p:childTnLst>
                                </p:cTn>
                              </p:par>
                            </p:childTnLst>
                          </p:cTn>
                        </p:par>
                        <p:par>
                          <p:cTn id="46" fill="hold">
                            <p:stCondLst>
                              <p:cond delay="4250"/>
                            </p:stCondLst>
                            <p:childTnLst>
                              <p:par>
                                <p:cTn id="47" presetID="53" presetClass="entr" presetSubtype="16"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childTnLst>
                                </p:cTn>
                              </p:par>
                            </p:childTnLst>
                          </p:cTn>
                        </p:par>
                        <p:par>
                          <p:cTn id="52" fill="hold">
                            <p:stCondLst>
                              <p:cond delay="4750"/>
                            </p:stCondLst>
                            <p:childTnLst>
                              <p:par>
                                <p:cTn id="53" presetID="22" presetClass="entr" presetSubtype="8" fill="hold" nodeType="after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left)">
                                      <p:cBhvr>
                                        <p:cTn id="55" dur="500"/>
                                        <p:tgtEl>
                                          <p:spTgt spid="33"/>
                                        </p:tgtEl>
                                      </p:cBhvr>
                                    </p:animEffect>
                                  </p:childTnLst>
                                </p:cTn>
                              </p:par>
                            </p:childTnLst>
                          </p:cTn>
                        </p:par>
                        <p:par>
                          <p:cTn id="56" fill="hold">
                            <p:stCondLst>
                              <p:cond delay="5250"/>
                            </p:stCondLst>
                            <p:childTnLst>
                              <p:par>
                                <p:cTn id="57" presetID="49" presetClass="entr" presetSubtype="0" decel="100000"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750" fill="hold"/>
                                        <p:tgtEl>
                                          <p:spTgt spid="3"/>
                                        </p:tgtEl>
                                        <p:attrNameLst>
                                          <p:attrName>ppt_w</p:attrName>
                                        </p:attrNameLst>
                                      </p:cBhvr>
                                      <p:tavLst>
                                        <p:tav tm="0">
                                          <p:val>
                                            <p:fltVal val="0"/>
                                          </p:val>
                                        </p:tav>
                                        <p:tav tm="100000">
                                          <p:val>
                                            <p:strVal val="#ppt_w"/>
                                          </p:val>
                                        </p:tav>
                                      </p:tavLst>
                                    </p:anim>
                                    <p:anim calcmode="lin" valueType="num">
                                      <p:cBhvr>
                                        <p:cTn id="60" dur="750" fill="hold"/>
                                        <p:tgtEl>
                                          <p:spTgt spid="3"/>
                                        </p:tgtEl>
                                        <p:attrNameLst>
                                          <p:attrName>ppt_h</p:attrName>
                                        </p:attrNameLst>
                                      </p:cBhvr>
                                      <p:tavLst>
                                        <p:tav tm="0">
                                          <p:val>
                                            <p:fltVal val="0"/>
                                          </p:val>
                                        </p:tav>
                                        <p:tav tm="100000">
                                          <p:val>
                                            <p:strVal val="#ppt_h"/>
                                          </p:val>
                                        </p:tav>
                                      </p:tavLst>
                                    </p:anim>
                                    <p:anim calcmode="lin" valueType="num">
                                      <p:cBhvr>
                                        <p:cTn id="61" dur="750" fill="hold"/>
                                        <p:tgtEl>
                                          <p:spTgt spid="3"/>
                                        </p:tgtEl>
                                        <p:attrNameLst>
                                          <p:attrName>style.rotation</p:attrName>
                                        </p:attrNameLst>
                                      </p:cBhvr>
                                      <p:tavLst>
                                        <p:tav tm="0">
                                          <p:val>
                                            <p:fltVal val="360"/>
                                          </p:val>
                                        </p:tav>
                                        <p:tav tm="100000">
                                          <p:val>
                                            <p:fltVal val="0"/>
                                          </p:val>
                                        </p:tav>
                                      </p:tavLst>
                                    </p:anim>
                                    <p:animEffect transition="in" filter="fade">
                                      <p:cBhvr>
                                        <p:cTn id="62" dur="750"/>
                                        <p:tgtEl>
                                          <p:spTgt spid="3"/>
                                        </p:tgtEl>
                                      </p:cBhvr>
                                    </p:animEffect>
                                  </p:childTnLst>
                                </p:cTn>
                              </p:par>
                            </p:childTnLst>
                          </p:cTn>
                        </p:par>
                        <p:par>
                          <p:cTn id="63" fill="hold">
                            <p:stCondLst>
                              <p:cond delay="6000"/>
                            </p:stCondLst>
                            <p:childTnLst>
                              <p:par>
                                <p:cTn id="64" presetID="22" presetClass="entr" presetSubtype="8" fill="hold" nodeType="after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wipe(left)">
                                      <p:cBhvr>
                                        <p:cTn id="66" dur="500"/>
                                        <p:tgtEl>
                                          <p:spTgt spid="11"/>
                                        </p:tgtEl>
                                      </p:cBhvr>
                                    </p:animEffect>
                                  </p:childTnLst>
                                </p:cTn>
                              </p:par>
                            </p:childTnLst>
                          </p:cTn>
                        </p:par>
                        <p:par>
                          <p:cTn id="67" fill="hold">
                            <p:stCondLst>
                              <p:cond delay="6500"/>
                            </p:stCondLst>
                            <p:childTnLst>
                              <p:par>
                                <p:cTn id="68" presetID="22" presetClass="entr" presetSubtype="8" fill="hold" grpId="0" nodeType="afterEffect">
                                  <p:stCondLst>
                                    <p:cond delay="0"/>
                                  </p:stCondLst>
                                  <p:childTnLst>
                                    <p:set>
                                      <p:cBhvr>
                                        <p:cTn id="69" dur="1" fill="hold">
                                          <p:stCondLst>
                                            <p:cond delay="0"/>
                                          </p:stCondLst>
                                        </p:cTn>
                                        <p:tgtEl>
                                          <p:spTgt spid="19"/>
                                        </p:tgtEl>
                                        <p:attrNameLst>
                                          <p:attrName>style.visibility</p:attrName>
                                        </p:attrNameLst>
                                      </p:cBhvr>
                                      <p:to>
                                        <p:strVal val="visible"/>
                                      </p:to>
                                    </p:set>
                                    <p:animEffect transition="in" filter="wipe(left)">
                                      <p:cBhvr>
                                        <p:cTn id="70" dur="500"/>
                                        <p:tgtEl>
                                          <p:spTgt spid="19"/>
                                        </p:tgtEl>
                                      </p:cBhvr>
                                    </p:animEffect>
                                  </p:childTnLst>
                                </p:cTn>
                              </p:par>
                            </p:childTnLst>
                          </p:cTn>
                        </p:par>
                        <p:par>
                          <p:cTn id="71" fill="hold">
                            <p:stCondLst>
                              <p:cond delay="7000"/>
                            </p:stCondLst>
                            <p:childTnLst>
                              <p:par>
                                <p:cTn id="72" presetID="53" presetClass="entr" presetSubtype="16"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 calcmode="lin" valueType="num">
                                      <p:cBhvr>
                                        <p:cTn id="74" dur="500" fill="hold"/>
                                        <p:tgtEl>
                                          <p:spTgt spid="27"/>
                                        </p:tgtEl>
                                        <p:attrNameLst>
                                          <p:attrName>ppt_w</p:attrName>
                                        </p:attrNameLst>
                                      </p:cBhvr>
                                      <p:tavLst>
                                        <p:tav tm="0">
                                          <p:val>
                                            <p:fltVal val="0"/>
                                          </p:val>
                                        </p:tav>
                                        <p:tav tm="100000">
                                          <p:val>
                                            <p:strVal val="#ppt_w"/>
                                          </p:val>
                                        </p:tav>
                                      </p:tavLst>
                                    </p:anim>
                                    <p:anim calcmode="lin" valueType="num">
                                      <p:cBhvr>
                                        <p:cTn id="75" dur="500" fill="hold"/>
                                        <p:tgtEl>
                                          <p:spTgt spid="27"/>
                                        </p:tgtEl>
                                        <p:attrNameLst>
                                          <p:attrName>ppt_h</p:attrName>
                                        </p:attrNameLst>
                                      </p:cBhvr>
                                      <p:tavLst>
                                        <p:tav tm="0">
                                          <p:val>
                                            <p:fltVal val="0"/>
                                          </p:val>
                                        </p:tav>
                                        <p:tav tm="100000">
                                          <p:val>
                                            <p:strVal val="#ppt_h"/>
                                          </p:val>
                                        </p:tav>
                                      </p:tavLst>
                                    </p:anim>
                                    <p:animEffect transition="in" filter="fade">
                                      <p:cBhvr>
                                        <p:cTn id="76" dur="500"/>
                                        <p:tgtEl>
                                          <p:spTgt spid="27"/>
                                        </p:tgtEl>
                                      </p:cBhvr>
                                    </p:animEffect>
                                  </p:childTnLst>
                                </p:cTn>
                              </p:par>
                            </p:childTnLst>
                          </p:cTn>
                        </p:par>
                        <p:par>
                          <p:cTn id="77" fill="hold">
                            <p:stCondLst>
                              <p:cond delay="7500"/>
                            </p:stCondLst>
                            <p:childTnLst>
                              <p:par>
                                <p:cTn id="78" presetID="22" presetClass="entr" presetSubtype="8"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wipe(left)">
                                      <p:cBhvr>
                                        <p:cTn id="80" dur="500"/>
                                        <p:tgtEl>
                                          <p:spTgt spid="36"/>
                                        </p:tgtEl>
                                      </p:cBhvr>
                                    </p:animEffect>
                                  </p:childTnLst>
                                </p:cTn>
                              </p:par>
                            </p:childTnLst>
                          </p:cTn>
                        </p:par>
                        <p:par>
                          <p:cTn id="81" fill="hold">
                            <p:stCondLst>
                              <p:cond delay="8000"/>
                            </p:stCondLst>
                            <p:childTnLst>
                              <p:par>
                                <p:cTn id="82" presetID="49" presetClass="entr" presetSubtype="0" decel="100000" fill="hold" nodeType="afterEffect">
                                  <p:stCondLst>
                                    <p:cond delay="0"/>
                                  </p:stCondLst>
                                  <p:childTnLst>
                                    <p:set>
                                      <p:cBhvr>
                                        <p:cTn id="83" dur="1" fill="hold">
                                          <p:stCondLst>
                                            <p:cond delay="0"/>
                                          </p:stCondLst>
                                        </p:cTn>
                                        <p:tgtEl>
                                          <p:spTgt spid="2"/>
                                        </p:tgtEl>
                                        <p:attrNameLst>
                                          <p:attrName>style.visibility</p:attrName>
                                        </p:attrNameLst>
                                      </p:cBhvr>
                                      <p:to>
                                        <p:strVal val="visible"/>
                                      </p:to>
                                    </p:set>
                                    <p:anim calcmode="lin" valueType="num">
                                      <p:cBhvr>
                                        <p:cTn id="84" dur="750" fill="hold"/>
                                        <p:tgtEl>
                                          <p:spTgt spid="2"/>
                                        </p:tgtEl>
                                        <p:attrNameLst>
                                          <p:attrName>ppt_w</p:attrName>
                                        </p:attrNameLst>
                                      </p:cBhvr>
                                      <p:tavLst>
                                        <p:tav tm="0">
                                          <p:val>
                                            <p:fltVal val="0"/>
                                          </p:val>
                                        </p:tav>
                                        <p:tav tm="100000">
                                          <p:val>
                                            <p:strVal val="#ppt_w"/>
                                          </p:val>
                                        </p:tav>
                                      </p:tavLst>
                                    </p:anim>
                                    <p:anim calcmode="lin" valueType="num">
                                      <p:cBhvr>
                                        <p:cTn id="85" dur="750" fill="hold"/>
                                        <p:tgtEl>
                                          <p:spTgt spid="2"/>
                                        </p:tgtEl>
                                        <p:attrNameLst>
                                          <p:attrName>ppt_h</p:attrName>
                                        </p:attrNameLst>
                                      </p:cBhvr>
                                      <p:tavLst>
                                        <p:tav tm="0">
                                          <p:val>
                                            <p:fltVal val="0"/>
                                          </p:val>
                                        </p:tav>
                                        <p:tav tm="100000">
                                          <p:val>
                                            <p:strVal val="#ppt_h"/>
                                          </p:val>
                                        </p:tav>
                                      </p:tavLst>
                                    </p:anim>
                                    <p:anim calcmode="lin" valueType="num">
                                      <p:cBhvr>
                                        <p:cTn id="86" dur="750" fill="hold"/>
                                        <p:tgtEl>
                                          <p:spTgt spid="2"/>
                                        </p:tgtEl>
                                        <p:attrNameLst>
                                          <p:attrName>style.rotation</p:attrName>
                                        </p:attrNameLst>
                                      </p:cBhvr>
                                      <p:tavLst>
                                        <p:tav tm="0">
                                          <p:val>
                                            <p:fltVal val="360"/>
                                          </p:val>
                                        </p:tav>
                                        <p:tav tm="100000">
                                          <p:val>
                                            <p:fltVal val="0"/>
                                          </p:val>
                                        </p:tav>
                                      </p:tavLst>
                                    </p:anim>
                                    <p:animEffect transition="in" filter="fade">
                                      <p:cBhvr>
                                        <p:cTn id="87" dur="750"/>
                                        <p:tgtEl>
                                          <p:spTgt spid="2"/>
                                        </p:tgtEl>
                                      </p:cBhvr>
                                    </p:animEffect>
                                  </p:childTnLst>
                                </p:cTn>
                              </p:par>
                            </p:childTnLst>
                          </p:cTn>
                        </p:par>
                        <p:par>
                          <p:cTn id="88" fill="hold">
                            <p:stCondLst>
                              <p:cond delay="8750"/>
                            </p:stCondLst>
                            <p:childTnLst>
                              <p:par>
                                <p:cTn id="89" presetID="22" presetClass="entr" presetSubtype="1"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Effect transition="in" filter="wipe(up)">
                                      <p:cBhvr>
                                        <p:cTn id="91" dur="500"/>
                                        <p:tgtEl>
                                          <p:spTgt spid="13"/>
                                        </p:tgtEl>
                                      </p:cBhvr>
                                    </p:animEffect>
                                  </p:childTnLst>
                                </p:cTn>
                              </p:par>
                            </p:childTnLst>
                          </p:cTn>
                        </p:par>
                        <p:par>
                          <p:cTn id="92" fill="hold">
                            <p:stCondLst>
                              <p:cond delay="9250"/>
                            </p:stCondLst>
                            <p:childTnLst>
                              <p:par>
                                <p:cTn id="93" presetID="22" presetClass="entr" presetSubtype="1" fill="hold" grpId="0" nodeType="afterEffect">
                                  <p:stCondLst>
                                    <p:cond delay="0"/>
                                  </p:stCondLst>
                                  <p:childTnLst>
                                    <p:set>
                                      <p:cBhvr>
                                        <p:cTn id="94" dur="1" fill="hold">
                                          <p:stCondLst>
                                            <p:cond delay="0"/>
                                          </p:stCondLst>
                                        </p:cTn>
                                        <p:tgtEl>
                                          <p:spTgt spid="21"/>
                                        </p:tgtEl>
                                        <p:attrNameLst>
                                          <p:attrName>style.visibility</p:attrName>
                                        </p:attrNameLst>
                                      </p:cBhvr>
                                      <p:to>
                                        <p:strVal val="visible"/>
                                      </p:to>
                                    </p:set>
                                    <p:animEffect transition="in" filter="wipe(up)">
                                      <p:cBhvr>
                                        <p:cTn id="9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9" grpId="0"/>
      <p:bldP spid="20" grpId="0"/>
      <p:bldP spid="21" grpId="0"/>
      <p:bldP spid="25" grpId="0" animBg="1"/>
      <p:bldP spid="31" grpId="0" animBg="1"/>
      <p:bldP spid="32" grpId="0" animBg="1"/>
      <p:bldP spid="26"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8" name="Group 76"/>
          <p:cNvGrpSpPr/>
          <p:nvPr/>
        </p:nvGrpSpPr>
        <p:grpSpPr>
          <a:xfrm>
            <a:off x="1117600" y="2212340"/>
            <a:ext cx="2235200" cy="3616960"/>
            <a:chOff x="838200" y="1535430"/>
            <a:chExt cx="1676400" cy="2712720"/>
          </a:xfrm>
        </p:grpSpPr>
        <p:sp>
          <p:nvSpPr>
            <p:cNvPr id="49" name="Rounded Rectangle 48"/>
            <p:cNvSpPr/>
            <p:nvPr/>
          </p:nvSpPr>
          <p:spPr>
            <a:xfrm>
              <a:off x="838200" y="1535430"/>
              <a:ext cx="1676400" cy="2712720"/>
            </a:xfrm>
            <a:prstGeom prst="roundRect">
              <a:avLst>
                <a:gd name="adj" fmla="val 5758"/>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50" name="Straight Connector 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51" name="Group 75"/>
          <p:cNvGrpSpPr/>
          <p:nvPr/>
        </p:nvGrpSpPr>
        <p:grpSpPr>
          <a:xfrm>
            <a:off x="1371600" y="5186680"/>
            <a:ext cx="1727200" cy="406400"/>
            <a:chOff x="1028700" y="3813810"/>
            <a:chExt cx="1295400" cy="304800"/>
          </a:xfrm>
        </p:grpSpPr>
        <p:sp>
          <p:nvSpPr>
            <p:cNvPr id="52" name="Rounded Rectangle 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TextBox 52"/>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rgbClr val="00B0F0"/>
                  </a:solidFill>
                </a:rPr>
                <a:t>$</a:t>
              </a:r>
              <a:r>
                <a:rPr lang="en-US" sz="1600" b="1" dirty="0">
                  <a:solidFill>
                    <a:srgbClr val="00B0F0"/>
                  </a:solidFill>
                </a:rPr>
                <a:t>0.00</a:t>
              </a:r>
              <a:r>
                <a:rPr lang="en-US" sz="1600" dirty="0">
                  <a:solidFill>
                    <a:srgbClr val="00B0F0"/>
                  </a:solidFill>
                </a:rPr>
                <a:t>/Month</a:t>
              </a:r>
            </a:p>
          </p:txBody>
        </p:sp>
      </p:grpSp>
      <p:sp>
        <p:nvSpPr>
          <p:cNvPr id="54" name="TextBox 53"/>
          <p:cNvSpPr txBox="1"/>
          <p:nvPr/>
        </p:nvSpPr>
        <p:spPr>
          <a:xfrm>
            <a:off x="1995551" y="2477630"/>
            <a:ext cx="479298" cy="287323"/>
          </a:xfrm>
          <a:prstGeom prst="rect">
            <a:avLst/>
          </a:prstGeom>
          <a:noFill/>
        </p:spPr>
        <p:txBody>
          <a:bodyPr wrap="none" lIns="0" tIns="0" rIns="0" bIns="0" rtlCol="0" anchor="t">
            <a:spAutoFit/>
          </a:bodyPr>
          <a:lstStyle/>
          <a:p>
            <a:pPr algn="ctr"/>
            <a:r>
              <a:rPr lang="en-US" sz="1867" b="1" dirty="0">
                <a:solidFill>
                  <a:schemeClr val="bg1"/>
                </a:solidFill>
              </a:rPr>
              <a:t>FREE</a:t>
            </a:r>
          </a:p>
        </p:txBody>
      </p:sp>
      <p:grpSp>
        <p:nvGrpSpPr>
          <p:cNvPr id="55" name="Group 69"/>
          <p:cNvGrpSpPr/>
          <p:nvPr/>
        </p:nvGrpSpPr>
        <p:grpSpPr>
          <a:xfrm>
            <a:off x="1148079" y="3392603"/>
            <a:ext cx="2119677" cy="1528175"/>
            <a:chOff x="654724" y="2917392"/>
            <a:chExt cx="1589758" cy="1146131"/>
          </a:xfrm>
        </p:grpSpPr>
        <p:sp>
          <p:nvSpPr>
            <p:cNvPr id="56" name="TextBox 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a:t>
              </a:r>
              <a:r>
                <a:rPr lang="en-US" sz="1333" dirty="0">
                  <a:solidFill>
                    <a:schemeClr val="bg1"/>
                  </a:solidFill>
                </a:rPr>
                <a:t> EMAILS</a:t>
              </a:r>
            </a:p>
          </p:txBody>
        </p:sp>
        <p:cxnSp>
          <p:nvCxnSpPr>
            <p:cNvPr id="60" name="Straight Connector 59"/>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36" name="Group 76"/>
          <p:cNvGrpSpPr/>
          <p:nvPr/>
        </p:nvGrpSpPr>
        <p:grpSpPr>
          <a:xfrm>
            <a:off x="3695700" y="2212340"/>
            <a:ext cx="2235200" cy="3616960"/>
            <a:chOff x="838200" y="1535430"/>
            <a:chExt cx="1676400" cy="2712720"/>
          </a:xfrm>
        </p:grpSpPr>
        <p:sp>
          <p:nvSpPr>
            <p:cNvPr id="137" name="Rounded Rectangle 136"/>
            <p:cNvSpPr/>
            <p:nvPr/>
          </p:nvSpPr>
          <p:spPr>
            <a:xfrm>
              <a:off x="838200" y="1535430"/>
              <a:ext cx="1676400" cy="2712720"/>
            </a:xfrm>
            <a:prstGeom prst="roundRect">
              <a:avLst>
                <a:gd name="adj" fmla="val 5758"/>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38" name="Straight Connector 137"/>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39" name="Group 75"/>
          <p:cNvGrpSpPr/>
          <p:nvPr/>
        </p:nvGrpSpPr>
        <p:grpSpPr>
          <a:xfrm>
            <a:off x="3949700" y="5186680"/>
            <a:ext cx="1727200" cy="406400"/>
            <a:chOff x="1028700" y="3813810"/>
            <a:chExt cx="1295400" cy="304800"/>
          </a:xfrm>
        </p:grpSpPr>
        <p:sp>
          <p:nvSpPr>
            <p:cNvPr id="140" name="Rounded Rectangle 139"/>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1" name="TextBox 140"/>
            <p:cNvSpPr txBox="1"/>
            <p:nvPr/>
          </p:nvSpPr>
          <p:spPr>
            <a:xfrm>
              <a:off x="1258137" y="3873877"/>
              <a:ext cx="836528" cy="184666"/>
            </a:xfrm>
            <a:prstGeom prst="rect">
              <a:avLst/>
            </a:prstGeom>
            <a:noFill/>
          </p:spPr>
          <p:txBody>
            <a:bodyPr wrap="none" lIns="0" tIns="0" rIns="0" bIns="0" rtlCol="0" anchor="t">
              <a:spAutoFit/>
            </a:bodyPr>
            <a:lstStyle/>
            <a:p>
              <a:pPr algn="ctr"/>
              <a:r>
                <a:rPr lang="en-US" sz="1600" dirty="0">
                  <a:solidFill>
                    <a:schemeClr val="accent2"/>
                  </a:solidFill>
                </a:rPr>
                <a:t>$</a:t>
              </a:r>
              <a:r>
                <a:rPr lang="en-US" sz="1600" b="1" dirty="0">
                  <a:solidFill>
                    <a:schemeClr val="accent2"/>
                  </a:solidFill>
                </a:rPr>
                <a:t>6.99</a:t>
              </a:r>
              <a:r>
                <a:rPr lang="en-US" sz="1600" dirty="0">
                  <a:solidFill>
                    <a:schemeClr val="accent2"/>
                  </a:solidFill>
                </a:rPr>
                <a:t>/Month</a:t>
              </a:r>
            </a:p>
          </p:txBody>
        </p:sp>
      </p:grpSp>
      <p:sp>
        <p:nvSpPr>
          <p:cNvPr id="142" name="TextBox 141"/>
          <p:cNvSpPr txBox="1"/>
          <p:nvPr/>
        </p:nvSpPr>
        <p:spPr>
          <a:xfrm>
            <a:off x="4521908" y="2477630"/>
            <a:ext cx="582787" cy="287323"/>
          </a:xfrm>
          <a:prstGeom prst="rect">
            <a:avLst/>
          </a:prstGeom>
          <a:noFill/>
        </p:spPr>
        <p:txBody>
          <a:bodyPr wrap="none" lIns="0" tIns="0" rIns="0" bIns="0" rtlCol="0" anchor="t">
            <a:spAutoFit/>
          </a:bodyPr>
          <a:lstStyle/>
          <a:p>
            <a:pPr algn="ctr"/>
            <a:r>
              <a:rPr lang="en-US" sz="1867" b="1" dirty="0">
                <a:solidFill>
                  <a:schemeClr val="bg1"/>
                </a:solidFill>
              </a:rPr>
              <a:t>BASIC</a:t>
            </a:r>
          </a:p>
        </p:txBody>
      </p:sp>
      <p:grpSp>
        <p:nvGrpSpPr>
          <p:cNvPr id="143" name="Group 69"/>
          <p:cNvGrpSpPr/>
          <p:nvPr/>
        </p:nvGrpSpPr>
        <p:grpSpPr>
          <a:xfrm>
            <a:off x="3726179" y="3392603"/>
            <a:ext cx="2119677" cy="1528175"/>
            <a:chOff x="654724" y="2917392"/>
            <a:chExt cx="1589758" cy="1146131"/>
          </a:xfrm>
        </p:grpSpPr>
        <p:sp>
          <p:nvSpPr>
            <p:cNvPr id="144" name="TextBox 143"/>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5</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30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a:t>
              </a:r>
              <a:r>
                <a:rPr lang="en-US" sz="1333" dirty="0">
                  <a:solidFill>
                    <a:schemeClr val="bg1"/>
                  </a:solidFill>
                </a:rPr>
                <a:t> EMAILS</a:t>
              </a:r>
            </a:p>
          </p:txBody>
        </p:sp>
        <p:cxnSp>
          <p:nvCxnSpPr>
            <p:cNvPr id="145" name="Straight Connector 144"/>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6" name="Straight Connector 145"/>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48" name="Group 76"/>
          <p:cNvGrpSpPr/>
          <p:nvPr/>
        </p:nvGrpSpPr>
        <p:grpSpPr>
          <a:xfrm>
            <a:off x="6273800" y="2212340"/>
            <a:ext cx="2235200" cy="3616960"/>
            <a:chOff x="838200" y="1535430"/>
            <a:chExt cx="1676400" cy="2712720"/>
          </a:xfrm>
        </p:grpSpPr>
        <p:sp>
          <p:nvSpPr>
            <p:cNvPr id="149" name="Rounded Rectangle 148"/>
            <p:cNvSpPr/>
            <p:nvPr/>
          </p:nvSpPr>
          <p:spPr>
            <a:xfrm>
              <a:off x="838200" y="1535430"/>
              <a:ext cx="1676400" cy="2712720"/>
            </a:xfrm>
            <a:prstGeom prst="roundRect">
              <a:avLst>
                <a:gd name="adj" fmla="val 5758"/>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50" name="Straight Connector 149"/>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1" name="Group 75"/>
          <p:cNvGrpSpPr/>
          <p:nvPr/>
        </p:nvGrpSpPr>
        <p:grpSpPr>
          <a:xfrm>
            <a:off x="6527800" y="5186680"/>
            <a:ext cx="1727200" cy="406400"/>
            <a:chOff x="1028700" y="3813810"/>
            <a:chExt cx="1295400" cy="304800"/>
          </a:xfrm>
        </p:grpSpPr>
        <p:sp>
          <p:nvSpPr>
            <p:cNvPr id="152" name="Rounded Rectangle 151"/>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p:cNvSpPr txBox="1"/>
            <p:nvPr/>
          </p:nvSpPr>
          <p:spPr>
            <a:xfrm>
              <a:off x="1219064" y="3873877"/>
              <a:ext cx="914674" cy="184666"/>
            </a:xfrm>
            <a:prstGeom prst="rect">
              <a:avLst/>
            </a:prstGeom>
            <a:noFill/>
          </p:spPr>
          <p:txBody>
            <a:bodyPr wrap="none" lIns="0" tIns="0" rIns="0" bIns="0" rtlCol="0" anchor="t">
              <a:spAutoFit/>
            </a:bodyPr>
            <a:lstStyle/>
            <a:p>
              <a:pPr algn="ctr"/>
              <a:r>
                <a:rPr lang="en-US" sz="1600" dirty="0">
                  <a:solidFill>
                    <a:schemeClr val="accent3"/>
                  </a:solidFill>
                </a:rPr>
                <a:t>$</a:t>
              </a:r>
              <a:r>
                <a:rPr lang="en-US" sz="1600" b="1" dirty="0">
                  <a:solidFill>
                    <a:schemeClr val="accent3"/>
                  </a:solidFill>
                </a:rPr>
                <a:t>12.99</a:t>
              </a:r>
              <a:r>
                <a:rPr lang="en-US" sz="1600" dirty="0">
                  <a:solidFill>
                    <a:schemeClr val="accent3"/>
                  </a:solidFill>
                </a:rPr>
                <a:t>/Month</a:t>
              </a:r>
            </a:p>
          </p:txBody>
        </p:sp>
      </p:grpSp>
      <p:sp>
        <p:nvSpPr>
          <p:cNvPr id="154" name="TextBox 153"/>
          <p:cNvSpPr txBox="1"/>
          <p:nvPr/>
        </p:nvSpPr>
        <p:spPr>
          <a:xfrm>
            <a:off x="6811915" y="2477630"/>
            <a:ext cx="1158972" cy="287323"/>
          </a:xfrm>
          <a:prstGeom prst="rect">
            <a:avLst/>
          </a:prstGeom>
          <a:noFill/>
        </p:spPr>
        <p:txBody>
          <a:bodyPr wrap="none" lIns="0" tIns="0" rIns="0" bIns="0" rtlCol="0" anchor="t">
            <a:spAutoFit/>
          </a:bodyPr>
          <a:lstStyle/>
          <a:p>
            <a:pPr algn="ctr"/>
            <a:r>
              <a:rPr lang="en-US" sz="1867" b="1" dirty="0">
                <a:solidFill>
                  <a:schemeClr val="bg1"/>
                </a:solidFill>
              </a:rPr>
              <a:t>ADVANCED</a:t>
            </a:r>
          </a:p>
        </p:txBody>
      </p:sp>
      <p:grpSp>
        <p:nvGrpSpPr>
          <p:cNvPr id="155" name="Group 69"/>
          <p:cNvGrpSpPr/>
          <p:nvPr/>
        </p:nvGrpSpPr>
        <p:grpSpPr>
          <a:xfrm>
            <a:off x="6304279" y="3392603"/>
            <a:ext cx="2119677" cy="1528175"/>
            <a:chOff x="654724" y="2917392"/>
            <a:chExt cx="1589758" cy="1146131"/>
          </a:xfrm>
        </p:grpSpPr>
        <p:sp>
          <p:nvSpPr>
            <p:cNvPr id="156" name="TextBox 155"/>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10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100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50</a:t>
              </a:r>
              <a:r>
                <a:rPr lang="en-US" sz="1333" dirty="0">
                  <a:solidFill>
                    <a:schemeClr val="bg1"/>
                  </a:solidFill>
                </a:rPr>
                <a:t> EMAILS</a:t>
              </a:r>
            </a:p>
          </p:txBody>
        </p:sp>
        <p:cxnSp>
          <p:nvCxnSpPr>
            <p:cNvPr id="157" name="Straight Connector 156"/>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8" name="Straight Connector 157"/>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59" name="Straight Connector 158"/>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grpSp>
        <p:nvGrpSpPr>
          <p:cNvPr id="160" name="Group 76"/>
          <p:cNvGrpSpPr/>
          <p:nvPr/>
        </p:nvGrpSpPr>
        <p:grpSpPr>
          <a:xfrm>
            <a:off x="8851900" y="2212340"/>
            <a:ext cx="2235200" cy="3616960"/>
            <a:chOff x="838200" y="1535430"/>
            <a:chExt cx="1676400" cy="2712720"/>
          </a:xfrm>
        </p:grpSpPr>
        <p:sp>
          <p:nvSpPr>
            <p:cNvPr id="161" name="Rounded Rectangle 160"/>
            <p:cNvSpPr/>
            <p:nvPr/>
          </p:nvSpPr>
          <p:spPr>
            <a:xfrm>
              <a:off x="838200" y="1535430"/>
              <a:ext cx="1676400" cy="2712720"/>
            </a:xfrm>
            <a:prstGeom prst="roundRect">
              <a:avLst>
                <a:gd name="adj" fmla="val 5758"/>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162" name="Straight Connector 161"/>
            <p:cNvCxnSpPr/>
            <p:nvPr/>
          </p:nvCxnSpPr>
          <p:spPr>
            <a:xfrm rot="10800000">
              <a:off x="838200" y="2114550"/>
              <a:ext cx="1676400" cy="1588"/>
            </a:xfrm>
            <a:prstGeom prst="line">
              <a:avLst/>
            </a:prstGeom>
            <a:ln w="38100" cmpd="dbl">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63" name="Group 75"/>
          <p:cNvGrpSpPr/>
          <p:nvPr/>
        </p:nvGrpSpPr>
        <p:grpSpPr>
          <a:xfrm>
            <a:off x="9105900" y="5186680"/>
            <a:ext cx="1727200" cy="406400"/>
            <a:chOff x="1028700" y="3813810"/>
            <a:chExt cx="1295400" cy="304800"/>
          </a:xfrm>
        </p:grpSpPr>
        <p:sp>
          <p:nvSpPr>
            <p:cNvPr id="164" name="Rounded Rectangle 163"/>
            <p:cNvSpPr/>
            <p:nvPr/>
          </p:nvSpPr>
          <p:spPr>
            <a:xfrm>
              <a:off x="1028700" y="3813810"/>
              <a:ext cx="1295400" cy="304800"/>
            </a:xfrm>
            <a:prstGeom prst="roundRect">
              <a:avLst/>
            </a:pr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5" name="TextBox 164"/>
            <p:cNvSpPr txBox="1"/>
            <p:nvPr/>
          </p:nvSpPr>
          <p:spPr>
            <a:xfrm>
              <a:off x="1219063" y="3873877"/>
              <a:ext cx="914674" cy="184666"/>
            </a:xfrm>
            <a:prstGeom prst="rect">
              <a:avLst/>
            </a:prstGeom>
            <a:noFill/>
          </p:spPr>
          <p:txBody>
            <a:bodyPr wrap="none" lIns="0" tIns="0" rIns="0" bIns="0" rtlCol="0" anchor="t">
              <a:spAutoFit/>
            </a:bodyPr>
            <a:lstStyle/>
            <a:p>
              <a:pPr algn="ctr"/>
              <a:r>
                <a:rPr lang="en-US" sz="1600" dirty="0">
                  <a:solidFill>
                    <a:srgbClr val="548235"/>
                  </a:solidFill>
                </a:rPr>
                <a:t>$</a:t>
              </a:r>
              <a:r>
                <a:rPr lang="en-US" sz="1600" b="1" dirty="0">
                  <a:solidFill>
                    <a:srgbClr val="548235"/>
                  </a:solidFill>
                </a:rPr>
                <a:t>25.99</a:t>
              </a:r>
              <a:r>
                <a:rPr lang="en-US" sz="1600" dirty="0">
                  <a:solidFill>
                    <a:srgbClr val="548235"/>
                  </a:solidFill>
                </a:rPr>
                <a:t>/Month</a:t>
              </a:r>
            </a:p>
          </p:txBody>
        </p:sp>
      </p:grpSp>
      <p:sp>
        <p:nvSpPr>
          <p:cNvPr id="166" name="TextBox 165"/>
          <p:cNvSpPr txBox="1"/>
          <p:nvPr/>
        </p:nvSpPr>
        <p:spPr>
          <a:xfrm>
            <a:off x="9217596" y="2477630"/>
            <a:ext cx="1503809" cy="287323"/>
          </a:xfrm>
          <a:prstGeom prst="rect">
            <a:avLst/>
          </a:prstGeom>
          <a:noFill/>
        </p:spPr>
        <p:txBody>
          <a:bodyPr wrap="none" lIns="0" tIns="0" rIns="0" bIns="0" rtlCol="0" anchor="t">
            <a:spAutoFit/>
          </a:bodyPr>
          <a:lstStyle/>
          <a:p>
            <a:pPr algn="ctr"/>
            <a:r>
              <a:rPr lang="en-US" sz="1867" b="1" dirty="0">
                <a:solidFill>
                  <a:schemeClr val="bg1"/>
                </a:solidFill>
              </a:rPr>
              <a:t>PROFESSIONAL</a:t>
            </a:r>
          </a:p>
        </p:txBody>
      </p:sp>
      <p:grpSp>
        <p:nvGrpSpPr>
          <p:cNvPr id="167" name="Group 69"/>
          <p:cNvGrpSpPr/>
          <p:nvPr/>
        </p:nvGrpSpPr>
        <p:grpSpPr>
          <a:xfrm>
            <a:off x="8882379" y="3392603"/>
            <a:ext cx="2119677" cy="1528175"/>
            <a:chOff x="654724" y="2917392"/>
            <a:chExt cx="1589758" cy="1146131"/>
          </a:xfrm>
        </p:grpSpPr>
        <p:sp>
          <p:nvSpPr>
            <p:cNvPr id="168" name="TextBox 167"/>
            <p:cNvSpPr txBox="1"/>
            <p:nvPr/>
          </p:nvSpPr>
          <p:spPr>
            <a:xfrm>
              <a:off x="654724" y="2917392"/>
              <a:ext cx="1589758" cy="1146131"/>
            </a:xfrm>
            <a:prstGeom prst="rect">
              <a:avLst/>
            </a:prstGeom>
            <a:noFill/>
          </p:spPr>
          <p:txBody>
            <a:bodyPr wrap="square" rtlCol="0">
              <a:spAutoFit/>
            </a:bodyPr>
            <a:lstStyle/>
            <a:p>
              <a:pPr algn="ctr"/>
              <a:r>
                <a:rPr lang="en-US" sz="1333" b="1" dirty="0">
                  <a:solidFill>
                    <a:schemeClr val="bg1"/>
                  </a:solidFill>
                </a:rPr>
                <a:t>20</a:t>
              </a:r>
              <a:r>
                <a:rPr lang="en-US" sz="1333" dirty="0">
                  <a:solidFill>
                    <a:schemeClr val="bg1"/>
                  </a:solidFill>
                </a:rPr>
                <a:t> USER</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PROJECTS</a:t>
              </a:r>
              <a:br>
                <a:rPr lang="en-US" sz="1333" dirty="0">
                  <a:solidFill>
                    <a:schemeClr val="bg1"/>
                  </a:solidFill>
                </a:rPr>
              </a:br>
              <a:endParaRPr lang="en-US" sz="1333" dirty="0">
                <a:solidFill>
                  <a:schemeClr val="bg1"/>
                </a:solidFill>
              </a:endParaRPr>
            </a:p>
            <a:p>
              <a:pPr algn="ctr"/>
              <a:r>
                <a:rPr lang="en-US" sz="1333" b="1" dirty="0">
                  <a:solidFill>
                    <a:schemeClr val="bg1"/>
                  </a:solidFill>
                </a:rPr>
                <a:t>170 GB </a:t>
              </a:r>
              <a:r>
                <a:rPr lang="en-US" sz="1333" dirty="0">
                  <a:solidFill>
                    <a:schemeClr val="bg1"/>
                  </a:solidFill>
                </a:rPr>
                <a:t>STORGE</a:t>
              </a:r>
              <a:br>
                <a:rPr lang="en-US" sz="1333" dirty="0">
                  <a:solidFill>
                    <a:schemeClr val="bg1"/>
                  </a:solidFill>
                </a:rPr>
              </a:br>
              <a:endParaRPr lang="en-US" sz="1333" dirty="0">
                <a:solidFill>
                  <a:schemeClr val="bg1"/>
                </a:solidFill>
              </a:endParaRPr>
            </a:p>
            <a:p>
              <a:pPr algn="ctr"/>
              <a:r>
                <a:rPr lang="en-US" sz="1333" b="1" dirty="0">
                  <a:solidFill>
                    <a:schemeClr val="bg1"/>
                  </a:solidFill>
                </a:rPr>
                <a:t>100</a:t>
              </a:r>
              <a:r>
                <a:rPr lang="en-US" sz="1333" dirty="0">
                  <a:solidFill>
                    <a:schemeClr val="bg1"/>
                  </a:solidFill>
                </a:rPr>
                <a:t> EMAILS</a:t>
              </a:r>
            </a:p>
          </p:txBody>
        </p:sp>
        <p:cxnSp>
          <p:nvCxnSpPr>
            <p:cNvPr id="169" name="Straight Connector 168"/>
            <p:cNvCxnSpPr/>
            <p:nvPr/>
          </p:nvCxnSpPr>
          <p:spPr>
            <a:xfrm>
              <a:off x="806628" y="3218127"/>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0" name="Straight Connector 169"/>
            <p:cNvCxnSpPr/>
            <p:nvPr/>
          </p:nvCxnSpPr>
          <p:spPr>
            <a:xfrm>
              <a:off x="806628" y="3506619"/>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806628" y="3801004"/>
              <a:ext cx="1395595" cy="0"/>
            </a:xfrm>
            <a:prstGeom prst="line">
              <a:avLst/>
            </a:prstGeom>
            <a:ln>
              <a:solidFill>
                <a:schemeClr val="bg1"/>
              </a:solidFill>
              <a:prstDash val="sysDot"/>
            </a:ln>
          </p:spPr>
          <p:style>
            <a:lnRef idx="1">
              <a:schemeClr val="accent1"/>
            </a:lnRef>
            <a:fillRef idx="0">
              <a:schemeClr val="accent1"/>
            </a:fillRef>
            <a:effectRef idx="0">
              <a:schemeClr val="accent1"/>
            </a:effectRef>
            <a:fontRef idx="minor">
              <a:schemeClr val="tx1"/>
            </a:fontRef>
          </p:style>
        </p:cxnSp>
      </p:gr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813816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ppt_x"/>
                                          </p:val>
                                        </p:tav>
                                        <p:tav tm="100000">
                                          <p:val>
                                            <p:strVal val="#ppt_x"/>
                                          </p:val>
                                        </p:tav>
                                      </p:tavLst>
                                    </p:anim>
                                    <p:anim calcmode="lin" valueType="num">
                                      <p:cBhvr additive="base">
                                        <p:cTn id="12" dur="100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0" presetClass="entr" presetSubtype="0"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Effect transition="in" filter="fade">
                                      <p:cBhvr>
                                        <p:cTn id="16" dur="1000"/>
                                        <p:tgtEl>
                                          <p:spTgt spid="54"/>
                                        </p:tgtEl>
                                      </p:cBhvr>
                                    </p:animEffect>
                                  </p:childTnLst>
                                </p:cTn>
                              </p:par>
                              <p:par>
                                <p:cTn id="17" presetID="10" presetClass="entr" presetSubtype="0" fill="hold" nodeType="withEffect">
                                  <p:stCondLst>
                                    <p:cond delay="0"/>
                                  </p:stCondLst>
                                  <p:childTnLst>
                                    <p:set>
                                      <p:cBhvr>
                                        <p:cTn id="18" dur="1" fill="hold">
                                          <p:stCondLst>
                                            <p:cond delay="0"/>
                                          </p:stCondLst>
                                        </p:cTn>
                                        <p:tgtEl>
                                          <p:spTgt spid="55"/>
                                        </p:tgtEl>
                                        <p:attrNameLst>
                                          <p:attrName>style.visibility</p:attrName>
                                        </p:attrNameLst>
                                      </p:cBhvr>
                                      <p:to>
                                        <p:strVal val="visible"/>
                                      </p:to>
                                    </p:set>
                                    <p:animEffect transition="in" filter="fade">
                                      <p:cBhvr>
                                        <p:cTn id="19" dur="1000"/>
                                        <p:tgtEl>
                                          <p:spTgt spid="55"/>
                                        </p:tgtEl>
                                      </p:cBhvr>
                                    </p:animEffect>
                                  </p:childTnLst>
                                </p:cTn>
                              </p:par>
                            </p:childTnLst>
                          </p:cTn>
                        </p:par>
                        <p:par>
                          <p:cTn id="20" fill="hold">
                            <p:stCondLst>
                              <p:cond delay="2500"/>
                            </p:stCondLst>
                            <p:childTnLst>
                              <p:par>
                                <p:cTn id="21" presetID="10" presetClass="entr" presetSubtype="0" fill="hold" nodeType="afterEffect">
                                  <p:stCondLst>
                                    <p:cond delay="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500"/>
                                        <p:tgtEl>
                                          <p:spTgt spid="51"/>
                                        </p:tgtEl>
                                      </p:cBhvr>
                                    </p:animEffect>
                                  </p:childTnLst>
                                </p:cTn>
                              </p:par>
                            </p:childTnLst>
                          </p:cTn>
                        </p:par>
                        <p:par>
                          <p:cTn id="24" fill="hold">
                            <p:stCondLst>
                              <p:cond delay="3000"/>
                            </p:stCondLst>
                            <p:childTnLst>
                              <p:par>
                                <p:cTn id="25" presetID="2" presetClass="entr" presetSubtype="4" accel="50000" decel="50000" fill="hold" nodeType="afterEffect">
                                  <p:stCondLst>
                                    <p:cond delay="0"/>
                                  </p:stCondLst>
                                  <p:childTnLst>
                                    <p:set>
                                      <p:cBhvr>
                                        <p:cTn id="26" dur="1" fill="hold">
                                          <p:stCondLst>
                                            <p:cond delay="0"/>
                                          </p:stCondLst>
                                        </p:cTn>
                                        <p:tgtEl>
                                          <p:spTgt spid="136"/>
                                        </p:tgtEl>
                                        <p:attrNameLst>
                                          <p:attrName>style.visibility</p:attrName>
                                        </p:attrNameLst>
                                      </p:cBhvr>
                                      <p:to>
                                        <p:strVal val="visible"/>
                                      </p:to>
                                    </p:set>
                                    <p:anim calcmode="lin" valueType="num">
                                      <p:cBhvr additive="base">
                                        <p:cTn id="27" dur="1000" fill="hold"/>
                                        <p:tgtEl>
                                          <p:spTgt spid="136"/>
                                        </p:tgtEl>
                                        <p:attrNameLst>
                                          <p:attrName>ppt_x</p:attrName>
                                        </p:attrNameLst>
                                      </p:cBhvr>
                                      <p:tavLst>
                                        <p:tav tm="0">
                                          <p:val>
                                            <p:strVal val="#ppt_x"/>
                                          </p:val>
                                        </p:tav>
                                        <p:tav tm="100000">
                                          <p:val>
                                            <p:strVal val="#ppt_x"/>
                                          </p:val>
                                        </p:tav>
                                      </p:tavLst>
                                    </p:anim>
                                    <p:anim calcmode="lin" valueType="num">
                                      <p:cBhvr additive="base">
                                        <p:cTn id="28" dur="1000" fill="hold"/>
                                        <p:tgtEl>
                                          <p:spTgt spid="136"/>
                                        </p:tgtEl>
                                        <p:attrNameLst>
                                          <p:attrName>ppt_y</p:attrName>
                                        </p:attrNameLst>
                                      </p:cBhvr>
                                      <p:tavLst>
                                        <p:tav tm="0">
                                          <p:val>
                                            <p:strVal val="1+#ppt_h/2"/>
                                          </p:val>
                                        </p:tav>
                                        <p:tav tm="100000">
                                          <p:val>
                                            <p:strVal val="#ppt_y"/>
                                          </p:val>
                                        </p:tav>
                                      </p:tavLst>
                                    </p:anim>
                                  </p:childTnLst>
                                </p:cTn>
                              </p:par>
                            </p:childTnLst>
                          </p:cTn>
                        </p:par>
                        <p:par>
                          <p:cTn id="29" fill="hold">
                            <p:stCondLst>
                              <p:cond delay="4000"/>
                            </p:stCondLst>
                            <p:childTnLst>
                              <p:par>
                                <p:cTn id="30" presetID="10" presetClass="entr" presetSubtype="0" fill="hold" grpId="0" nodeType="afterEffect">
                                  <p:stCondLst>
                                    <p:cond delay="0"/>
                                  </p:stCondLst>
                                  <p:childTnLst>
                                    <p:set>
                                      <p:cBhvr>
                                        <p:cTn id="31" dur="1" fill="hold">
                                          <p:stCondLst>
                                            <p:cond delay="0"/>
                                          </p:stCondLst>
                                        </p:cTn>
                                        <p:tgtEl>
                                          <p:spTgt spid="142"/>
                                        </p:tgtEl>
                                        <p:attrNameLst>
                                          <p:attrName>style.visibility</p:attrName>
                                        </p:attrNameLst>
                                      </p:cBhvr>
                                      <p:to>
                                        <p:strVal val="visible"/>
                                      </p:to>
                                    </p:set>
                                    <p:animEffect transition="in" filter="fade">
                                      <p:cBhvr>
                                        <p:cTn id="32" dur="1000"/>
                                        <p:tgtEl>
                                          <p:spTgt spid="142"/>
                                        </p:tgtEl>
                                      </p:cBhvr>
                                    </p:animEffect>
                                  </p:childTnLst>
                                </p:cTn>
                              </p:par>
                              <p:par>
                                <p:cTn id="33" presetID="10" presetClass="entr" presetSubtype="0" fill="hold" nodeType="withEffect">
                                  <p:stCondLst>
                                    <p:cond delay="0"/>
                                  </p:stCondLst>
                                  <p:childTnLst>
                                    <p:set>
                                      <p:cBhvr>
                                        <p:cTn id="34" dur="1" fill="hold">
                                          <p:stCondLst>
                                            <p:cond delay="0"/>
                                          </p:stCondLst>
                                        </p:cTn>
                                        <p:tgtEl>
                                          <p:spTgt spid="143"/>
                                        </p:tgtEl>
                                        <p:attrNameLst>
                                          <p:attrName>style.visibility</p:attrName>
                                        </p:attrNameLst>
                                      </p:cBhvr>
                                      <p:to>
                                        <p:strVal val="visible"/>
                                      </p:to>
                                    </p:set>
                                    <p:animEffect transition="in" filter="fade">
                                      <p:cBhvr>
                                        <p:cTn id="35" dur="1000"/>
                                        <p:tgtEl>
                                          <p:spTgt spid="143"/>
                                        </p:tgtEl>
                                      </p:cBhvr>
                                    </p:animEffect>
                                  </p:childTnLst>
                                </p:cTn>
                              </p:par>
                            </p:childTnLst>
                          </p:cTn>
                        </p:par>
                        <p:par>
                          <p:cTn id="36" fill="hold">
                            <p:stCondLst>
                              <p:cond delay="5000"/>
                            </p:stCondLst>
                            <p:childTnLst>
                              <p:par>
                                <p:cTn id="37" presetID="10" presetClass="entr" presetSubtype="0" fill="hold" nodeType="afterEffect">
                                  <p:stCondLst>
                                    <p:cond delay="0"/>
                                  </p:stCondLst>
                                  <p:childTnLst>
                                    <p:set>
                                      <p:cBhvr>
                                        <p:cTn id="38" dur="1" fill="hold">
                                          <p:stCondLst>
                                            <p:cond delay="0"/>
                                          </p:stCondLst>
                                        </p:cTn>
                                        <p:tgtEl>
                                          <p:spTgt spid="139"/>
                                        </p:tgtEl>
                                        <p:attrNameLst>
                                          <p:attrName>style.visibility</p:attrName>
                                        </p:attrNameLst>
                                      </p:cBhvr>
                                      <p:to>
                                        <p:strVal val="visible"/>
                                      </p:to>
                                    </p:set>
                                    <p:animEffect transition="in" filter="fade">
                                      <p:cBhvr>
                                        <p:cTn id="39" dur="500"/>
                                        <p:tgtEl>
                                          <p:spTgt spid="139"/>
                                        </p:tgtEl>
                                      </p:cBhvr>
                                    </p:animEffect>
                                  </p:childTnLst>
                                </p:cTn>
                              </p:par>
                            </p:childTnLst>
                          </p:cTn>
                        </p:par>
                        <p:par>
                          <p:cTn id="40" fill="hold">
                            <p:stCondLst>
                              <p:cond delay="5500"/>
                            </p:stCondLst>
                            <p:childTnLst>
                              <p:par>
                                <p:cTn id="41" presetID="2" presetClass="entr" presetSubtype="4" accel="50000" decel="50000" fill="hold" nodeType="afterEffect">
                                  <p:stCondLst>
                                    <p:cond delay="0"/>
                                  </p:stCondLst>
                                  <p:childTnLst>
                                    <p:set>
                                      <p:cBhvr>
                                        <p:cTn id="42" dur="1" fill="hold">
                                          <p:stCondLst>
                                            <p:cond delay="0"/>
                                          </p:stCondLst>
                                        </p:cTn>
                                        <p:tgtEl>
                                          <p:spTgt spid="148"/>
                                        </p:tgtEl>
                                        <p:attrNameLst>
                                          <p:attrName>style.visibility</p:attrName>
                                        </p:attrNameLst>
                                      </p:cBhvr>
                                      <p:to>
                                        <p:strVal val="visible"/>
                                      </p:to>
                                    </p:set>
                                    <p:anim calcmode="lin" valueType="num">
                                      <p:cBhvr additive="base">
                                        <p:cTn id="43" dur="1000" fill="hold"/>
                                        <p:tgtEl>
                                          <p:spTgt spid="148"/>
                                        </p:tgtEl>
                                        <p:attrNameLst>
                                          <p:attrName>ppt_x</p:attrName>
                                        </p:attrNameLst>
                                      </p:cBhvr>
                                      <p:tavLst>
                                        <p:tav tm="0">
                                          <p:val>
                                            <p:strVal val="#ppt_x"/>
                                          </p:val>
                                        </p:tav>
                                        <p:tav tm="100000">
                                          <p:val>
                                            <p:strVal val="#ppt_x"/>
                                          </p:val>
                                        </p:tav>
                                      </p:tavLst>
                                    </p:anim>
                                    <p:anim calcmode="lin" valueType="num">
                                      <p:cBhvr additive="base">
                                        <p:cTn id="44" dur="1000" fill="hold"/>
                                        <p:tgtEl>
                                          <p:spTgt spid="148"/>
                                        </p:tgtEl>
                                        <p:attrNameLst>
                                          <p:attrName>ppt_y</p:attrName>
                                        </p:attrNameLst>
                                      </p:cBhvr>
                                      <p:tavLst>
                                        <p:tav tm="0">
                                          <p:val>
                                            <p:strVal val="1+#ppt_h/2"/>
                                          </p:val>
                                        </p:tav>
                                        <p:tav tm="100000">
                                          <p:val>
                                            <p:strVal val="#ppt_y"/>
                                          </p:val>
                                        </p:tav>
                                      </p:tavLst>
                                    </p:anim>
                                  </p:childTnLst>
                                </p:cTn>
                              </p:par>
                            </p:childTnLst>
                          </p:cTn>
                        </p:par>
                        <p:par>
                          <p:cTn id="45" fill="hold">
                            <p:stCondLst>
                              <p:cond delay="6500"/>
                            </p:stCondLst>
                            <p:childTnLst>
                              <p:par>
                                <p:cTn id="46" presetID="10" presetClass="entr" presetSubtype="0" fill="hold" grpId="0" nodeType="afterEffect">
                                  <p:stCondLst>
                                    <p:cond delay="0"/>
                                  </p:stCondLst>
                                  <p:childTnLst>
                                    <p:set>
                                      <p:cBhvr>
                                        <p:cTn id="47" dur="1" fill="hold">
                                          <p:stCondLst>
                                            <p:cond delay="0"/>
                                          </p:stCondLst>
                                        </p:cTn>
                                        <p:tgtEl>
                                          <p:spTgt spid="154"/>
                                        </p:tgtEl>
                                        <p:attrNameLst>
                                          <p:attrName>style.visibility</p:attrName>
                                        </p:attrNameLst>
                                      </p:cBhvr>
                                      <p:to>
                                        <p:strVal val="visible"/>
                                      </p:to>
                                    </p:set>
                                    <p:animEffect transition="in" filter="fade">
                                      <p:cBhvr>
                                        <p:cTn id="48" dur="1000"/>
                                        <p:tgtEl>
                                          <p:spTgt spid="154"/>
                                        </p:tgtEl>
                                      </p:cBhvr>
                                    </p:animEffect>
                                  </p:childTnLst>
                                </p:cTn>
                              </p:par>
                              <p:par>
                                <p:cTn id="49" presetID="10" presetClass="entr" presetSubtype="0" fill="hold" nodeType="withEffect">
                                  <p:stCondLst>
                                    <p:cond delay="0"/>
                                  </p:stCondLst>
                                  <p:childTnLst>
                                    <p:set>
                                      <p:cBhvr>
                                        <p:cTn id="50" dur="1" fill="hold">
                                          <p:stCondLst>
                                            <p:cond delay="0"/>
                                          </p:stCondLst>
                                        </p:cTn>
                                        <p:tgtEl>
                                          <p:spTgt spid="155"/>
                                        </p:tgtEl>
                                        <p:attrNameLst>
                                          <p:attrName>style.visibility</p:attrName>
                                        </p:attrNameLst>
                                      </p:cBhvr>
                                      <p:to>
                                        <p:strVal val="visible"/>
                                      </p:to>
                                    </p:set>
                                    <p:animEffect transition="in" filter="fade">
                                      <p:cBhvr>
                                        <p:cTn id="51" dur="1000"/>
                                        <p:tgtEl>
                                          <p:spTgt spid="155"/>
                                        </p:tgtEl>
                                      </p:cBhvr>
                                    </p:animEffect>
                                  </p:childTnLst>
                                </p:cTn>
                              </p:par>
                            </p:childTnLst>
                          </p:cTn>
                        </p:par>
                        <p:par>
                          <p:cTn id="52" fill="hold">
                            <p:stCondLst>
                              <p:cond delay="7500"/>
                            </p:stCondLst>
                            <p:childTnLst>
                              <p:par>
                                <p:cTn id="53" presetID="10" presetClass="entr" presetSubtype="0" fill="hold" nodeType="afterEffect">
                                  <p:stCondLst>
                                    <p:cond delay="0"/>
                                  </p:stCondLst>
                                  <p:childTnLst>
                                    <p:set>
                                      <p:cBhvr>
                                        <p:cTn id="54" dur="1" fill="hold">
                                          <p:stCondLst>
                                            <p:cond delay="0"/>
                                          </p:stCondLst>
                                        </p:cTn>
                                        <p:tgtEl>
                                          <p:spTgt spid="151"/>
                                        </p:tgtEl>
                                        <p:attrNameLst>
                                          <p:attrName>style.visibility</p:attrName>
                                        </p:attrNameLst>
                                      </p:cBhvr>
                                      <p:to>
                                        <p:strVal val="visible"/>
                                      </p:to>
                                    </p:set>
                                    <p:animEffect transition="in" filter="fade">
                                      <p:cBhvr>
                                        <p:cTn id="55" dur="500"/>
                                        <p:tgtEl>
                                          <p:spTgt spid="151"/>
                                        </p:tgtEl>
                                      </p:cBhvr>
                                    </p:animEffect>
                                  </p:childTnLst>
                                </p:cTn>
                              </p:par>
                            </p:childTnLst>
                          </p:cTn>
                        </p:par>
                        <p:par>
                          <p:cTn id="56" fill="hold">
                            <p:stCondLst>
                              <p:cond delay="8000"/>
                            </p:stCondLst>
                            <p:childTnLst>
                              <p:par>
                                <p:cTn id="57" presetID="2" presetClass="entr" presetSubtype="4" accel="50000" decel="50000" fill="hold" nodeType="afterEffect">
                                  <p:stCondLst>
                                    <p:cond delay="0"/>
                                  </p:stCondLst>
                                  <p:childTnLst>
                                    <p:set>
                                      <p:cBhvr>
                                        <p:cTn id="58" dur="1" fill="hold">
                                          <p:stCondLst>
                                            <p:cond delay="0"/>
                                          </p:stCondLst>
                                        </p:cTn>
                                        <p:tgtEl>
                                          <p:spTgt spid="160"/>
                                        </p:tgtEl>
                                        <p:attrNameLst>
                                          <p:attrName>style.visibility</p:attrName>
                                        </p:attrNameLst>
                                      </p:cBhvr>
                                      <p:to>
                                        <p:strVal val="visible"/>
                                      </p:to>
                                    </p:set>
                                    <p:anim calcmode="lin" valueType="num">
                                      <p:cBhvr additive="base">
                                        <p:cTn id="59" dur="1000" fill="hold"/>
                                        <p:tgtEl>
                                          <p:spTgt spid="160"/>
                                        </p:tgtEl>
                                        <p:attrNameLst>
                                          <p:attrName>ppt_x</p:attrName>
                                        </p:attrNameLst>
                                      </p:cBhvr>
                                      <p:tavLst>
                                        <p:tav tm="0">
                                          <p:val>
                                            <p:strVal val="#ppt_x"/>
                                          </p:val>
                                        </p:tav>
                                        <p:tav tm="100000">
                                          <p:val>
                                            <p:strVal val="#ppt_x"/>
                                          </p:val>
                                        </p:tav>
                                      </p:tavLst>
                                    </p:anim>
                                    <p:anim calcmode="lin" valueType="num">
                                      <p:cBhvr additive="base">
                                        <p:cTn id="60" dur="1000" fill="hold"/>
                                        <p:tgtEl>
                                          <p:spTgt spid="160"/>
                                        </p:tgtEl>
                                        <p:attrNameLst>
                                          <p:attrName>ppt_y</p:attrName>
                                        </p:attrNameLst>
                                      </p:cBhvr>
                                      <p:tavLst>
                                        <p:tav tm="0">
                                          <p:val>
                                            <p:strVal val="1+#ppt_h/2"/>
                                          </p:val>
                                        </p:tav>
                                        <p:tav tm="100000">
                                          <p:val>
                                            <p:strVal val="#ppt_y"/>
                                          </p:val>
                                        </p:tav>
                                      </p:tavLst>
                                    </p:anim>
                                  </p:childTnLst>
                                </p:cTn>
                              </p:par>
                            </p:childTnLst>
                          </p:cTn>
                        </p:par>
                        <p:par>
                          <p:cTn id="61" fill="hold">
                            <p:stCondLst>
                              <p:cond delay="9000"/>
                            </p:stCondLst>
                            <p:childTnLst>
                              <p:par>
                                <p:cTn id="62" presetID="10" presetClass="entr" presetSubtype="0" fill="hold" grpId="0" nodeType="afterEffect">
                                  <p:stCondLst>
                                    <p:cond delay="0"/>
                                  </p:stCondLst>
                                  <p:childTnLst>
                                    <p:set>
                                      <p:cBhvr>
                                        <p:cTn id="63" dur="1" fill="hold">
                                          <p:stCondLst>
                                            <p:cond delay="0"/>
                                          </p:stCondLst>
                                        </p:cTn>
                                        <p:tgtEl>
                                          <p:spTgt spid="166"/>
                                        </p:tgtEl>
                                        <p:attrNameLst>
                                          <p:attrName>style.visibility</p:attrName>
                                        </p:attrNameLst>
                                      </p:cBhvr>
                                      <p:to>
                                        <p:strVal val="visible"/>
                                      </p:to>
                                    </p:set>
                                    <p:animEffect transition="in" filter="fade">
                                      <p:cBhvr>
                                        <p:cTn id="64" dur="1000"/>
                                        <p:tgtEl>
                                          <p:spTgt spid="166"/>
                                        </p:tgtEl>
                                      </p:cBhvr>
                                    </p:animEffect>
                                  </p:childTnLst>
                                </p:cTn>
                              </p:par>
                              <p:par>
                                <p:cTn id="65" presetID="10" presetClass="entr" presetSubtype="0" fill="hold" nodeType="withEffect">
                                  <p:stCondLst>
                                    <p:cond delay="0"/>
                                  </p:stCondLst>
                                  <p:childTnLst>
                                    <p:set>
                                      <p:cBhvr>
                                        <p:cTn id="66" dur="1" fill="hold">
                                          <p:stCondLst>
                                            <p:cond delay="0"/>
                                          </p:stCondLst>
                                        </p:cTn>
                                        <p:tgtEl>
                                          <p:spTgt spid="167"/>
                                        </p:tgtEl>
                                        <p:attrNameLst>
                                          <p:attrName>style.visibility</p:attrName>
                                        </p:attrNameLst>
                                      </p:cBhvr>
                                      <p:to>
                                        <p:strVal val="visible"/>
                                      </p:to>
                                    </p:set>
                                    <p:animEffect transition="in" filter="fade">
                                      <p:cBhvr>
                                        <p:cTn id="67" dur="1000"/>
                                        <p:tgtEl>
                                          <p:spTgt spid="167"/>
                                        </p:tgtEl>
                                      </p:cBhvr>
                                    </p:animEffect>
                                  </p:childTnLst>
                                </p:cTn>
                              </p:par>
                            </p:childTnLst>
                          </p:cTn>
                        </p:par>
                        <p:par>
                          <p:cTn id="68" fill="hold">
                            <p:stCondLst>
                              <p:cond delay="10000"/>
                            </p:stCondLst>
                            <p:childTnLst>
                              <p:par>
                                <p:cTn id="69" presetID="10" presetClass="entr" presetSubtype="0" fill="hold" nodeType="afterEffect">
                                  <p:stCondLst>
                                    <p:cond delay="0"/>
                                  </p:stCondLst>
                                  <p:childTnLst>
                                    <p:set>
                                      <p:cBhvr>
                                        <p:cTn id="70" dur="1" fill="hold">
                                          <p:stCondLst>
                                            <p:cond delay="0"/>
                                          </p:stCondLst>
                                        </p:cTn>
                                        <p:tgtEl>
                                          <p:spTgt spid="163"/>
                                        </p:tgtEl>
                                        <p:attrNameLst>
                                          <p:attrName>style.visibility</p:attrName>
                                        </p:attrNameLst>
                                      </p:cBhvr>
                                      <p:to>
                                        <p:strVal val="visible"/>
                                      </p:to>
                                    </p:set>
                                    <p:animEffect transition="in" filter="fade">
                                      <p:cBhvr>
                                        <p:cTn id="71" dur="500"/>
                                        <p:tgtEl>
                                          <p:spTgt spid="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142" grpId="0"/>
      <p:bldP spid="154" grpId="0"/>
      <p:bldP spid="166"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9359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16608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12206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0000"/>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20450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12612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20263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34032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41281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36879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37286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44937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58579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65828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61426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61832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69483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1" name="Oval 180">
            <a:extLst>
              <a:ext uri="{FF2B5EF4-FFF2-40B4-BE49-F238E27FC236}">
                <a16:creationId xmlns:a16="http://schemas.microsoft.com/office/drawing/2014/main" id="{BCC024F5-578B-497E-96FF-9AA36B526A80}"/>
              </a:ext>
            </a:extLst>
          </p:cNvPr>
          <p:cNvSpPr>
            <a:spLocks noChangeAspect="1"/>
          </p:cNvSpPr>
          <p:nvPr/>
        </p:nvSpPr>
        <p:spPr>
          <a:xfrm>
            <a:off x="8274217" y="1420009"/>
            <a:ext cx="2743200" cy="2743200"/>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Rectangle 181">
            <a:extLst>
              <a:ext uri="{FF2B5EF4-FFF2-40B4-BE49-F238E27FC236}">
                <a16:creationId xmlns:a16="http://schemas.microsoft.com/office/drawing/2014/main" id="{A527B7F1-93CF-41F4-872B-51CB852957B0}"/>
              </a:ext>
            </a:extLst>
          </p:cNvPr>
          <p:cNvSpPr/>
          <p:nvPr/>
        </p:nvSpPr>
        <p:spPr>
          <a:xfrm>
            <a:off x="8999111" y="4640812"/>
            <a:ext cx="1183342" cy="882127"/>
          </a:xfrm>
          <a:prstGeom prst="rect">
            <a:avLst/>
          </a:prstGeom>
          <a:solidFill>
            <a:schemeClr val="bg1"/>
          </a:solidFill>
          <a:ln w="25400">
            <a:solidFill>
              <a:srgbClr val="7A7A7A"/>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7A7A7A"/>
                </a:solidFill>
              </a:rPr>
              <a:t>04</a:t>
            </a:r>
          </a:p>
        </p:txBody>
      </p:sp>
      <p:grpSp>
        <p:nvGrpSpPr>
          <p:cNvPr id="183" name="Group 182">
            <a:extLst>
              <a:ext uri="{FF2B5EF4-FFF2-40B4-BE49-F238E27FC236}">
                <a16:creationId xmlns:a16="http://schemas.microsoft.com/office/drawing/2014/main" id="{6D83C25B-CD88-40A8-AEE4-FCB47AAA8BE2}"/>
              </a:ext>
            </a:extLst>
          </p:cNvPr>
          <p:cNvGrpSpPr/>
          <p:nvPr/>
        </p:nvGrpSpPr>
        <p:grpSpPr>
          <a:xfrm>
            <a:off x="8558916" y="5583217"/>
            <a:ext cx="2173801" cy="811419"/>
            <a:chOff x="4597685" y="3155872"/>
            <a:chExt cx="1699181" cy="608564"/>
          </a:xfrm>
        </p:grpSpPr>
        <p:sp>
          <p:nvSpPr>
            <p:cNvPr id="222" name="TextBox 221">
              <a:extLst>
                <a:ext uri="{FF2B5EF4-FFF2-40B4-BE49-F238E27FC236}">
                  <a16:creationId xmlns:a16="http://schemas.microsoft.com/office/drawing/2014/main" id="{BC7A19DA-CF98-4ADB-A266-1DD4A02243A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7A7A7A"/>
                  </a:solidFill>
                  <a:latin typeface="Calibri" panose="020F0502020204030204" pitchFamily="34" charset="0"/>
                </a:rPr>
                <a:t>Lorem Ipsum</a:t>
              </a:r>
            </a:p>
          </p:txBody>
        </p:sp>
        <p:sp>
          <p:nvSpPr>
            <p:cNvPr id="223" name="TextBox 222">
              <a:extLst>
                <a:ext uri="{FF2B5EF4-FFF2-40B4-BE49-F238E27FC236}">
                  <a16:creationId xmlns:a16="http://schemas.microsoft.com/office/drawing/2014/main" id="{7B6EB979-7EF1-4C4B-8EE4-0253C1A25CF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85" name="Text Box 10">
            <a:extLst>
              <a:ext uri="{FF2B5EF4-FFF2-40B4-BE49-F238E27FC236}">
                <a16:creationId xmlns:a16="http://schemas.microsoft.com/office/drawing/2014/main" id="{6BEF293F-449A-44BB-BA59-6515E844286F}"/>
              </a:ext>
            </a:extLst>
          </p:cNvPr>
          <p:cNvSpPr txBox="1">
            <a:spLocks noChangeArrowheads="1"/>
          </p:cNvSpPr>
          <p:nvPr/>
        </p:nvSpPr>
        <p:spPr bwMode="auto">
          <a:xfrm>
            <a:off x="8599556"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86" name="Straight Connector 185">
            <a:extLst>
              <a:ext uri="{FF2B5EF4-FFF2-40B4-BE49-F238E27FC236}">
                <a16:creationId xmlns:a16="http://schemas.microsoft.com/office/drawing/2014/main" id="{4ACBF123-5A60-4545-B4F2-F4167C883A4E}"/>
              </a:ext>
            </a:extLst>
          </p:cNvPr>
          <p:cNvCxnSpPr/>
          <p:nvPr/>
        </p:nvCxnSpPr>
        <p:spPr>
          <a:xfrm rot="5400000">
            <a:off x="9364659"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45049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69531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E6376D88-CC7D-44E3-A76A-563443D4BA5E}"/>
              </a:ext>
            </a:extLst>
          </p:cNvPr>
          <p:cNvGrpSpPr/>
          <p:nvPr/>
        </p:nvGrpSpPr>
        <p:grpSpPr>
          <a:xfrm>
            <a:off x="9355831" y="1979577"/>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42" name="Freeform 54">
              <a:extLst>
                <a:ext uri="{FF2B5EF4-FFF2-40B4-BE49-F238E27FC236}">
                  <a16:creationId xmlns:a16="http://schemas.microsoft.com/office/drawing/2014/main" id="{30264264-E74C-414F-A504-6088AAAC17B4}"/>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55">
              <a:extLst>
                <a:ext uri="{FF2B5EF4-FFF2-40B4-BE49-F238E27FC236}">
                  <a16:creationId xmlns:a16="http://schemas.microsoft.com/office/drawing/2014/main" id="{5F3D745D-83A9-47B1-8207-02A9C6D52B25}"/>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56">
              <a:extLst>
                <a:ext uri="{FF2B5EF4-FFF2-40B4-BE49-F238E27FC236}">
                  <a16:creationId xmlns:a16="http://schemas.microsoft.com/office/drawing/2014/main" id="{A6622D6E-4CC3-44D8-A781-E0D0BFB66193}"/>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57">
              <a:extLst>
                <a:ext uri="{FF2B5EF4-FFF2-40B4-BE49-F238E27FC236}">
                  <a16:creationId xmlns:a16="http://schemas.microsoft.com/office/drawing/2014/main" id="{B12473E1-4AD2-48EC-B28F-47CF07680751}"/>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58">
              <a:extLst>
                <a:ext uri="{FF2B5EF4-FFF2-40B4-BE49-F238E27FC236}">
                  <a16:creationId xmlns:a16="http://schemas.microsoft.com/office/drawing/2014/main" id="{72D74CEF-9AED-410F-B7D8-C41A5A88C509}"/>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59">
              <a:extLst>
                <a:ext uri="{FF2B5EF4-FFF2-40B4-BE49-F238E27FC236}">
                  <a16:creationId xmlns:a16="http://schemas.microsoft.com/office/drawing/2014/main" id="{348FF050-2647-43F1-AFFB-9CF84F243EAA}"/>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60">
              <a:extLst>
                <a:ext uri="{FF2B5EF4-FFF2-40B4-BE49-F238E27FC236}">
                  <a16:creationId xmlns:a16="http://schemas.microsoft.com/office/drawing/2014/main" id="{B37A578B-C763-4666-B5F9-16BD959E127D}"/>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61">
              <a:extLst>
                <a:ext uri="{FF2B5EF4-FFF2-40B4-BE49-F238E27FC236}">
                  <a16:creationId xmlns:a16="http://schemas.microsoft.com/office/drawing/2014/main" id="{EC0DCF22-7DED-4CBF-B949-0E4FDDE2B092}"/>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62">
              <a:extLst>
                <a:ext uri="{FF2B5EF4-FFF2-40B4-BE49-F238E27FC236}">
                  <a16:creationId xmlns:a16="http://schemas.microsoft.com/office/drawing/2014/main" id="{3C106E2E-24B4-44E7-82BC-2F32D982965F}"/>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3">
              <a:extLst>
                <a:ext uri="{FF2B5EF4-FFF2-40B4-BE49-F238E27FC236}">
                  <a16:creationId xmlns:a16="http://schemas.microsoft.com/office/drawing/2014/main" id="{B32612E4-CEC4-46CB-A21B-E41A0A133D60}"/>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0898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par>
                          <p:cTn id="102" fill="hold">
                            <p:stCondLst>
                              <p:cond delay="17500"/>
                            </p:stCondLst>
                            <p:childTnLst>
                              <p:par>
                                <p:cTn id="103" presetID="21" presetClass="entr" presetSubtype="1" fill="hold" grpId="0" nodeType="afterEffect">
                                  <p:stCondLst>
                                    <p:cond delay="0"/>
                                  </p:stCondLst>
                                  <p:childTnLst>
                                    <p:set>
                                      <p:cBhvr>
                                        <p:cTn id="104" dur="1" fill="hold">
                                          <p:stCondLst>
                                            <p:cond delay="0"/>
                                          </p:stCondLst>
                                        </p:cTn>
                                        <p:tgtEl>
                                          <p:spTgt spid="181"/>
                                        </p:tgtEl>
                                        <p:attrNameLst>
                                          <p:attrName>style.visibility</p:attrName>
                                        </p:attrNameLst>
                                      </p:cBhvr>
                                      <p:to>
                                        <p:strVal val="visible"/>
                                      </p:to>
                                    </p:set>
                                    <p:animEffect transition="in" filter="wheel(1)">
                                      <p:cBhvr>
                                        <p:cTn id="105" dur="2000"/>
                                        <p:tgtEl>
                                          <p:spTgt spid="181"/>
                                        </p:tgtEl>
                                      </p:cBhvr>
                                    </p:animEffect>
                                  </p:childTnLst>
                                </p:cTn>
                              </p:par>
                            </p:childTnLst>
                          </p:cTn>
                        </p:par>
                        <p:par>
                          <p:cTn id="106" fill="hold">
                            <p:stCondLst>
                              <p:cond delay="19500"/>
                            </p:stCondLst>
                            <p:childTnLst>
                              <p:par>
                                <p:cTn id="107" presetID="53" presetClass="entr" presetSubtype="16" fill="hold" nodeType="afterEffect">
                                  <p:stCondLst>
                                    <p:cond delay="0"/>
                                  </p:stCondLst>
                                  <p:childTnLst>
                                    <p:set>
                                      <p:cBhvr>
                                        <p:cTn id="108" dur="1" fill="hold">
                                          <p:stCondLst>
                                            <p:cond delay="0"/>
                                          </p:stCondLst>
                                        </p:cTn>
                                        <p:tgtEl>
                                          <p:spTgt spid="41"/>
                                        </p:tgtEl>
                                        <p:attrNameLst>
                                          <p:attrName>style.visibility</p:attrName>
                                        </p:attrNameLst>
                                      </p:cBhvr>
                                      <p:to>
                                        <p:strVal val="visible"/>
                                      </p:to>
                                    </p:set>
                                    <p:anim calcmode="lin" valueType="num">
                                      <p:cBhvr>
                                        <p:cTn id="109" dur="500" fill="hold"/>
                                        <p:tgtEl>
                                          <p:spTgt spid="41"/>
                                        </p:tgtEl>
                                        <p:attrNameLst>
                                          <p:attrName>ppt_w</p:attrName>
                                        </p:attrNameLst>
                                      </p:cBhvr>
                                      <p:tavLst>
                                        <p:tav tm="0">
                                          <p:val>
                                            <p:fltVal val="0"/>
                                          </p:val>
                                        </p:tav>
                                        <p:tav tm="100000">
                                          <p:val>
                                            <p:strVal val="#ppt_w"/>
                                          </p:val>
                                        </p:tav>
                                      </p:tavLst>
                                    </p:anim>
                                    <p:anim calcmode="lin" valueType="num">
                                      <p:cBhvr>
                                        <p:cTn id="110" dur="500" fill="hold"/>
                                        <p:tgtEl>
                                          <p:spTgt spid="41"/>
                                        </p:tgtEl>
                                        <p:attrNameLst>
                                          <p:attrName>ppt_h</p:attrName>
                                        </p:attrNameLst>
                                      </p:cBhvr>
                                      <p:tavLst>
                                        <p:tav tm="0">
                                          <p:val>
                                            <p:fltVal val="0"/>
                                          </p:val>
                                        </p:tav>
                                        <p:tav tm="100000">
                                          <p:val>
                                            <p:strVal val="#ppt_h"/>
                                          </p:val>
                                        </p:tav>
                                      </p:tavLst>
                                    </p:anim>
                                    <p:animEffect transition="in" filter="fade">
                                      <p:cBhvr>
                                        <p:cTn id="111" dur="500"/>
                                        <p:tgtEl>
                                          <p:spTgt spid="41"/>
                                        </p:tgtEl>
                                      </p:cBhvr>
                                    </p:animEffect>
                                  </p:childTnLst>
                                </p:cTn>
                              </p:par>
                            </p:childTnLst>
                          </p:cTn>
                        </p:par>
                        <p:par>
                          <p:cTn id="112" fill="hold">
                            <p:stCondLst>
                              <p:cond delay="20000"/>
                            </p:stCondLst>
                            <p:childTnLst>
                              <p:par>
                                <p:cTn id="113" presetID="22" presetClass="entr" presetSubtype="1" fill="hold" grpId="0" nodeType="afterEffect">
                                  <p:stCondLst>
                                    <p:cond delay="0"/>
                                  </p:stCondLst>
                                  <p:childTnLst>
                                    <p:set>
                                      <p:cBhvr>
                                        <p:cTn id="114" dur="1" fill="hold">
                                          <p:stCondLst>
                                            <p:cond delay="0"/>
                                          </p:stCondLst>
                                        </p:cTn>
                                        <p:tgtEl>
                                          <p:spTgt spid="185"/>
                                        </p:tgtEl>
                                        <p:attrNameLst>
                                          <p:attrName>style.visibility</p:attrName>
                                        </p:attrNameLst>
                                      </p:cBhvr>
                                      <p:to>
                                        <p:strVal val="visible"/>
                                      </p:to>
                                    </p:set>
                                    <p:animEffect transition="in" filter="wipe(up)">
                                      <p:cBhvr>
                                        <p:cTn id="115" dur="500"/>
                                        <p:tgtEl>
                                          <p:spTgt spid="185"/>
                                        </p:tgtEl>
                                      </p:cBhvr>
                                    </p:animEffect>
                                  </p:childTnLst>
                                </p:cTn>
                              </p:par>
                            </p:childTnLst>
                          </p:cTn>
                        </p:par>
                        <p:par>
                          <p:cTn id="116" fill="hold">
                            <p:stCondLst>
                              <p:cond delay="20500"/>
                            </p:stCondLst>
                            <p:childTnLst>
                              <p:par>
                                <p:cTn id="117" presetID="22" presetClass="entr" presetSubtype="1" fill="hold" nodeType="afterEffect">
                                  <p:stCondLst>
                                    <p:cond delay="0"/>
                                  </p:stCondLst>
                                  <p:childTnLst>
                                    <p:set>
                                      <p:cBhvr>
                                        <p:cTn id="118" dur="1" fill="hold">
                                          <p:stCondLst>
                                            <p:cond delay="0"/>
                                          </p:stCondLst>
                                        </p:cTn>
                                        <p:tgtEl>
                                          <p:spTgt spid="186"/>
                                        </p:tgtEl>
                                        <p:attrNameLst>
                                          <p:attrName>style.visibility</p:attrName>
                                        </p:attrNameLst>
                                      </p:cBhvr>
                                      <p:to>
                                        <p:strVal val="visible"/>
                                      </p:to>
                                    </p:set>
                                    <p:animEffect transition="in" filter="wipe(up)">
                                      <p:cBhvr>
                                        <p:cTn id="119" dur="500"/>
                                        <p:tgtEl>
                                          <p:spTgt spid="186"/>
                                        </p:tgtEl>
                                      </p:cBhvr>
                                    </p:animEffect>
                                  </p:childTnLst>
                                </p:cTn>
                              </p:par>
                            </p:childTnLst>
                          </p:cTn>
                        </p:par>
                        <p:par>
                          <p:cTn id="120" fill="hold">
                            <p:stCondLst>
                              <p:cond delay="21000"/>
                            </p:stCondLst>
                            <p:childTnLst>
                              <p:par>
                                <p:cTn id="121" presetID="42" presetClass="entr" presetSubtype="0" fill="hold" grpId="0" nodeType="afterEffect">
                                  <p:stCondLst>
                                    <p:cond delay="0"/>
                                  </p:stCondLst>
                                  <p:childTnLst>
                                    <p:set>
                                      <p:cBhvr>
                                        <p:cTn id="122" dur="1" fill="hold">
                                          <p:stCondLst>
                                            <p:cond delay="0"/>
                                          </p:stCondLst>
                                        </p:cTn>
                                        <p:tgtEl>
                                          <p:spTgt spid="182"/>
                                        </p:tgtEl>
                                        <p:attrNameLst>
                                          <p:attrName>style.visibility</p:attrName>
                                        </p:attrNameLst>
                                      </p:cBhvr>
                                      <p:to>
                                        <p:strVal val="visible"/>
                                      </p:to>
                                    </p:set>
                                    <p:animEffect transition="in" filter="fade">
                                      <p:cBhvr>
                                        <p:cTn id="123" dur="1000"/>
                                        <p:tgtEl>
                                          <p:spTgt spid="182"/>
                                        </p:tgtEl>
                                      </p:cBhvr>
                                    </p:animEffect>
                                    <p:anim calcmode="lin" valueType="num">
                                      <p:cBhvr>
                                        <p:cTn id="124" dur="1000" fill="hold"/>
                                        <p:tgtEl>
                                          <p:spTgt spid="182"/>
                                        </p:tgtEl>
                                        <p:attrNameLst>
                                          <p:attrName>ppt_x</p:attrName>
                                        </p:attrNameLst>
                                      </p:cBhvr>
                                      <p:tavLst>
                                        <p:tav tm="0">
                                          <p:val>
                                            <p:strVal val="#ppt_x"/>
                                          </p:val>
                                        </p:tav>
                                        <p:tav tm="100000">
                                          <p:val>
                                            <p:strVal val="#ppt_x"/>
                                          </p:val>
                                        </p:tav>
                                      </p:tavLst>
                                    </p:anim>
                                    <p:anim calcmode="lin" valueType="num">
                                      <p:cBhvr>
                                        <p:cTn id="125" dur="1000" fill="hold"/>
                                        <p:tgtEl>
                                          <p:spTgt spid="182"/>
                                        </p:tgtEl>
                                        <p:attrNameLst>
                                          <p:attrName>ppt_y</p:attrName>
                                        </p:attrNameLst>
                                      </p:cBhvr>
                                      <p:tavLst>
                                        <p:tav tm="0">
                                          <p:val>
                                            <p:strVal val="#ppt_y+.1"/>
                                          </p:val>
                                        </p:tav>
                                        <p:tav tm="100000">
                                          <p:val>
                                            <p:strVal val="#ppt_y"/>
                                          </p:val>
                                        </p:tav>
                                      </p:tavLst>
                                    </p:anim>
                                  </p:childTnLst>
                                </p:cTn>
                              </p:par>
                            </p:childTnLst>
                          </p:cTn>
                        </p:par>
                        <p:par>
                          <p:cTn id="126" fill="hold">
                            <p:stCondLst>
                              <p:cond delay="22000"/>
                            </p:stCondLst>
                            <p:childTnLst>
                              <p:par>
                                <p:cTn id="127" presetID="42" presetClass="entr" presetSubtype="0" fill="hold" nodeType="afterEffect">
                                  <p:stCondLst>
                                    <p:cond delay="0"/>
                                  </p:stCondLst>
                                  <p:childTnLst>
                                    <p:set>
                                      <p:cBhvr>
                                        <p:cTn id="128" dur="1" fill="hold">
                                          <p:stCondLst>
                                            <p:cond delay="0"/>
                                          </p:stCondLst>
                                        </p:cTn>
                                        <p:tgtEl>
                                          <p:spTgt spid="183"/>
                                        </p:tgtEl>
                                        <p:attrNameLst>
                                          <p:attrName>style.visibility</p:attrName>
                                        </p:attrNameLst>
                                      </p:cBhvr>
                                      <p:to>
                                        <p:strVal val="visible"/>
                                      </p:to>
                                    </p:set>
                                    <p:animEffect transition="in" filter="fade">
                                      <p:cBhvr>
                                        <p:cTn id="129" dur="1000"/>
                                        <p:tgtEl>
                                          <p:spTgt spid="183"/>
                                        </p:tgtEl>
                                      </p:cBhvr>
                                    </p:animEffect>
                                    <p:anim calcmode="lin" valueType="num">
                                      <p:cBhvr>
                                        <p:cTn id="130" dur="1000" fill="hold"/>
                                        <p:tgtEl>
                                          <p:spTgt spid="183"/>
                                        </p:tgtEl>
                                        <p:attrNameLst>
                                          <p:attrName>ppt_x</p:attrName>
                                        </p:attrNameLst>
                                      </p:cBhvr>
                                      <p:tavLst>
                                        <p:tav tm="0">
                                          <p:val>
                                            <p:strVal val="#ppt_x"/>
                                          </p:val>
                                        </p:tav>
                                        <p:tav tm="100000">
                                          <p:val>
                                            <p:strVal val="#ppt_x"/>
                                          </p:val>
                                        </p:tav>
                                      </p:tavLst>
                                    </p:anim>
                                    <p:anim calcmode="lin" valueType="num">
                                      <p:cBhvr>
                                        <p:cTn id="131"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P spid="181" grpId="0" animBg="1"/>
      <p:bldP spid="182" grpId="0" animBg="1"/>
      <p:bldP spid="18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EBF9DF9-87D0-4C42-9084-E54495E7C49B}"/>
              </a:ext>
            </a:extLst>
          </p:cNvPr>
          <p:cNvSpPr/>
          <p:nvPr/>
        </p:nvSpPr>
        <p:spPr>
          <a:xfrm>
            <a:off x="0" y="4989477"/>
            <a:ext cx="12192000" cy="15541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Oval 1">
            <a:extLst>
              <a:ext uri="{FF2B5EF4-FFF2-40B4-BE49-F238E27FC236}">
                <a16:creationId xmlns:a16="http://schemas.microsoft.com/office/drawing/2014/main" id="{2430829F-9ADA-4AF1-87AA-57F4474CE0C7}"/>
              </a:ext>
            </a:extLst>
          </p:cNvPr>
          <p:cNvSpPr>
            <a:spLocks noChangeAspect="1"/>
          </p:cNvSpPr>
          <p:nvPr/>
        </p:nvSpPr>
        <p:spPr>
          <a:xfrm>
            <a:off x="2167816" y="1420009"/>
            <a:ext cx="2743200" cy="2743200"/>
          </a:xfrm>
          <a:prstGeom prst="ellipse">
            <a:avLst/>
          </a:pr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E5FAC4D-37AD-4E9D-8B64-51C7209E5D18}"/>
              </a:ext>
            </a:extLst>
          </p:cNvPr>
          <p:cNvSpPr/>
          <p:nvPr/>
        </p:nvSpPr>
        <p:spPr>
          <a:xfrm>
            <a:off x="2892710" y="4640812"/>
            <a:ext cx="1183342" cy="882127"/>
          </a:xfrm>
          <a:prstGeom prst="rect">
            <a:avLst/>
          </a:prstGeom>
          <a:solidFill>
            <a:schemeClr val="bg1"/>
          </a:solidFill>
          <a:ln w="254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FE4A1E"/>
                </a:solidFill>
              </a:rPr>
              <a:t>01</a:t>
            </a:r>
          </a:p>
        </p:txBody>
      </p:sp>
      <p:grpSp>
        <p:nvGrpSpPr>
          <p:cNvPr id="8" name="Group 7">
            <a:extLst>
              <a:ext uri="{FF2B5EF4-FFF2-40B4-BE49-F238E27FC236}">
                <a16:creationId xmlns:a16="http://schemas.microsoft.com/office/drawing/2014/main" id="{638A3D1A-A44D-47CF-9495-462191B56EB2}"/>
              </a:ext>
            </a:extLst>
          </p:cNvPr>
          <p:cNvGrpSpPr/>
          <p:nvPr/>
        </p:nvGrpSpPr>
        <p:grpSpPr>
          <a:xfrm>
            <a:off x="2452515" y="5583217"/>
            <a:ext cx="2173801" cy="811419"/>
            <a:chOff x="4597685" y="3155872"/>
            <a:chExt cx="1699181" cy="608564"/>
          </a:xfrm>
        </p:grpSpPr>
        <p:sp>
          <p:nvSpPr>
            <p:cNvPr id="9" name="TextBox 8">
              <a:extLst>
                <a:ext uri="{FF2B5EF4-FFF2-40B4-BE49-F238E27FC236}">
                  <a16:creationId xmlns:a16="http://schemas.microsoft.com/office/drawing/2014/main" id="{AB722639-2959-4358-8797-83AF0747267B}"/>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E4A1E"/>
                  </a:solidFill>
                  <a:latin typeface="Calibri" panose="020F0502020204030204" pitchFamily="34" charset="0"/>
                </a:rPr>
                <a:t>Lorem Ipsum</a:t>
              </a:r>
            </a:p>
          </p:txBody>
        </p:sp>
        <p:sp>
          <p:nvSpPr>
            <p:cNvPr id="10" name="TextBox 9">
              <a:extLst>
                <a:ext uri="{FF2B5EF4-FFF2-40B4-BE49-F238E27FC236}">
                  <a16:creationId xmlns:a16="http://schemas.microsoft.com/office/drawing/2014/main" id="{234EF4E5-D554-4944-ABF8-9A8BA78D661E}"/>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grpSp>
        <p:nvGrpSpPr>
          <p:cNvPr id="52" name="Group 51">
            <a:extLst>
              <a:ext uri="{FF2B5EF4-FFF2-40B4-BE49-F238E27FC236}">
                <a16:creationId xmlns:a16="http://schemas.microsoft.com/office/drawing/2014/main" id="{FE1C5C85-9211-4BC3-93BB-2A3FA7E2E11D}"/>
              </a:ext>
            </a:extLst>
          </p:cNvPr>
          <p:cNvGrpSpPr/>
          <p:nvPr/>
        </p:nvGrpSpPr>
        <p:grpSpPr>
          <a:xfrm>
            <a:off x="3276948" y="1869511"/>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53" name="Freeform 11">
              <a:extLst>
                <a:ext uri="{FF2B5EF4-FFF2-40B4-BE49-F238E27FC236}">
                  <a16:creationId xmlns:a16="http://schemas.microsoft.com/office/drawing/2014/main" id="{A74B7B9A-F3FF-4E3B-854A-D0357FAB6E8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2">
              <a:extLst>
                <a:ext uri="{FF2B5EF4-FFF2-40B4-BE49-F238E27FC236}">
                  <a16:creationId xmlns:a16="http://schemas.microsoft.com/office/drawing/2014/main" id="{2ECB148D-5556-420E-B551-842B7E2CF5BE}"/>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3">
              <a:extLst>
                <a:ext uri="{FF2B5EF4-FFF2-40B4-BE49-F238E27FC236}">
                  <a16:creationId xmlns:a16="http://schemas.microsoft.com/office/drawing/2014/main" id="{BF17F43E-B04C-4C12-8C79-9114E3C866A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4">
              <a:extLst>
                <a:ext uri="{FF2B5EF4-FFF2-40B4-BE49-F238E27FC236}">
                  <a16:creationId xmlns:a16="http://schemas.microsoft.com/office/drawing/2014/main" id="{66C720D2-8517-4B2E-A6EE-2E0759E5D9B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5">
              <a:extLst>
                <a:ext uri="{FF2B5EF4-FFF2-40B4-BE49-F238E27FC236}">
                  <a16:creationId xmlns:a16="http://schemas.microsoft.com/office/drawing/2014/main" id="{244864D9-9B22-4584-B670-22049D79FB2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6">
              <a:extLst>
                <a:ext uri="{FF2B5EF4-FFF2-40B4-BE49-F238E27FC236}">
                  <a16:creationId xmlns:a16="http://schemas.microsoft.com/office/drawing/2014/main" id="{36125C54-FD01-40A6-AFF5-82AE512B119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7">
              <a:extLst>
                <a:ext uri="{FF2B5EF4-FFF2-40B4-BE49-F238E27FC236}">
                  <a16:creationId xmlns:a16="http://schemas.microsoft.com/office/drawing/2014/main" id="{BECE36C0-B395-421B-9734-F2FDBB629F0F}"/>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8">
              <a:extLst>
                <a:ext uri="{FF2B5EF4-FFF2-40B4-BE49-F238E27FC236}">
                  <a16:creationId xmlns:a16="http://schemas.microsoft.com/office/drawing/2014/main" id="{BDD86FE4-FBD4-4A61-8B95-A2D6EF95D40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9">
              <a:extLst>
                <a:ext uri="{FF2B5EF4-FFF2-40B4-BE49-F238E27FC236}">
                  <a16:creationId xmlns:a16="http://schemas.microsoft.com/office/drawing/2014/main" id="{30C4E898-4971-433C-AB2B-9ECA35E28C4E}"/>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0">
              <a:extLst>
                <a:ext uri="{FF2B5EF4-FFF2-40B4-BE49-F238E27FC236}">
                  <a16:creationId xmlns:a16="http://schemas.microsoft.com/office/drawing/2014/main" id="{3FAE4026-CD1D-4172-82A2-020A03CC886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1">
              <a:extLst>
                <a:ext uri="{FF2B5EF4-FFF2-40B4-BE49-F238E27FC236}">
                  <a16:creationId xmlns:a16="http://schemas.microsoft.com/office/drawing/2014/main" id="{286AA4DE-9E7B-4755-A921-F7F035C4535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2">
              <a:extLst>
                <a:ext uri="{FF2B5EF4-FFF2-40B4-BE49-F238E27FC236}">
                  <a16:creationId xmlns:a16="http://schemas.microsoft.com/office/drawing/2014/main" id="{5E16E956-86ED-4B6B-A461-EB0F0934E88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3">
              <a:extLst>
                <a:ext uri="{FF2B5EF4-FFF2-40B4-BE49-F238E27FC236}">
                  <a16:creationId xmlns:a16="http://schemas.microsoft.com/office/drawing/2014/main" id="{A002487D-9699-422E-9EF4-08B98B2EECC5}"/>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F1FF888B-3C9D-4084-B498-47D515476BEF}"/>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5">
              <a:extLst>
                <a:ext uri="{FF2B5EF4-FFF2-40B4-BE49-F238E27FC236}">
                  <a16:creationId xmlns:a16="http://schemas.microsoft.com/office/drawing/2014/main" id="{0573B05C-73D9-4F29-B6FB-5FBA8C040E24}"/>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6">
              <a:extLst>
                <a:ext uri="{FF2B5EF4-FFF2-40B4-BE49-F238E27FC236}">
                  <a16:creationId xmlns:a16="http://schemas.microsoft.com/office/drawing/2014/main" id="{9413CBD9-515B-4835-819B-048DD5A024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7">
              <a:extLst>
                <a:ext uri="{FF2B5EF4-FFF2-40B4-BE49-F238E27FC236}">
                  <a16:creationId xmlns:a16="http://schemas.microsoft.com/office/drawing/2014/main" id="{32889A1D-D7DF-4C95-9FB4-63A0DA7EE23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8">
              <a:extLst>
                <a:ext uri="{FF2B5EF4-FFF2-40B4-BE49-F238E27FC236}">
                  <a16:creationId xmlns:a16="http://schemas.microsoft.com/office/drawing/2014/main" id="{0ED6D149-515B-4BDC-A485-2C7B84A22F5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9">
              <a:extLst>
                <a:ext uri="{FF2B5EF4-FFF2-40B4-BE49-F238E27FC236}">
                  <a16:creationId xmlns:a16="http://schemas.microsoft.com/office/drawing/2014/main" id="{3291AF0D-B909-41D9-BD4E-2822EF1CAC55}"/>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0">
              <a:extLst>
                <a:ext uri="{FF2B5EF4-FFF2-40B4-BE49-F238E27FC236}">
                  <a16:creationId xmlns:a16="http://schemas.microsoft.com/office/drawing/2014/main" id="{92436C1B-7468-4D84-A4E9-FF33360C3EA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1">
              <a:extLst>
                <a:ext uri="{FF2B5EF4-FFF2-40B4-BE49-F238E27FC236}">
                  <a16:creationId xmlns:a16="http://schemas.microsoft.com/office/drawing/2014/main" id="{B71CD245-EDC5-43CB-BFF9-C433E9F7E2B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2">
              <a:extLst>
                <a:ext uri="{FF2B5EF4-FFF2-40B4-BE49-F238E27FC236}">
                  <a16:creationId xmlns:a16="http://schemas.microsoft.com/office/drawing/2014/main" id="{50CF00E1-6BC3-410D-A160-DA68B848C16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3">
              <a:extLst>
                <a:ext uri="{FF2B5EF4-FFF2-40B4-BE49-F238E27FC236}">
                  <a16:creationId xmlns:a16="http://schemas.microsoft.com/office/drawing/2014/main" id="{547BD0EF-88BB-4EA8-83FD-F13A2BC8AD25}"/>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4">
              <a:extLst>
                <a:ext uri="{FF2B5EF4-FFF2-40B4-BE49-F238E27FC236}">
                  <a16:creationId xmlns:a16="http://schemas.microsoft.com/office/drawing/2014/main" id="{B7C7D714-8479-4247-8698-A33CAE691BC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5">
              <a:extLst>
                <a:ext uri="{FF2B5EF4-FFF2-40B4-BE49-F238E27FC236}">
                  <a16:creationId xmlns:a16="http://schemas.microsoft.com/office/drawing/2014/main" id="{B5A825F5-97F1-4B73-8378-BBF42C91D8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Rectangle 36">
              <a:extLst>
                <a:ext uri="{FF2B5EF4-FFF2-40B4-BE49-F238E27FC236}">
                  <a16:creationId xmlns:a16="http://schemas.microsoft.com/office/drawing/2014/main" id="{C306C5F4-94EB-49AC-8006-41B0D082EBA8}"/>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7">
              <a:extLst>
                <a:ext uri="{FF2B5EF4-FFF2-40B4-BE49-F238E27FC236}">
                  <a16:creationId xmlns:a16="http://schemas.microsoft.com/office/drawing/2014/main" id="{ADD865B7-8AFE-42FA-9488-6C1708673BD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38">
              <a:extLst>
                <a:ext uri="{FF2B5EF4-FFF2-40B4-BE49-F238E27FC236}">
                  <a16:creationId xmlns:a16="http://schemas.microsoft.com/office/drawing/2014/main" id="{F6D1FD61-75D4-4039-8D25-8D2611C64EB4}"/>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39">
              <a:extLst>
                <a:ext uri="{FF2B5EF4-FFF2-40B4-BE49-F238E27FC236}">
                  <a16:creationId xmlns:a16="http://schemas.microsoft.com/office/drawing/2014/main" id="{5156D60D-75F7-43BA-BBA6-2EC78C18508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0">
              <a:extLst>
                <a:ext uri="{FF2B5EF4-FFF2-40B4-BE49-F238E27FC236}">
                  <a16:creationId xmlns:a16="http://schemas.microsoft.com/office/drawing/2014/main" id="{3F254301-F7DF-44BB-B124-B17952EC9074}"/>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1">
              <a:extLst>
                <a:ext uri="{FF2B5EF4-FFF2-40B4-BE49-F238E27FC236}">
                  <a16:creationId xmlns:a16="http://schemas.microsoft.com/office/drawing/2014/main" id="{90E607EB-5919-4638-9EA1-2E572B2931D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2">
              <a:extLst>
                <a:ext uri="{FF2B5EF4-FFF2-40B4-BE49-F238E27FC236}">
                  <a16:creationId xmlns:a16="http://schemas.microsoft.com/office/drawing/2014/main" id="{05F2C9DD-2033-4D65-BE12-96A00837BA24}"/>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3">
              <a:extLst>
                <a:ext uri="{FF2B5EF4-FFF2-40B4-BE49-F238E27FC236}">
                  <a16:creationId xmlns:a16="http://schemas.microsoft.com/office/drawing/2014/main" id="{6138456B-25DD-4BA0-8F43-C5302FF51CC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4">
              <a:extLst>
                <a:ext uri="{FF2B5EF4-FFF2-40B4-BE49-F238E27FC236}">
                  <a16:creationId xmlns:a16="http://schemas.microsoft.com/office/drawing/2014/main" id="{C6F07575-0655-4A00-A2E3-899806169AB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45">
              <a:extLst>
                <a:ext uri="{FF2B5EF4-FFF2-40B4-BE49-F238E27FC236}">
                  <a16:creationId xmlns:a16="http://schemas.microsoft.com/office/drawing/2014/main" id="{70A91605-3846-4FD2-AF27-9EA68BAEC1FD}"/>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Text Box 10">
            <a:extLst>
              <a:ext uri="{FF2B5EF4-FFF2-40B4-BE49-F238E27FC236}">
                <a16:creationId xmlns:a16="http://schemas.microsoft.com/office/drawing/2014/main" id="{D70FD9FE-338C-4F81-B56C-38B9467158B2}"/>
              </a:ext>
            </a:extLst>
          </p:cNvPr>
          <p:cNvSpPr txBox="1">
            <a:spLocks noChangeArrowheads="1"/>
          </p:cNvSpPr>
          <p:nvPr/>
        </p:nvSpPr>
        <p:spPr bwMode="auto">
          <a:xfrm>
            <a:off x="249315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89" name="Straight Connector 88">
            <a:extLst>
              <a:ext uri="{FF2B5EF4-FFF2-40B4-BE49-F238E27FC236}">
                <a16:creationId xmlns:a16="http://schemas.microsoft.com/office/drawing/2014/main" id="{8AAA8FA1-2A37-4411-BEBC-566CCDFF5634}"/>
              </a:ext>
            </a:extLst>
          </p:cNvPr>
          <p:cNvCxnSpPr/>
          <p:nvPr/>
        </p:nvCxnSpPr>
        <p:spPr>
          <a:xfrm rot="5400000">
            <a:off x="325825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958CCE13-346D-4A8C-9A99-FBF7EFEDFE8D}"/>
              </a:ext>
            </a:extLst>
          </p:cNvPr>
          <p:cNvSpPr>
            <a:spLocks noChangeAspect="1"/>
          </p:cNvSpPr>
          <p:nvPr/>
        </p:nvSpPr>
        <p:spPr>
          <a:xfrm>
            <a:off x="4635176" y="1420009"/>
            <a:ext cx="2743200" cy="2743200"/>
          </a:xfrm>
          <a:prstGeom prst="ellipse">
            <a:avLst/>
          </a:pr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6E7E0E8F-548F-4BCD-BBE7-29607EE89007}"/>
              </a:ext>
            </a:extLst>
          </p:cNvPr>
          <p:cNvSpPr/>
          <p:nvPr/>
        </p:nvSpPr>
        <p:spPr>
          <a:xfrm>
            <a:off x="5360070" y="4640812"/>
            <a:ext cx="1183342" cy="882127"/>
          </a:xfrm>
          <a:prstGeom prst="rect">
            <a:avLst/>
          </a:prstGeom>
          <a:solidFill>
            <a:schemeClr val="bg1"/>
          </a:solidFill>
          <a:ln w="25400">
            <a:solidFill>
              <a:srgbClr val="5C9AD3"/>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5C9AD3"/>
                </a:solidFill>
              </a:rPr>
              <a:t>02</a:t>
            </a:r>
          </a:p>
        </p:txBody>
      </p:sp>
      <p:grpSp>
        <p:nvGrpSpPr>
          <p:cNvPr id="95" name="Group 94">
            <a:extLst>
              <a:ext uri="{FF2B5EF4-FFF2-40B4-BE49-F238E27FC236}">
                <a16:creationId xmlns:a16="http://schemas.microsoft.com/office/drawing/2014/main" id="{2F5DA39E-2ECF-4AE6-887C-4613A4253AF9}"/>
              </a:ext>
            </a:extLst>
          </p:cNvPr>
          <p:cNvGrpSpPr/>
          <p:nvPr/>
        </p:nvGrpSpPr>
        <p:grpSpPr>
          <a:xfrm>
            <a:off x="4919875" y="5583217"/>
            <a:ext cx="2173801" cy="811419"/>
            <a:chOff x="4597685" y="3155872"/>
            <a:chExt cx="1699181" cy="608564"/>
          </a:xfrm>
        </p:grpSpPr>
        <p:sp>
          <p:nvSpPr>
            <p:cNvPr id="134" name="TextBox 133">
              <a:extLst>
                <a:ext uri="{FF2B5EF4-FFF2-40B4-BE49-F238E27FC236}">
                  <a16:creationId xmlns:a16="http://schemas.microsoft.com/office/drawing/2014/main" id="{085746D9-D8FC-4D1A-97B8-B4E066ECA2BD}"/>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5C9AD3"/>
                  </a:solidFill>
                  <a:latin typeface="Calibri" panose="020F0502020204030204" pitchFamily="34" charset="0"/>
                </a:rPr>
                <a:t>Lorem Ipsum</a:t>
              </a:r>
            </a:p>
          </p:txBody>
        </p:sp>
        <p:sp>
          <p:nvSpPr>
            <p:cNvPr id="135" name="TextBox 134">
              <a:extLst>
                <a:ext uri="{FF2B5EF4-FFF2-40B4-BE49-F238E27FC236}">
                  <a16:creationId xmlns:a16="http://schemas.microsoft.com/office/drawing/2014/main" id="{BD11F220-A719-4061-B5BA-2AD6E75FEB73}"/>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97" name="Text Box 10">
            <a:extLst>
              <a:ext uri="{FF2B5EF4-FFF2-40B4-BE49-F238E27FC236}">
                <a16:creationId xmlns:a16="http://schemas.microsoft.com/office/drawing/2014/main" id="{88D0F60A-10AD-419D-94B1-2C36ACC1E8A5}"/>
              </a:ext>
            </a:extLst>
          </p:cNvPr>
          <p:cNvSpPr txBox="1">
            <a:spLocks noChangeArrowheads="1"/>
          </p:cNvSpPr>
          <p:nvPr/>
        </p:nvSpPr>
        <p:spPr bwMode="auto">
          <a:xfrm>
            <a:off x="4960515"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98" name="Straight Connector 97">
            <a:extLst>
              <a:ext uri="{FF2B5EF4-FFF2-40B4-BE49-F238E27FC236}">
                <a16:creationId xmlns:a16="http://schemas.microsoft.com/office/drawing/2014/main" id="{FB8D7A02-AA35-4C82-BD0C-1019CC0425CB}"/>
              </a:ext>
            </a:extLst>
          </p:cNvPr>
          <p:cNvCxnSpPr/>
          <p:nvPr/>
        </p:nvCxnSpPr>
        <p:spPr>
          <a:xfrm rot="5400000">
            <a:off x="5725618"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7" name="Oval 136">
            <a:extLst>
              <a:ext uri="{FF2B5EF4-FFF2-40B4-BE49-F238E27FC236}">
                <a16:creationId xmlns:a16="http://schemas.microsoft.com/office/drawing/2014/main" id="{19C6ADA6-DE35-4C97-8A15-A5DEA17E67C0}"/>
              </a:ext>
            </a:extLst>
          </p:cNvPr>
          <p:cNvSpPr>
            <a:spLocks noChangeAspect="1"/>
          </p:cNvSpPr>
          <p:nvPr/>
        </p:nvSpPr>
        <p:spPr>
          <a:xfrm>
            <a:off x="7089835" y="1420009"/>
            <a:ext cx="2743200" cy="2743200"/>
          </a:xfrm>
          <a:prstGeom prst="ellipse">
            <a:avLst/>
          </a:pr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8" name="Rectangle 137">
            <a:extLst>
              <a:ext uri="{FF2B5EF4-FFF2-40B4-BE49-F238E27FC236}">
                <a16:creationId xmlns:a16="http://schemas.microsoft.com/office/drawing/2014/main" id="{81A2A7FD-A557-4F5E-ADE2-2F2F290DF6B6}"/>
              </a:ext>
            </a:extLst>
          </p:cNvPr>
          <p:cNvSpPr/>
          <p:nvPr/>
        </p:nvSpPr>
        <p:spPr>
          <a:xfrm>
            <a:off x="7814729" y="4640812"/>
            <a:ext cx="1183342" cy="882127"/>
          </a:xfrm>
          <a:prstGeom prst="rect">
            <a:avLst/>
          </a:prstGeom>
          <a:solidFill>
            <a:schemeClr val="bg1"/>
          </a:solidFill>
          <a:ln w="254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dirty="0">
                <a:solidFill>
                  <a:srgbClr val="44546B"/>
                </a:solidFill>
              </a:rPr>
              <a:t>03</a:t>
            </a:r>
          </a:p>
        </p:txBody>
      </p:sp>
      <p:grpSp>
        <p:nvGrpSpPr>
          <p:cNvPr id="139" name="Group 138">
            <a:extLst>
              <a:ext uri="{FF2B5EF4-FFF2-40B4-BE49-F238E27FC236}">
                <a16:creationId xmlns:a16="http://schemas.microsoft.com/office/drawing/2014/main" id="{8FE7BFBF-D622-4F91-B86F-665D867D8AC1}"/>
              </a:ext>
            </a:extLst>
          </p:cNvPr>
          <p:cNvGrpSpPr/>
          <p:nvPr/>
        </p:nvGrpSpPr>
        <p:grpSpPr>
          <a:xfrm>
            <a:off x="7374534" y="5583217"/>
            <a:ext cx="2173801" cy="811419"/>
            <a:chOff x="4597685" y="3155872"/>
            <a:chExt cx="1699181" cy="608564"/>
          </a:xfrm>
        </p:grpSpPr>
        <p:sp>
          <p:nvSpPr>
            <p:cNvPr id="178" name="TextBox 177">
              <a:extLst>
                <a:ext uri="{FF2B5EF4-FFF2-40B4-BE49-F238E27FC236}">
                  <a16:creationId xmlns:a16="http://schemas.microsoft.com/office/drawing/2014/main" id="{F41E5F71-D786-4964-91CB-B1CF2D5646B8}"/>
                </a:ext>
              </a:extLst>
            </p:cNvPr>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4546B"/>
                  </a:solidFill>
                  <a:latin typeface="Calibri" panose="020F0502020204030204" pitchFamily="34" charset="0"/>
                </a:rPr>
                <a:t>Lorem Ipsum</a:t>
              </a:r>
            </a:p>
          </p:txBody>
        </p:sp>
        <p:sp>
          <p:nvSpPr>
            <p:cNvPr id="179" name="TextBox 178">
              <a:extLst>
                <a:ext uri="{FF2B5EF4-FFF2-40B4-BE49-F238E27FC236}">
                  <a16:creationId xmlns:a16="http://schemas.microsoft.com/office/drawing/2014/main" id="{EB1DDBE3-1887-47BF-B53A-99224964A5A6}"/>
                </a:ext>
              </a:extLst>
            </p:cNvPr>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t>Lorem ipsum dolor sit amet, consectetur adipiscing elit, sed do eiusmod tempor incididunt.</a:t>
              </a:r>
            </a:p>
          </p:txBody>
        </p:sp>
      </p:grpSp>
      <p:sp>
        <p:nvSpPr>
          <p:cNvPr id="141" name="Text Box 10">
            <a:extLst>
              <a:ext uri="{FF2B5EF4-FFF2-40B4-BE49-F238E27FC236}">
                <a16:creationId xmlns:a16="http://schemas.microsoft.com/office/drawing/2014/main" id="{9C060A74-DB9B-4F8C-9389-293C34A87077}"/>
              </a:ext>
            </a:extLst>
          </p:cNvPr>
          <p:cNvSpPr txBox="1">
            <a:spLocks noChangeArrowheads="1"/>
          </p:cNvSpPr>
          <p:nvPr/>
        </p:nvSpPr>
        <p:spPr bwMode="auto">
          <a:xfrm>
            <a:off x="7415174" y="2787380"/>
            <a:ext cx="2067119" cy="77559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000" b="1" dirty="0">
                <a:solidFill>
                  <a:schemeClr val="bg1"/>
                </a:solidFill>
                <a:latin typeface="Lato"/>
              </a:rPr>
              <a:t>$12,345</a:t>
            </a:r>
          </a:p>
          <a:p>
            <a:pPr algn="ctr" defTabSz="1219170">
              <a:spcBef>
                <a:spcPct val="20000"/>
              </a:spcBef>
              <a:defRPr/>
            </a:pPr>
            <a:r>
              <a:rPr lang="en-US" sz="1200" dirty="0">
                <a:solidFill>
                  <a:schemeClr val="bg1"/>
                </a:solidFill>
              </a:rPr>
              <a:t>Lorem ipsum dolor sit amet, consectetur adipiscing elit,</a:t>
            </a:r>
          </a:p>
        </p:txBody>
      </p:sp>
      <p:cxnSp>
        <p:nvCxnSpPr>
          <p:cNvPr id="142" name="Straight Connector 141">
            <a:extLst>
              <a:ext uri="{FF2B5EF4-FFF2-40B4-BE49-F238E27FC236}">
                <a16:creationId xmlns:a16="http://schemas.microsoft.com/office/drawing/2014/main" id="{385A85F2-F660-4B97-B18F-D244E51DC434}"/>
              </a:ext>
            </a:extLst>
          </p:cNvPr>
          <p:cNvCxnSpPr/>
          <p:nvPr/>
        </p:nvCxnSpPr>
        <p:spPr>
          <a:xfrm rot="5400000">
            <a:off x="8180277" y="4405992"/>
            <a:ext cx="487680" cy="2117"/>
          </a:xfrm>
          <a:prstGeom prst="line">
            <a:avLst/>
          </a:prstGeom>
          <a:ln w="19050">
            <a:solidFill>
              <a:schemeClr val="tx1">
                <a:lumMod val="50000"/>
                <a:lumOff val="50000"/>
              </a:schemeClr>
            </a:solidFill>
            <a:prstDash val="sysDot"/>
            <a:headEnd type="oval" w="med" len="med"/>
            <a:tailEnd type="oval" w="lg" len="lg"/>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C9943971-080B-4518-A1B0-72DCB423D9F4}"/>
              </a:ext>
            </a:extLst>
          </p:cNvPr>
          <p:cNvGrpSpPr/>
          <p:nvPr/>
        </p:nvGrpSpPr>
        <p:grpSpPr>
          <a:xfrm>
            <a:off x="5736898" y="1982751"/>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12" name="Freeform 46">
              <a:extLst>
                <a:ext uri="{FF2B5EF4-FFF2-40B4-BE49-F238E27FC236}">
                  <a16:creationId xmlns:a16="http://schemas.microsoft.com/office/drawing/2014/main" id="{1CB5C5D6-64DF-449A-856F-C23BEF034ABA}"/>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7">
              <a:extLst>
                <a:ext uri="{FF2B5EF4-FFF2-40B4-BE49-F238E27FC236}">
                  <a16:creationId xmlns:a16="http://schemas.microsoft.com/office/drawing/2014/main" id="{3528338A-19A5-4383-B5FA-02D66985EF67}"/>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8">
              <a:extLst>
                <a:ext uri="{FF2B5EF4-FFF2-40B4-BE49-F238E27FC236}">
                  <a16:creationId xmlns:a16="http://schemas.microsoft.com/office/drawing/2014/main" id="{CDEAA36A-26F1-4494-B8DC-E9A7A1CEC09B}"/>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49">
              <a:extLst>
                <a:ext uri="{FF2B5EF4-FFF2-40B4-BE49-F238E27FC236}">
                  <a16:creationId xmlns:a16="http://schemas.microsoft.com/office/drawing/2014/main" id="{77CB9ABB-7B91-4111-94C4-F3B46A0B1E1E}"/>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50">
              <a:extLst>
                <a:ext uri="{FF2B5EF4-FFF2-40B4-BE49-F238E27FC236}">
                  <a16:creationId xmlns:a16="http://schemas.microsoft.com/office/drawing/2014/main" id="{5877ED43-CD8B-4712-BF84-0C6207DD6649}"/>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51">
              <a:extLst>
                <a:ext uri="{FF2B5EF4-FFF2-40B4-BE49-F238E27FC236}">
                  <a16:creationId xmlns:a16="http://schemas.microsoft.com/office/drawing/2014/main" id="{BF006C14-5C52-4AE5-8DFC-DB1504B9D431}"/>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52">
              <a:extLst>
                <a:ext uri="{FF2B5EF4-FFF2-40B4-BE49-F238E27FC236}">
                  <a16:creationId xmlns:a16="http://schemas.microsoft.com/office/drawing/2014/main" id="{32CD076E-718E-49BF-A0D3-19A0592FB65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53">
              <a:extLst>
                <a:ext uri="{FF2B5EF4-FFF2-40B4-BE49-F238E27FC236}">
                  <a16:creationId xmlns:a16="http://schemas.microsoft.com/office/drawing/2014/main" id="{C3B2E695-FE7C-46DA-96A2-BE7A202FF56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a:extLst>
              <a:ext uri="{FF2B5EF4-FFF2-40B4-BE49-F238E27FC236}">
                <a16:creationId xmlns:a16="http://schemas.microsoft.com/office/drawing/2014/main" id="{A1CDCDD0-4D33-43D3-97E1-BE1C6B2B3CD0}"/>
              </a:ext>
            </a:extLst>
          </p:cNvPr>
          <p:cNvGrpSpPr/>
          <p:nvPr/>
        </p:nvGrpSpPr>
        <p:grpSpPr>
          <a:xfrm>
            <a:off x="8185032" y="2002859"/>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21" name="Freeform 64">
              <a:extLst>
                <a:ext uri="{FF2B5EF4-FFF2-40B4-BE49-F238E27FC236}">
                  <a16:creationId xmlns:a16="http://schemas.microsoft.com/office/drawing/2014/main" id="{7EE320DF-9D6D-4DCB-B76C-3DE1F264F57C}"/>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65">
              <a:extLst>
                <a:ext uri="{FF2B5EF4-FFF2-40B4-BE49-F238E27FC236}">
                  <a16:creationId xmlns:a16="http://schemas.microsoft.com/office/drawing/2014/main" id="{4309DBAF-AB68-47CE-8E92-271CCF9ED1B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66">
              <a:extLst>
                <a:ext uri="{FF2B5EF4-FFF2-40B4-BE49-F238E27FC236}">
                  <a16:creationId xmlns:a16="http://schemas.microsoft.com/office/drawing/2014/main" id="{01761692-9A6B-4DFE-B52B-2EC47FF7366A}"/>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7">
              <a:extLst>
                <a:ext uri="{FF2B5EF4-FFF2-40B4-BE49-F238E27FC236}">
                  <a16:creationId xmlns:a16="http://schemas.microsoft.com/office/drawing/2014/main" id="{2806DFEF-1ECF-4267-BD78-1B52606021F3}"/>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Oval 68">
              <a:extLst>
                <a:ext uri="{FF2B5EF4-FFF2-40B4-BE49-F238E27FC236}">
                  <a16:creationId xmlns:a16="http://schemas.microsoft.com/office/drawing/2014/main" id="{B0445DD1-023B-443C-9FE6-85216DFF692B}"/>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9">
              <a:extLst>
                <a:ext uri="{FF2B5EF4-FFF2-40B4-BE49-F238E27FC236}">
                  <a16:creationId xmlns:a16="http://schemas.microsoft.com/office/drawing/2014/main" id="{85071713-CFC8-4C62-8BC4-8F1CF12D71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0">
              <a:extLst>
                <a:ext uri="{FF2B5EF4-FFF2-40B4-BE49-F238E27FC236}">
                  <a16:creationId xmlns:a16="http://schemas.microsoft.com/office/drawing/2014/main" id="{5BB7C44A-BB87-4E10-B142-4609D5213B2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Oval 71">
              <a:extLst>
                <a:ext uri="{FF2B5EF4-FFF2-40B4-BE49-F238E27FC236}">
                  <a16:creationId xmlns:a16="http://schemas.microsoft.com/office/drawing/2014/main" id="{42F5448C-CBE1-4922-8691-B459B0CDAF2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72">
              <a:extLst>
                <a:ext uri="{FF2B5EF4-FFF2-40B4-BE49-F238E27FC236}">
                  <a16:creationId xmlns:a16="http://schemas.microsoft.com/office/drawing/2014/main" id="{A257163F-C703-4C17-8047-7323208308F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3">
              <a:extLst>
                <a:ext uri="{FF2B5EF4-FFF2-40B4-BE49-F238E27FC236}">
                  <a16:creationId xmlns:a16="http://schemas.microsoft.com/office/drawing/2014/main" id="{F88EC820-554F-4811-B03F-530C5F2F8388}"/>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4">
              <a:extLst>
                <a:ext uri="{FF2B5EF4-FFF2-40B4-BE49-F238E27FC236}">
                  <a16:creationId xmlns:a16="http://schemas.microsoft.com/office/drawing/2014/main" id="{5B519402-7B9C-43A0-8D33-A1D3DE3A681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Oval 75">
              <a:extLst>
                <a:ext uri="{FF2B5EF4-FFF2-40B4-BE49-F238E27FC236}">
                  <a16:creationId xmlns:a16="http://schemas.microsoft.com/office/drawing/2014/main" id="{F0A17CB3-F8C3-4727-B447-06AD8E9B1529}"/>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6">
              <a:extLst>
                <a:ext uri="{FF2B5EF4-FFF2-40B4-BE49-F238E27FC236}">
                  <a16:creationId xmlns:a16="http://schemas.microsoft.com/office/drawing/2014/main" id="{FA2EF6F5-31AF-43FC-8892-991696ACAEEB}"/>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7">
              <a:extLst>
                <a:ext uri="{FF2B5EF4-FFF2-40B4-BE49-F238E27FC236}">
                  <a16:creationId xmlns:a16="http://schemas.microsoft.com/office/drawing/2014/main" id="{BEACC5AE-85B1-4EA5-AD3F-2B674E5C8B05}"/>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Oval 78">
              <a:extLst>
                <a:ext uri="{FF2B5EF4-FFF2-40B4-BE49-F238E27FC236}">
                  <a16:creationId xmlns:a16="http://schemas.microsoft.com/office/drawing/2014/main" id="{8D03A4D0-B429-4106-801E-A9E7030C56D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9">
              <a:extLst>
                <a:ext uri="{FF2B5EF4-FFF2-40B4-BE49-F238E27FC236}">
                  <a16:creationId xmlns:a16="http://schemas.microsoft.com/office/drawing/2014/main" id="{DCEDD246-ADD4-41B3-A701-0FC35177939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0">
              <a:extLst>
                <a:ext uri="{FF2B5EF4-FFF2-40B4-BE49-F238E27FC236}">
                  <a16:creationId xmlns:a16="http://schemas.microsoft.com/office/drawing/2014/main" id="{C8F55A66-23A4-49BA-84AE-23D505C01401}"/>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Oval 81">
              <a:extLst>
                <a:ext uri="{FF2B5EF4-FFF2-40B4-BE49-F238E27FC236}">
                  <a16:creationId xmlns:a16="http://schemas.microsoft.com/office/drawing/2014/main" id="{1C10FED3-E88F-4957-8327-9DE8507F67D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82">
              <a:extLst>
                <a:ext uri="{FF2B5EF4-FFF2-40B4-BE49-F238E27FC236}">
                  <a16:creationId xmlns:a16="http://schemas.microsoft.com/office/drawing/2014/main" id="{54A25E95-4AEB-47DB-9539-41DBDC9BE68B}"/>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3">
              <a:extLst>
                <a:ext uri="{FF2B5EF4-FFF2-40B4-BE49-F238E27FC236}">
                  <a16:creationId xmlns:a16="http://schemas.microsoft.com/office/drawing/2014/main" id="{3D44EDF4-0188-4EDF-AD90-7855E8A9C6B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949878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500"/>
                                        <p:tgtEl>
                                          <p:spTgt spid="4"/>
                                        </p:tgtEl>
                                      </p:cBhvr>
                                    </p:animEffect>
                                  </p:childTnLst>
                                </p:cTn>
                              </p:par>
                            </p:childTnLst>
                          </p:cTn>
                        </p:par>
                        <p:par>
                          <p:cTn id="12" fill="hold">
                            <p:stCondLst>
                              <p:cond delay="1000"/>
                            </p:stCondLst>
                            <p:childTnLst>
                              <p:par>
                                <p:cTn id="13" presetID="21"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heel(1)">
                                      <p:cBhvr>
                                        <p:cTn id="15" dur="2000"/>
                                        <p:tgtEl>
                                          <p:spTgt spid="2"/>
                                        </p:tgtEl>
                                      </p:cBhvr>
                                    </p:animEffect>
                                  </p:childTnLst>
                                </p:cTn>
                              </p:par>
                            </p:childTnLst>
                          </p:cTn>
                        </p:par>
                        <p:par>
                          <p:cTn id="16" fill="hold">
                            <p:stCondLst>
                              <p:cond delay="3000"/>
                            </p:stCondLst>
                            <p:childTnLst>
                              <p:par>
                                <p:cTn id="17" presetID="53" presetClass="entr" presetSubtype="16" fill="hold" nodeType="afterEffect">
                                  <p:stCondLst>
                                    <p:cond delay="0"/>
                                  </p:stCondLst>
                                  <p:childTnLst>
                                    <p:set>
                                      <p:cBhvr>
                                        <p:cTn id="18" dur="1" fill="hold">
                                          <p:stCondLst>
                                            <p:cond delay="0"/>
                                          </p:stCondLst>
                                        </p:cTn>
                                        <p:tgtEl>
                                          <p:spTgt spid="52"/>
                                        </p:tgtEl>
                                        <p:attrNameLst>
                                          <p:attrName>style.visibility</p:attrName>
                                        </p:attrNameLst>
                                      </p:cBhvr>
                                      <p:to>
                                        <p:strVal val="visible"/>
                                      </p:to>
                                    </p:set>
                                    <p:anim calcmode="lin" valueType="num">
                                      <p:cBhvr>
                                        <p:cTn id="19" dur="500" fill="hold"/>
                                        <p:tgtEl>
                                          <p:spTgt spid="52"/>
                                        </p:tgtEl>
                                        <p:attrNameLst>
                                          <p:attrName>ppt_w</p:attrName>
                                        </p:attrNameLst>
                                      </p:cBhvr>
                                      <p:tavLst>
                                        <p:tav tm="0">
                                          <p:val>
                                            <p:fltVal val="0"/>
                                          </p:val>
                                        </p:tav>
                                        <p:tav tm="100000">
                                          <p:val>
                                            <p:strVal val="#ppt_w"/>
                                          </p:val>
                                        </p:tav>
                                      </p:tavLst>
                                    </p:anim>
                                    <p:anim calcmode="lin" valueType="num">
                                      <p:cBhvr>
                                        <p:cTn id="20" dur="500" fill="hold"/>
                                        <p:tgtEl>
                                          <p:spTgt spid="52"/>
                                        </p:tgtEl>
                                        <p:attrNameLst>
                                          <p:attrName>ppt_h</p:attrName>
                                        </p:attrNameLst>
                                      </p:cBhvr>
                                      <p:tavLst>
                                        <p:tav tm="0">
                                          <p:val>
                                            <p:fltVal val="0"/>
                                          </p:val>
                                        </p:tav>
                                        <p:tav tm="100000">
                                          <p:val>
                                            <p:strVal val="#ppt_h"/>
                                          </p:val>
                                        </p:tav>
                                      </p:tavLst>
                                    </p:anim>
                                    <p:animEffect transition="in" filter="fade">
                                      <p:cBhvr>
                                        <p:cTn id="21" dur="500"/>
                                        <p:tgtEl>
                                          <p:spTgt spid="52"/>
                                        </p:tgtEl>
                                      </p:cBhvr>
                                    </p:animEffect>
                                  </p:childTnLst>
                                </p:cTn>
                              </p:par>
                            </p:childTnLst>
                          </p:cTn>
                        </p:par>
                        <p:par>
                          <p:cTn id="22" fill="hold">
                            <p:stCondLst>
                              <p:cond delay="3500"/>
                            </p:stCondLst>
                            <p:childTnLst>
                              <p:par>
                                <p:cTn id="23" presetID="22" presetClass="entr" presetSubtype="1"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Effect transition="in" filter="wipe(up)">
                                      <p:cBhvr>
                                        <p:cTn id="25" dur="500"/>
                                        <p:tgtEl>
                                          <p:spTgt spid="88"/>
                                        </p:tgtEl>
                                      </p:cBhvr>
                                    </p:animEffect>
                                  </p:childTnLst>
                                </p:cTn>
                              </p:par>
                            </p:childTnLst>
                          </p:cTn>
                        </p:par>
                        <p:par>
                          <p:cTn id="26" fill="hold">
                            <p:stCondLst>
                              <p:cond delay="4000"/>
                            </p:stCondLst>
                            <p:childTnLst>
                              <p:par>
                                <p:cTn id="27" presetID="22" presetClass="entr" presetSubtype="1" fill="hold" nodeType="afterEffect">
                                  <p:stCondLst>
                                    <p:cond delay="0"/>
                                  </p:stCondLst>
                                  <p:childTnLst>
                                    <p:set>
                                      <p:cBhvr>
                                        <p:cTn id="28" dur="1" fill="hold">
                                          <p:stCondLst>
                                            <p:cond delay="0"/>
                                          </p:stCondLst>
                                        </p:cTn>
                                        <p:tgtEl>
                                          <p:spTgt spid="89"/>
                                        </p:tgtEl>
                                        <p:attrNameLst>
                                          <p:attrName>style.visibility</p:attrName>
                                        </p:attrNameLst>
                                      </p:cBhvr>
                                      <p:to>
                                        <p:strVal val="visible"/>
                                      </p:to>
                                    </p:set>
                                    <p:animEffect transition="in" filter="wipe(up)">
                                      <p:cBhvr>
                                        <p:cTn id="29" dur="500"/>
                                        <p:tgtEl>
                                          <p:spTgt spid="89"/>
                                        </p:tgtEl>
                                      </p:cBhvr>
                                    </p:animEffect>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2" presetClass="entr" presetSubtype="0"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1000"/>
                                        <p:tgtEl>
                                          <p:spTgt spid="8"/>
                                        </p:tgtEl>
                                      </p:cBhvr>
                                    </p:animEffect>
                                    <p:anim calcmode="lin" valueType="num">
                                      <p:cBhvr>
                                        <p:cTn id="40" dur="1000" fill="hold"/>
                                        <p:tgtEl>
                                          <p:spTgt spid="8"/>
                                        </p:tgtEl>
                                        <p:attrNameLst>
                                          <p:attrName>ppt_x</p:attrName>
                                        </p:attrNameLst>
                                      </p:cBhvr>
                                      <p:tavLst>
                                        <p:tav tm="0">
                                          <p:val>
                                            <p:strVal val="#ppt_x"/>
                                          </p:val>
                                        </p:tav>
                                        <p:tav tm="100000">
                                          <p:val>
                                            <p:strVal val="#ppt_x"/>
                                          </p:val>
                                        </p:tav>
                                      </p:tavLst>
                                    </p:anim>
                                    <p:anim calcmode="lin" valueType="num">
                                      <p:cBhvr>
                                        <p:cTn id="41" dur="1000" fill="hold"/>
                                        <p:tgtEl>
                                          <p:spTgt spid="8"/>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21" presetClass="entr" presetSubtype="1" fill="hold" grpId="0" nodeType="afterEffect">
                                  <p:stCondLst>
                                    <p:cond delay="0"/>
                                  </p:stCondLst>
                                  <p:childTnLst>
                                    <p:set>
                                      <p:cBhvr>
                                        <p:cTn id="44" dur="1" fill="hold">
                                          <p:stCondLst>
                                            <p:cond delay="0"/>
                                          </p:stCondLst>
                                        </p:cTn>
                                        <p:tgtEl>
                                          <p:spTgt spid="93"/>
                                        </p:tgtEl>
                                        <p:attrNameLst>
                                          <p:attrName>style.visibility</p:attrName>
                                        </p:attrNameLst>
                                      </p:cBhvr>
                                      <p:to>
                                        <p:strVal val="visible"/>
                                      </p:to>
                                    </p:set>
                                    <p:animEffect transition="in" filter="wheel(1)">
                                      <p:cBhvr>
                                        <p:cTn id="45" dur="2000"/>
                                        <p:tgtEl>
                                          <p:spTgt spid="93"/>
                                        </p:tgtEl>
                                      </p:cBhvr>
                                    </p:animEffect>
                                  </p:childTnLst>
                                </p:cTn>
                              </p:par>
                            </p:childTnLst>
                          </p:cTn>
                        </p:par>
                        <p:par>
                          <p:cTn id="46" fill="hold">
                            <p:stCondLst>
                              <p:cond delay="8500"/>
                            </p:stCondLst>
                            <p:childTnLst>
                              <p:par>
                                <p:cTn id="47" presetID="53" presetClass="entr" presetSubtype="16" fill="hold" nodeType="afterEffect">
                                  <p:stCondLst>
                                    <p:cond delay="0"/>
                                  </p:stCondLst>
                                  <p:childTnLst>
                                    <p:set>
                                      <p:cBhvr>
                                        <p:cTn id="48" dur="1" fill="hold">
                                          <p:stCondLst>
                                            <p:cond delay="0"/>
                                          </p:stCondLst>
                                        </p:cTn>
                                        <p:tgtEl>
                                          <p:spTgt spid="11"/>
                                        </p:tgtEl>
                                        <p:attrNameLst>
                                          <p:attrName>style.visibility</p:attrName>
                                        </p:attrNameLst>
                                      </p:cBhvr>
                                      <p:to>
                                        <p:strVal val="visible"/>
                                      </p:to>
                                    </p:set>
                                    <p:anim calcmode="lin" valueType="num">
                                      <p:cBhvr>
                                        <p:cTn id="49" dur="500" fill="hold"/>
                                        <p:tgtEl>
                                          <p:spTgt spid="11"/>
                                        </p:tgtEl>
                                        <p:attrNameLst>
                                          <p:attrName>ppt_w</p:attrName>
                                        </p:attrNameLst>
                                      </p:cBhvr>
                                      <p:tavLst>
                                        <p:tav tm="0">
                                          <p:val>
                                            <p:fltVal val="0"/>
                                          </p:val>
                                        </p:tav>
                                        <p:tav tm="100000">
                                          <p:val>
                                            <p:strVal val="#ppt_w"/>
                                          </p:val>
                                        </p:tav>
                                      </p:tavLst>
                                    </p:anim>
                                    <p:anim calcmode="lin" valueType="num">
                                      <p:cBhvr>
                                        <p:cTn id="50" dur="500" fill="hold"/>
                                        <p:tgtEl>
                                          <p:spTgt spid="11"/>
                                        </p:tgtEl>
                                        <p:attrNameLst>
                                          <p:attrName>ppt_h</p:attrName>
                                        </p:attrNameLst>
                                      </p:cBhvr>
                                      <p:tavLst>
                                        <p:tav tm="0">
                                          <p:val>
                                            <p:fltVal val="0"/>
                                          </p:val>
                                        </p:tav>
                                        <p:tav tm="100000">
                                          <p:val>
                                            <p:strVal val="#ppt_h"/>
                                          </p:val>
                                        </p:tav>
                                      </p:tavLst>
                                    </p:anim>
                                    <p:animEffect transition="in" filter="fade">
                                      <p:cBhvr>
                                        <p:cTn id="51" dur="500"/>
                                        <p:tgtEl>
                                          <p:spTgt spid="11"/>
                                        </p:tgtEl>
                                      </p:cBhvr>
                                    </p:animEffect>
                                  </p:childTnLst>
                                </p:cTn>
                              </p:par>
                            </p:childTnLst>
                          </p:cTn>
                        </p:par>
                        <p:par>
                          <p:cTn id="52" fill="hold">
                            <p:stCondLst>
                              <p:cond delay="9000"/>
                            </p:stCondLst>
                            <p:childTnLst>
                              <p:par>
                                <p:cTn id="53" presetID="22" presetClass="entr" presetSubtype="1" fill="hold" grpId="0" nodeType="afterEffect">
                                  <p:stCondLst>
                                    <p:cond delay="0"/>
                                  </p:stCondLst>
                                  <p:childTnLst>
                                    <p:set>
                                      <p:cBhvr>
                                        <p:cTn id="54" dur="1" fill="hold">
                                          <p:stCondLst>
                                            <p:cond delay="0"/>
                                          </p:stCondLst>
                                        </p:cTn>
                                        <p:tgtEl>
                                          <p:spTgt spid="97"/>
                                        </p:tgtEl>
                                        <p:attrNameLst>
                                          <p:attrName>style.visibility</p:attrName>
                                        </p:attrNameLst>
                                      </p:cBhvr>
                                      <p:to>
                                        <p:strVal val="visible"/>
                                      </p:to>
                                    </p:set>
                                    <p:animEffect transition="in" filter="wipe(up)">
                                      <p:cBhvr>
                                        <p:cTn id="55" dur="500"/>
                                        <p:tgtEl>
                                          <p:spTgt spid="97"/>
                                        </p:tgtEl>
                                      </p:cBhvr>
                                    </p:animEffect>
                                  </p:childTnLst>
                                </p:cTn>
                              </p:par>
                            </p:childTnLst>
                          </p:cTn>
                        </p:par>
                        <p:par>
                          <p:cTn id="56" fill="hold">
                            <p:stCondLst>
                              <p:cond delay="9500"/>
                            </p:stCondLst>
                            <p:childTnLst>
                              <p:par>
                                <p:cTn id="57" presetID="22" presetClass="entr" presetSubtype="1" fill="hold" nodeType="afterEffect">
                                  <p:stCondLst>
                                    <p:cond delay="0"/>
                                  </p:stCondLst>
                                  <p:childTnLst>
                                    <p:set>
                                      <p:cBhvr>
                                        <p:cTn id="58" dur="1" fill="hold">
                                          <p:stCondLst>
                                            <p:cond delay="0"/>
                                          </p:stCondLst>
                                        </p:cTn>
                                        <p:tgtEl>
                                          <p:spTgt spid="98"/>
                                        </p:tgtEl>
                                        <p:attrNameLst>
                                          <p:attrName>style.visibility</p:attrName>
                                        </p:attrNameLst>
                                      </p:cBhvr>
                                      <p:to>
                                        <p:strVal val="visible"/>
                                      </p:to>
                                    </p:set>
                                    <p:animEffect transition="in" filter="wipe(up)">
                                      <p:cBhvr>
                                        <p:cTn id="59" dur="500"/>
                                        <p:tgtEl>
                                          <p:spTgt spid="98"/>
                                        </p:tgtEl>
                                      </p:cBhvr>
                                    </p:animEffect>
                                  </p:childTnLst>
                                </p:cTn>
                              </p:par>
                            </p:childTnLst>
                          </p:cTn>
                        </p:par>
                        <p:par>
                          <p:cTn id="60" fill="hold">
                            <p:stCondLst>
                              <p:cond delay="10000"/>
                            </p:stCondLst>
                            <p:childTnLst>
                              <p:par>
                                <p:cTn id="61" presetID="42" presetClass="entr" presetSubtype="0" fill="hold" grpId="0" nodeType="afterEffect">
                                  <p:stCondLst>
                                    <p:cond delay="0"/>
                                  </p:stCondLst>
                                  <p:childTnLst>
                                    <p:set>
                                      <p:cBhvr>
                                        <p:cTn id="62" dur="1" fill="hold">
                                          <p:stCondLst>
                                            <p:cond delay="0"/>
                                          </p:stCondLst>
                                        </p:cTn>
                                        <p:tgtEl>
                                          <p:spTgt spid="94"/>
                                        </p:tgtEl>
                                        <p:attrNameLst>
                                          <p:attrName>style.visibility</p:attrName>
                                        </p:attrNameLst>
                                      </p:cBhvr>
                                      <p:to>
                                        <p:strVal val="visible"/>
                                      </p:to>
                                    </p:set>
                                    <p:animEffect transition="in" filter="fade">
                                      <p:cBhvr>
                                        <p:cTn id="63" dur="1000"/>
                                        <p:tgtEl>
                                          <p:spTgt spid="94"/>
                                        </p:tgtEl>
                                      </p:cBhvr>
                                    </p:animEffect>
                                    <p:anim calcmode="lin" valueType="num">
                                      <p:cBhvr>
                                        <p:cTn id="64" dur="1000" fill="hold"/>
                                        <p:tgtEl>
                                          <p:spTgt spid="94"/>
                                        </p:tgtEl>
                                        <p:attrNameLst>
                                          <p:attrName>ppt_x</p:attrName>
                                        </p:attrNameLst>
                                      </p:cBhvr>
                                      <p:tavLst>
                                        <p:tav tm="0">
                                          <p:val>
                                            <p:strVal val="#ppt_x"/>
                                          </p:val>
                                        </p:tav>
                                        <p:tav tm="100000">
                                          <p:val>
                                            <p:strVal val="#ppt_x"/>
                                          </p:val>
                                        </p:tav>
                                      </p:tavLst>
                                    </p:anim>
                                    <p:anim calcmode="lin" valueType="num">
                                      <p:cBhvr>
                                        <p:cTn id="65" dur="1000" fill="hold"/>
                                        <p:tgtEl>
                                          <p:spTgt spid="94"/>
                                        </p:tgtEl>
                                        <p:attrNameLst>
                                          <p:attrName>ppt_y</p:attrName>
                                        </p:attrNameLst>
                                      </p:cBhvr>
                                      <p:tavLst>
                                        <p:tav tm="0">
                                          <p:val>
                                            <p:strVal val="#ppt_y+.1"/>
                                          </p:val>
                                        </p:tav>
                                        <p:tav tm="100000">
                                          <p:val>
                                            <p:strVal val="#ppt_y"/>
                                          </p:val>
                                        </p:tav>
                                      </p:tavLst>
                                    </p:anim>
                                  </p:childTnLst>
                                </p:cTn>
                              </p:par>
                            </p:childTnLst>
                          </p:cTn>
                        </p:par>
                        <p:par>
                          <p:cTn id="66" fill="hold">
                            <p:stCondLst>
                              <p:cond delay="11000"/>
                            </p:stCondLst>
                            <p:childTnLst>
                              <p:par>
                                <p:cTn id="67" presetID="42" presetClass="entr" presetSubtype="0" fill="hold" nodeType="afterEffect">
                                  <p:stCondLst>
                                    <p:cond delay="0"/>
                                  </p:stCondLst>
                                  <p:childTnLst>
                                    <p:set>
                                      <p:cBhvr>
                                        <p:cTn id="68" dur="1" fill="hold">
                                          <p:stCondLst>
                                            <p:cond delay="0"/>
                                          </p:stCondLst>
                                        </p:cTn>
                                        <p:tgtEl>
                                          <p:spTgt spid="95"/>
                                        </p:tgtEl>
                                        <p:attrNameLst>
                                          <p:attrName>style.visibility</p:attrName>
                                        </p:attrNameLst>
                                      </p:cBhvr>
                                      <p:to>
                                        <p:strVal val="visible"/>
                                      </p:to>
                                    </p:set>
                                    <p:animEffect transition="in" filter="fade">
                                      <p:cBhvr>
                                        <p:cTn id="69" dur="1000"/>
                                        <p:tgtEl>
                                          <p:spTgt spid="95"/>
                                        </p:tgtEl>
                                      </p:cBhvr>
                                    </p:animEffect>
                                    <p:anim calcmode="lin" valueType="num">
                                      <p:cBhvr>
                                        <p:cTn id="70" dur="1000" fill="hold"/>
                                        <p:tgtEl>
                                          <p:spTgt spid="95"/>
                                        </p:tgtEl>
                                        <p:attrNameLst>
                                          <p:attrName>ppt_x</p:attrName>
                                        </p:attrNameLst>
                                      </p:cBhvr>
                                      <p:tavLst>
                                        <p:tav tm="0">
                                          <p:val>
                                            <p:strVal val="#ppt_x"/>
                                          </p:val>
                                        </p:tav>
                                        <p:tav tm="100000">
                                          <p:val>
                                            <p:strVal val="#ppt_x"/>
                                          </p:val>
                                        </p:tav>
                                      </p:tavLst>
                                    </p:anim>
                                    <p:anim calcmode="lin" valueType="num">
                                      <p:cBhvr>
                                        <p:cTn id="71" dur="1000" fill="hold"/>
                                        <p:tgtEl>
                                          <p:spTgt spid="95"/>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1" presetClass="entr" presetSubtype="1" fill="hold" grpId="0" nodeType="afterEffect">
                                  <p:stCondLst>
                                    <p:cond delay="0"/>
                                  </p:stCondLst>
                                  <p:childTnLst>
                                    <p:set>
                                      <p:cBhvr>
                                        <p:cTn id="74" dur="1" fill="hold">
                                          <p:stCondLst>
                                            <p:cond delay="0"/>
                                          </p:stCondLst>
                                        </p:cTn>
                                        <p:tgtEl>
                                          <p:spTgt spid="137"/>
                                        </p:tgtEl>
                                        <p:attrNameLst>
                                          <p:attrName>style.visibility</p:attrName>
                                        </p:attrNameLst>
                                      </p:cBhvr>
                                      <p:to>
                                        <p:strVal val="visible"/>
                                      </p:to>
                                    </p:set>
                                    <p:animEffect transition="in" filter="wheel(1)">
                                      <p:cBhvr>
                                        <p:cTn id="75" dur="2000"/>
                                        <p:tgtEl>
                                          <p:spTgt spid="137"/>
                                        </p:tgtEl>
                                      </p:cBhvr>
                                    </p:animEffect>
                                  </p:childTnLst>
                                </p:cTn>
                              </p:par>
                            </p:childTnLst>
                          </p:cTn>
                        </p:par>
                        <p:par>
                          <p:cTn id="76" fill="hold">
                            <p:stCondLst>
                              <p:cond delay="14000"/>
                            </p:stCondLst>
                            <p:childTnLst>
                              <p:par>
                                <p:cTn id="77" presetID="53" presetClass="entr" presetSubtype="16" fill="hold"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14500"/>
                            </p:stCondLst>
                            <p:childTnLst>
                              <p:par>
                                <p:cTn id="83" presetID="22" presetClass="entr" presetSubtype="1" fill="hold" grpId="0" nodeType="afterEffect">
                                  <p:stCondLst>
                                    <p:cond delay="0"/>
                                  </p:stCondLst>
                                  <p:childTnLst>
                                    <p:set>
                                      <p:cBhvr>
                                        <p:cTn id="84" dur="1" fill="hold">
                                          <p:stCondLst>
                                            <p:cond delay="0"/>
                                          </p:stCondLst>
                                        </p:cTn>
                                        <p:tgtEl>
                                          <p:spTgt spid="141"/>
                                        </p:tgtEl>
                                        <p:attrNameLst>
                                          <p:attrName>style.visibility</p:attrName>
                                        </p:attrNameLst>
                                      </p:cBhvr>
                                      <p:to>
                                        <p:strVal val="visible"/>
                                      </p:to>
                                    </p:set>
                                    <p:animEffect transition="in" filter="wipe(up)">
                                      <p:cBhvr>
                                        <p:cTn id="85" dur="500"/>
                                        <p:tgtEl>
                                          <p:spTgt spid="141"/>
                                        </p:tgtEl>
                                      </p:cBhvr>
                                    </p:animEffect>
                                  </p:childTnLst>
                                </p:cTn>
                              </p:par>
                            </p:childTnLst>
                          </p:cTn>
                        </p:par>
                        <p:par>
                          <p:cTn id="86" fill="hold">
                            <p:stCondLst>
                              <p:cond delay="15000"/>
                            </p:stCondLst>
                            <p:childTnLst>
                              <p:par>
                                <p:cTn id="87" presetID="22" presetClass="entr" presetSubtype="1" fill="hold" nodeType="afterEffect">
                                  <p:stCondLst>
                                    <p:cond delay="0"/>
                                  </p:stCondLst>
                                  <p:childTnLst>
                                    <p:set>
                                      <p:cBhvr>
                                        <p:cTn id="88" dur="1" fill="hold">
                                          <p:stCondLst>
                                            <p:cond delay="0"/>
                                          </p:stCondLst>
                                        </p:cTn>
                                        <p:tgtEl>
                                          <p:spTgt spid="142"/>
                                        </p:tgtEl>
                                        <p:attrNameLst>
                                          <p:attrName>style.visibility</p:attrName>
                                        </p:attrNameLst>
                                      </p:cBhvr>
                                      <p:to>
                                        <p:strVal val="visible"/>
                                      </p:to>
                                    </p:set>
                                    <p:animEffect transition="in" filter="wipe(up)">
                                      <p:cBhvr>
                                        <p:cTn id="89" dur="500"/>
                                        <p:tgtEl>
                                          <p:spTgt spid="142"/>
                                        </p:tgtEl>
                                      </p:cBhvr>
                                    </p:animEffect>
                                  </p:childTnLst>
                                </p:cTn>
                              </p:par>
                            </p:childTnLst>
                          </p:cTn>
                        </p:par>
                        <p:par>
                          <p:cTn id="90" fill="hold">
                            <p:stCondLst>
                              <p:cond delay="15500"/>
                            </p:stCondLst>
                            <p:childTnLst>
                              <p:par>
                                <p:cTn id="91" presetID="42" presetClass="entr" presetSubtype="0" fill="hold" grpId="0" nodeType="afterEffect">
                                  <p:stCondLst>
                                    <p:cond delay="0"/>
                                  </p:stCondLst>
                                  <p:childTnLst>
                                    <p:set>
                                      <p:cBhvr>
                                        <p:cTn id="92" dur="1" fill="hold">
                                          <p:stCondLst>
                                            <p:cond delay="0"/>
                                          </p:stCondLst>
                                        </p:cTn>
                                        <p:tgtEl>
                                          <p:spTgt spid="138"/>
                                        </p:tgtEl>
                                        <p:attrNameLst>
                                          <p:attrName>style.visibility</p:attrName>
                                        </p:attrNameLst>
                                      </p:cBhvr>
                                      <p:to>
                                        <p:strVal val="visible"/>
                                      </p:to>
                                    </p:set>
                                    <p:animEffect transition="in" filter="fade">
                                      <p:cBhvr>
                                        <p:cTn id="93" dur="1000"/>
                                        <p:tgtEl>
                                          <p:spTgt spid="138"/>
                                        </p:tgtEl>
                                      </p:cBhvr>
                                    </p:animEffect>
                                    <p:anim calcmode="lin" valueType="num">
                                      <p:cBhvr>
                                        <p:cTn id="94" dur="1000" fill="hold"/>
                                        <p:tgtEl>
                                          <p:spTgt spid="138"/>
                                        </p:tgtEl>
                                        <p:attrNameLst>
                                          <p:attrName>ppt_x</p:attrName>
                                        </p:attrNameLst>
                                      </p:cBhvr>
                                      <p:tavLst>
                                        <p:tav tm="0">
                                          <p:val>
                                            <p:strVal val="#ppt_x"/>
                                          </p:val>
                                        </p:tav>
                                        <p:tav tm="100000">
                                          <p:val>
                                            <p:strVal val="#ppt_x"/>
                                          </p:val>
                                        </p:tav>
                                      </p:tavLst>
                                    </p:anim>
                                    <p:anim calcmode="lin" valueType="num">
                                      <p:cBhvr>
                                        <p:cTn id="95" dur="1000" fill="hold"/>
                                        <p:tgtEl>
                                          <p:spTgt spid="138"/>
                                        </p:tgtEl>
                                        <p:attrNameLst>
                                          <p:attrName>ppt_y</p:attrName>
                                        </p:attrNameLst>
                                      </p:cBhvr>
                                      <p:tavLst>
                                        <p:tav tm="0">
                                          <p:val>
                                            <p:strVal val="#ppt_y+.1"/>
                                          </p:val>
                                        </p:tav>
                                        <p:tav tm="100000">
                                          <p:val>
                                            <p:strVal val="#ppt_y"/>
                                          </p:val>
                                        </p:tav>
                                      </p:tavLst>
                                    </p:anim>
                                  </p:childTnLst>
                                </p:cTn>
                              </p:par>
                            </p:childTnLst>
                          </p:cTn>
                        </p:par>
                        <p:par>
                          <p:cTn id="96" fill="hold">
                            <p:stCondLst>
                              <p:cond delay="16500"/>
                            </p:stCondLst>
                            <p:childTnLst>
                              <p:par>
                                <p:cTn id="97" presetID="42" presetClass="entr" presetSubtype="0" fill="hold" nodeType="afterEffect">
                                  <p:stCondLst>
                                    <p:cond delay="0"/>
                                  </p:stCondLst>
                                  <p:childTnLst>
                                    <p:set>
                                      <p:cBhvr>
                                        <p:cTn id="98" dur="1" fill="hold">
                                          <p:stCondLst>
                                            <p:cond delay="0"/>
                                          </p:stCondLst>
                                        </p:cTn>
                                        <p:tgtEl>
                                          <p:spTgt spid="139"/>
                                        </p:tgtEl>
                                        <p:attrNameLst>
                                          <p:attrName>style.visibility</p:attrName>
                                        </p:attrNameLst>
                                      </p:cBhvr>
                                      <p:to>
                                        <p:strVal val="visible"/>
                                      </p:to>
                                    </p:set>
                                    <p:animEffect transition="in" filter="fade">
                                      <p:cBhvr>
                                        <p:cTn id="99" dur="1000"/>
                                        <p:tgtEl>
                                          <p:spTgt spid="139"/>
                                        </p:tgtEl>
                                      </p:cBhvr>
                                    </p:animEffect>
                                    <p:anim calcmode="lin" valueType="num">
                                      <p:cBhvr>
                                        <p:cTn id="100" dur="1000" fill="hold"/>
                                        <p:tgtEl>
                                          <p:spTgt spid="139"/>
                                        </p:tgtEl>
                                        <p:attrNameLst>
                                          <p:attrName>ppt_x</p:attrName>
                                        </p:attrNameLst>
                                      </p:cBhvr>
                                      <p:tavLst>
                                        <p:tav tm="0">
                                          <p:val>
                                            <p:strVal val="#ppt_x"/>
                                          </p:val>
                                        </p:tav>
                                        <p:tav tm="100000">
                                          <p:val>
                                            <p:strVal val="#ppt_x"/>
                                          </p:val>
                                        </p:tav>
                                      </p:tavLst>
                                    </p:anim>
                                    <p:anim calcmode="lin" valueType="num">
                                      <p:cBhvr>
                                        <p:cTn id="101" dur="1000" fill="hold"/>
                                        <p:tgtEl>
                                          <p:spTgt spid="1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animBg="1"/>
      <p:bldP spid="3" grpId="0" animBg="1"/>
      <p:bldP spid="88" grpId="0"/>
      <p:bldP spid="93" grpId="0" animBg="1"/>
      <p:bldP spid="94" grpId="0" animBg="1"/>
      <p:bldP spid="97" grpId="0"/>
      <p:bldP spid="137" grpId="0" animBg="1"/>
      <p:bldP spid="138" grpId="0" animBg="1"/>
      <p:bldP spid="1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1810</TotalTime>
  <Words>5330</Words>
  <Application>Microsoft Office PowerPoint</Application>
  <PresentationFormat>Widescreen</PresentationFormat>
  <Paragraphs>519</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506</cp:revision>
  <dcterms:created xsi:type="dcterms:W3CDTF">2016-09-28T22:08:47Z</dcterms:created>
  <dcterms:modified xsi:type="dcterms:W3CDTF">2018-11-12T15:54:15Z</dcterms:modified>
</cp:coreProperties>
</file>