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4" r:id="rId3"/>
    <p:sldId id="644" r:id="rId4"/>
    <p:sldId id="635" r:id="rId5"/>
    <p:sldId id="627" r:id="rId6"/>
    <p:sldId id="628" r:id="rId7"/>
    <p:sldId id="629" r:id="rId8"/>
    <p:sldId id="630" r:id="rId9"/>
    <p:sldId id="631" r:id="rId10"/>
    <p:sldId id="632" r:id="rId11"/>
    <p:sldId id="633" r:id="rId12"/>
    <p:sldId id="636" r:id="rId13"/>
    <p:sldId id="637" r:id="rId14"/>
    <p:sldId id="638" r:id="rId15"/>
    <p:sldId id="639" r:id="rId16"/>
    <p:sldId id="640" r:id="rId17"/>
    <p:sldId id="641" r:id="rId18"/>
    <p:sldId id="642" r:id="rId19"/>
    <p:sldId id="643"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08705" y="728552"/>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2694</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634</cp:revision>
  <dcterms:created xsi:type="dcterms:W3CDTF">2016-09-28T22:08:47Z</dcterms:created>
  <dcterms:modified xsi:type="dcterms:W3CDTF">2019-08-18T19:14:57Z</dcterms:modified>
</cp:coreProperties>
</file>