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578" r:id="rId4"/>
    <p:sldId id="1293" r:id="rId5"/>
    <p:sldId id="1463" r:id="rId6"/>
    <p:sldId id="1590" r:id="rId7"/>
    <p:sldId id="1429"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4907" y="389787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15025" y="414561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2011</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2019-05-26T17:31:41Z</dcterms:modified>
</cp:coreProperties>
</file>