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11" r:id="rId3"/>
    <p:sldId id="1543" r:id="rId4"/>
    <p:sldId id="1541" r:id="rId5"/>
    <p:sldId id="1705" r:id="rId6"/>
    <p:sldId id="1577" r:id="rId7"/>
    <p:sldId id="1710" r:id="rId8"/>
    <p:sldId id="1524" r:id="rId9"/>
    <p:sldId id="1433" r:id="rId10"/>
    <p:sldId id="1296" r:id="rId11"/>
    <p:sldId id="1708" r:id="rId12"/>
    <p:sldId id="1510" r:id="rId13"/>
    <p:sldId id="1540" r:id="rId14"/>
    <p:sldId id="1542" r:id="rId15"/>
    <p:sldId id="1539" r:id="rId16"/>
    <p:sldId id="1454" r:id="rId17"/>
    <p:sldId id="1096"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2747468" y="3429000"/>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3047586" y="3676735"/>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21, 2019</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1730</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582</cp:revision>
  <dcterms:created xsi:type="dcterms:W3CDTF">2016-09-28T22:08:47Z</dcterms:created>
  <dcterms:modified xsi:type="dcterms:W3CDTF">2019-08-09T20:12:11Z</dcterms:modified>
</cp:coreProperties>
</file>