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28260" y="4363001"/>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2123</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2019-02-24T20:38:32Z</dcterms:modified>
</cp:coreProperties>
</file>