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473" r:id="rId3"/>
    <p:sldId id="1443" r:id="rId4"/>
    <p:sldId id="1543" r:id="rId5"/>
    <p:sldId id="1541" r:id="rId6"/>
    <p:sldId id="1705" r:id="rId7"/>
    <p:sldId id="1577" r:id="rId8"/>
    <p:sldId id="1710" r:id="rId9"/>
    <p:sldId id="1524" r:id="rId10"/>
    <p:sldId id="1433" r:id="rId11"/>
    <p:sldId id="1296" r:id="rId12"/>
    <p:sldId id="1708" r:id="rId13"/>
    <p:sldId id="1510" r:id="rId14"/>
    <p:sldId id="1540" r:id="rId15"/>
    <p:sldId id="1542" r:id="rId16"/>
    <p:sldId id="1539" r:id="rId17"/>
    <p:sldId id="1454" r:id="rId18"/>
    <p:sldId id="1096" r:id="rId19"/>
    <p:sldId id="1511" r:id="rId20"/>
    <p:sldId id="1566" r:id="rId21"/>
    <p:sldId id="1521" r:id="rId22"/>
    <p:sldId id="1584" r:id="rId23"/>
    <p:sldId id="605" r:id="rId24"/>
    <p:sldId id="1580" r:id="rId25"/>
    <p:sldId id="1291" r:id="rId26"/>
    <p:sldId id="1423" r:id="rId27"/>
    <p:sldId id="1445" r:id="rId28"/>
    <p:sldId id="1465" r:id="rId29"/>
    <p:sldId id="1449"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5023073" y="49090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73680" y="663661"/>
            <a:ext cx="6054334" cy="2421147"/>
            <a:chOff x="5293521" y="3186148"/>
            <a:chExt cx="6054334" cy="2421147"/>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93521" y="3186148"/>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921468" y="4421206"/>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808545" y="5299518"/>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2019-09-12T16:08:47Z</dcterms:modified>
</cp:coreProperties>
</file>