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13282" y="355779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713400" y="380553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2019-01-29T18:27:05Z</dcterms:modified>
</cp:coreProperties>
</file>