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23" r:id="rId3"/>
    <p:sldId id="1445" r:id="rId4"/>
    <p:sldId id="1449" r:id="rId5"/>
    <p:sldId id="1441" r:id="rId6"/>
    <p:sldId id="1443" r:id="rId7"/>
    <p:sldId id="1181" r:id="rId8"/>
    <p:sldId id="1509" r:id="rId9"/>
    <p:sldId id="1432" r:id="rId10"/>
    <p:sldId id="1510" r:id="rId11"/>
    <p:sldId id="1511"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7" d="100"/>
          <a:sy n="87" d="100"/>
        </p:scale>
        <p:origin x="72" y="45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1922</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498</cp:revision>
  <dcterms:created xsi:type="dcterms:W3CDTF">2016-09-28T22:08:47Z</dcterms:created>
  <dcterms:modified xsi:type="dcterms:W3CDTF">2018-11-18T21:11:27Z</dcterms:modified>
</cp:coreProperties>
</file>