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45" r:id="rId3"/>
    <p:sldId id="1794" r:id="rId4"/>
    <p:sldId id="1707" r:id="rId5"/>
    <p:sldId id="1752" r:id="rId6"/>
    <p:sldId id="1819" r:id="rId7"/>
    <p:sldId id="1821" r:id="rId8"/>
    <p:sldId id="1822" r:id="rId9"/>
    <p:sldId id="1823" r:id="rId10"/>
    <p:sldId id="182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5192488" y="2098899"/>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2022</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666</cp:revision>
  <dcterms:created xsi:type="dcterms:W3CDTF">2016-09-28T22:08:47Z</dcterms:created>
  <dcterms:modified xsi:type="dcterms:W3CDTF">2019-08-18T20:15:15Z</dcterms:modified>
</cp:coreProperties>
</file>