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0" d="100"/>
          <a:sy n="80" d="100"/>
        </p:scale>
        <p:origin x="126" y="7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401701" y="213422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2018-09-15T23:18:50Z</dcterms:modified>
</cp:coreProperties>
</file>