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40" r:id="rId3"/>
    <p:sldId id="574" r:id="rId4"/>
    <p:sldId id="564" r:id="rId5"/>
    <p:sldId id="568" r:id="rId6"/>
    <p:sldId id="586" r:id="rId7"/>
    <p:sldId id="591" r:id="rId8"/>
    <p:sldId id="590" r:id="rId9"/>
    <p:sldId id="587" r:id="rId10"/>
    <p:sldId id="581" r:id="rId11"/>
    <p:sldId id="580" r:id="rId12"/>
    <p:sldId id="584" r:id="rId13"/>
    <p:sldId id="585" r:id="rId14"/>
    <p:sldId id="588" r:id="rId15"/>
    <p:sldId id="534" r:id="rId16"/>
    <p:sldId id="570" r:id="rId17"/>
    <p:sldId id="571" r:id="rId18"/>
    <p:sldId id="572" r:id="rId19"/>
    <p:sldId id="573" r:id="rId20"/>
    <p:sldId id="575" r:id="rId21"/>
    <p:sldId id="576" r:id="rId22"/>
    <p:sldId id="577" r:id="rId23"/>
    <p:sldId id="578" r:id="rId24"/>
    <p:sldId id="579" r:id="rId25"/>
    <p:sldId id="561" r:id="rId26"/>
    <p:sldId id="569" r:id="rId27"/>
    <p:sldId id="565" r:id="rId28"/>
    <p:sldId id="567" r:id="rId29"/>
    <p:sldId id="562" r:id="rId30"/>
    <p:sldId id="563" r:id="rId31"/>
    <p:sldId id="566" r:id="rId32"/>
    <p:sldId id="560" r:id="rId33"/>
    <p:sldId id="552" r:id="rId34"/>
    <p:sldId id="553" r:id="rId35"/>
    <p:sldId id="554" r:id="rId36"/>
    <p:sldId id="555" r:id="rId37"/>
    <p:sldId id="556" r:id="rId38"/>
    <p:sldId id="557" r:id="rId39"/>
    <p:sldId id="558" r:id="rId40"/>
    <p:sldId id="559"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77" d="100"/>
          <a:sy n="77" d="100"/>
        </p:scale>
        <p:origin x="114" y="81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12.jpg"/><Relationship Id="rId5" Type="http://schemas.openxmlformats.org/officeDocument/2006/relationships/image" Target="../media/image13.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4.jp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5.jpg"/><Relationship Id="rId5" Type="http://schemas.openxmlformats.org/officeDocument/2006/relationships/image" Target="../media/image14.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5.jpg"/><Relationship Id="rId5" Type="http://schemas.openxmlformats.org/officeDocument/2006/relationships/image" Target="../media/image6.jp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jpg"/><Relationship Id="rId7" Type="http://schemas.openxmlformats.org/officeDocument/2006/relationships/image" Target="../media/image30.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 Id="rId9" Type="http://schemas.openxmlformats.org/officeDocument/2006/relationships/image" Target="../media/image32.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5.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4.jpg"/><Relationship Id="rId4" Type="http://schemas.openxmlformats.org/officeDocument/2006/relationships/image" Target="../media/image25.jpg"/><Relationship Id="rId9" Type="http://schemas.openxmlformats.org/officeDocument/2006/relationships/image" Target="../media/image34.jp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22.jpg"/><Relationship Id="rId5" Type="http://schemas.openxmlformats.org/officeDocument/2006/relationships/image" Target="../media/image23.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7.jpg"/><Relationship Id="rId4" Type="http://schemas.openxmlformats.org/officeDocument/2006/relationships/image" Target="../media/image14.jpg"/></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5.jpg"/><Relationship Id="rId5" Type="http://schemas.openxmlformats.org/officeDocument/2006/relationships/image" Target="../media/image6.jpg"/><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4.jpg"/><Relationship Id="rId5" Type="http://schemas.openxmlformats.org/officeDocument/2006/relationships/image" Target="../media/image17.jpg"/><Relationship Id="rId4" Type="http://schemas.openxmlformats.org/officeDocument/2006/relationships/image" Target="../media/image3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9.jpg"/><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5.jpg"/><Relationship Id="rId5" Type="http://schemas.openxmlformats.org/officeDocument/2006/relationships/image" Target="../media/image33.jpg"/><Relationship Id="rId4" Type="http://schemas.openxmlformats.org/officeDocument/2006/relationships/image" Target="../media/image5.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4.jp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19171</TotalTime>
  <Words>5117</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5931</cp:revision>
  <dcterms:created xsi:type="dcterms:W3CDTF">2015-12-31T02:20:12Z</dcterms:created>
  <dcterms:modified xsi:type="dcterms:W3CDTF">2019-05-28T16:39:18Z</dcterms:modified>
</cp:coreProperties>
</file>