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752" r:id="rId4"/>
    <p:sldId id="1819" r:id="rId5"/>
    <p:sldId id="1821" r:id="rId6"/>
    <p:sldId id="1822" r:id="rId7"/>
    <p:sldId id="1823" r:id="rId8"/>
    <p:sldId id="1824" r:id="rId9"/>
    <p:sldId id="1545" r:id="rId10"/>
    <p:sldId id="179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3" d="100"/>
          <a:sy n="73" d="100"/>
        </p:scale>
        <p:origin x="60"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417555" y="461548"/>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2019-09-06T21:29:41Z</dcterms:modified>
</cp:coreProperties>
</file>