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73310" y="385209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73428" y="409982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2019-08-11T20:08:26Z</dcterms:modified>
</cp:coreProperties>
</file>