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598595" y="3775116"/>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898713" y="4022851"/>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2019-05-24T16:36:19Z</dcterms:modified>
</cp:coreProperties>
</file>