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573" r:id="rId2"/>
    <p:sldId id="559" r:id="rId3"/>
    <p:sldId id="563" r:id="rId4"/>
    <p:sldId id="555" r:id="rId5"/>
    <p:sldId id="558" r:id="rId6"/>
    <p:sldId id="561" r:id="rId7"/>
    <p:sldId id="556" r:id="rId8"/>
    <p:sldId id="557" r:id="rId9"/>
    <p:sldId id="560" r:id="rId10"/>
    <p:sldId id="562" r:id="rId11"/>
    <p:sldId id="564" r:id="rId12"/>
    <p:sldId id="571" r:id="rId13"/>
    <p:sldId id="565" r:id="rId14"/>
    <p:sldId id="566" r:id="rId15"/>
    <p:sldId id="567" r:id="rId16"/>
    <p:sldId id="568" r:id="rId17"/>
    <p:sldId id="569" r:id="rId18"/>
    <p:sldId id="570" r:id="rId19"/>
    <p:sldId id="572" r:id="rId20"/>
    <p:sldId id="548" r:id="rId21"/>
    <p:sldId id="511" r:id="rId22"/>
    <p:sldId id="514" r:id="rId23"/>
    <p:sldId id="519" r:id="rId24"/>
    <p:sldId id="533" r:id="rId25"/>
    <p:sldId id="549" r:id="rId26"/>
    <p:sldId id="490" r:id="rId27"/>
    <p:sldId id="508" r:id="rId28"/>
    <p:sldId id="510" r:id="rId29"/>
    <p:sldId id="554" r:id="rId30"/>
    <p:sldId id="553" r:id="rId31"/>
    <p:sldId id="542" r:id="rId32"/>
    <p:sldId id="552" r:id="rId33"/>
    <p:sldId id="551" r:id="rId34"/>
    <p:sldId id="359" r:id="rId35"/>
    <p:sldId id="459" r:id="rId36"/>
    <p:sldId id="360" r:id="rId37"/>
    <p:sldId id="505" r:id="rId38"/>
    <p:sldId id="351" r:id="rId39"/>
    <p:sldId id="355" r:id="rId40"/>
    <p:sldId id="356" r:id="rId41"/>
    <p:sldId id="357" r:id="rId42"/>
    <p:sldId id="358" r:id="rId43"/>
    <p:sldId id="276" r:id="rId44"/>
    <p:sldId id="277" r:id="rId45"/>
    <p:sldId id="278" r:id="rId46"/>
    <p:sldId id="279" r:id="rId47"/>
    <p:sldId id="280" r:id="rId48"/>
    <p:sldId id="281" r:id="rId49"/>
    <p:sldId id="282"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0E0F11"/>
    <a:srgbClr val="BFBFBF"/>
    <a:srgbClr val="939393"/>
    <a:srgbClr val="7A7A7A"/>
    <a:srgbClr val="44546B"/>
    <a:srgbClr val="5C9AD3"/>
    <a:srgbClr val="FE4A1E"/>
    <a:srgbClr val="FF2B2A"/>
    <a:srgbClr val="01AA8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78" y="930"/>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C9AD3"/>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33D3-4376-A2BE-FCE0D127F286}"/>
              </c:ext>
            </c:extLst>
          </c:dPt>
          <c:dPt>
            <c:idx val="1"/>
            <c:bubble3D val="0"/>
            <c:spPr>
              <a:solidFill>
                <a:srgbClr val="FE4A1E"/>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7A7A7A"/>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1768-42BC-8EEA-4B16B5CA06C8}"/>
              </c:ext>
            </c:extLst>
          </c:dPt>
          <c:dPt>
            <c:idx val="3"/>
            <c:bubble3D val="0"/>
            <c:spPr>
              <a:solidFill>
                <a:srgbClr val="44546B"/>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7325416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682153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768418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218142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3" tooltip="Free PowerPoint"/>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8" r:id="rId16"/>
    <p:sldLayoutId id="2147483689" r:id="rId17"/>
    <p:sldLayoutId id="2147483690" r:id="rId18"/>
    <p:sldLayoutId id="2147483692" r:id="rId19"/>
    <p:sldLayoutId id="2147483693" r:id="rId20"/>
    <p:sldLayoutId id="2147483694"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chart" Target="../charts/char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16.jpg"/><Relationship Id="rId7"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4.jpg"/><Relationship Id="rId4" Type="http://schemas.openxmlformats.org/officeDocument/2006/relationships/image" Target="../media/image23.jpg"/></Relationships>
</file>

<file path=ppt/slides/_rels/slide2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jpg"/><Relationship Id="rId5" Type="http://schemas.openxmlformats.org/officeDocument/2006/relationships/image" Target="../media/image27.jpg"/><Relationship Id="rId4" Type="http://schemas.openxmlformats.org/officeDocument/2006/relationships/image" Target="../media/image26.jpg"/></Relationships>
</file>

<file path=ppt/slides/_rels/slide2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5.jpg"/><Relationship Id="rId5" Type="http://schemas.openxmlformats.org/officeDocument/2006/relationships/image" Target="../media/image31.png"/><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34.jpg"/><Relationship Id="rId4" Type="http://schemas.openxmlformats.org/officeDocument/2006/relationships/image" Target="../media/image33.jpg"/></Relationships>
</file>

<file path=ppt/slides/_rels/slide2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40.png"/><Relationship Id="rId5" Type="http://schemas.openxmlformats.org/officeDocument/2006/relationships/hyperlink" Target="http://powerpoint.sage-fox.com/" TargetMode="External"/><Relationship Id="rId4" Type="http://schemas.openxmlformats.org/officeDocument/2006/relationships/image" Target="../media/image39.jpg"/></Relationships>
</file>

<file path=ppt/slides/_rels/slide39.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3.jpg"/><Relationship Id="rId4" Type="http://schemas.openxmlformats.org/officeDocument/2006/relationships/image" Target="../media/image42.jp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7.jpg"/><Relationship Id="rId5" Type="http://schemas.openxmlformats.org/officeDocument/2006/relationships/image" Target="../media/image46.jpg"/><Relationship Id="rId4" Type="http://schemas.openxmlformats.org/officeDocument/2006/relationships/image" Target="../media/image45.jp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jpg"/><Relationship Id="rId5" Type="http://schemas.openxmlformats.org/officeDocument/2006/relationships/image" Target="../media/image11.jpg"/><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3066150" y="2727282"/>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0E0F11">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E4A1E"/>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5C9A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546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7A7A7A"/>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02028"/>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702305" y="412133"/>
            <a:ext cx="3941744" cy="640080"/>
            <a:chOff x="7514702" y="5947791"/>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5947791"/>
              <a:ext cx="3931920" cy="640080"/>
              <a:chOff x="6118912" y="5968686"/>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0E0F11">
                    <a:alpha val="50000"/>
                  </a:srgbClr>
                </a:solidFill>
                <a:ln w="31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Jan 21, 2020</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7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4" name="Freeform: Shape 83">
            <a:extLst>
              <a:ext uri="{FF2B5EF4-FFF2-40B4-BE49-F238E27FC236}">
                <a16:creationId xmlns:a16="http://schemas.microsoft.com/office/drawing/2014/main" id="{DDC8A5ED-76E5-4D13-AC92-78A7AB9C74ED}"/>
              </a:ext>
            </a:extLst>
          </p:cNvPr>
          <p:cNvSpPr/>
          <p:nvPr/>
        </p:nvSpPr>
        <p:spPr>
          <a:xfrm rot="18870579">
            <a:off x="2472942" y="2374518"/>
            <a:ext cx="2796932"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0E56E604-882B-40AB-B500-9B4BE4A0CDA0}"/>
              </a:ext>
            </a:extLst>
          </p:cNvPr>
          <p:cNvSpPr>
            <a:spLocks noChangeAspect="1"/>
          </p:cNvSpPr>
          <p:nvPr/>
        </p:nvSpPr>
        <p:spPr>
          <a:xfrm>
            <a:off x="3917067" y="1785796"/>
            <a:ext cx="1110330" cy="1110330"/>
          </a:xfrm>
          <a:prstGeom prst="ellipse">
            <a:avLst/>
          </a:pr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864681A6-B27C-4A23-ADB9-23808A18D5A5}"/>
              </a:ext>
            </a:extLst>
          </p:cNvPr>
          <p:cNvSpPr/>
          <p:nvPr/>
        </p:nvSpPr>
        <p:spPr>
          <a:xfrm rot="2542892">
            <a:off x="2482668" y="3567206"/>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35557593-4BD1-40C9-B776-42DFD7397087}"/>
              </a:ext>
            </a:extLst>
          </p:cNvPr>
          <p:cNvSpPr/>
          <p:nvPr/>
        </p:nvSpPr>
        <p:spPr>
          <a:xfrm rot="20136125">
            <a:off x="3870813" y="3819203"/>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319AD700-01EB-4024-87E3-CB46538D3A77}"/>
              </a:ext>
            </a:extLst>
          </p:cNvPr>
          <p:cNvSpPr/>
          <p:nvPr/>
        </p:nvSpPr>
        <p:spPr>
          <a:xfrm rot="1858258">
            <a:off x="5360644" y="3937344"/>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56C20786-D7C1-4435-87A2-E7A93628F28C}"/>
              </a:ext>
            </a:extLst>
          </p:cNvPr>
          <p:cNvSpPr/>
          <p:nvPr/>
        </p:nvSpPr>
        <p:spPr>
          <a:xfrm rot="19690972">
            <a:off x="6818058" y="3946898"/>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C0E00050-261B-46D5-B86F-B84215FE64C6}"/>
              </a:ext>
            </a:extLst>
          </p:cNvPr>
          <p:cNvSpPr>
            <a:spLocks noChangeAspect="1"/>
          </p:cNvSpPr>
          <p:nvPr/>
        </p:nvSpPr>
        <p:spPr>
          <a:xfrm>
            <a:off x="2696106" y="2977569"/>
            <a:ext cx="1110330" cy="1110330"/>
          </a:xfrm>
          <a:prstGeom prst="ellipse">
            <a:avLst/>
          </a:pr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B12B80A5-E5EE-46FB-85D0-062D9DC612CA}"/>
              </a:ext>
            </a:extLst>
          </p:cNvPr>
          <p:cNvSpPr>
            <a:spLocks noChangeAspect="1"/>
          </p:cNvSpPr>
          <p:nvPr/>
        </p:nvSpPr>
        <p:spPr>
          <a:xfrm>
            <a:off x="3915494" y="4157641"/>
            <a:ext cx="1110330" cy="1110330"/>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6C3DDA69-2951-4B6F-914A-85FE6D8C0686}"/>
              </a:ext>
            </a:extLst>
          </p:cNvPr>
          <p:cNvSpPr>
            <a:spLocks noChangeAspect="1"/>
          </p:cNvSpPr>
          <p:nvPr/>
        </p:nvSpPr>
        <p:spPr>
          <a:xfrm>
            <a:off x="5469394" y="3468818"/>
            <a:ext cx="1110330" cy="1110330"/>
          </a:xfrm>
          <a:prstGeom prst="ellipse">
            <a:avLst/>
          </a:pr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88924D44-7E41-455B-A6D7-02C97D8DE49A}"/>
              </a:ext>
            </a:extLst>
          </p:cNvPr>
          <p:cNvSpPr>
            <a:spLocks noChangeAspect="1"/>
          </p:cNvSpPr>
          <p:nvPr/>
        </p:nvSpPr>
        <p:spPr>
          <a:xfrm>
            <a:off x="6927103" y="4381938"/>
            <a:ext cx="1110330" cy="1110330"/>
          </a:xfrm>
          <a:prstGeom prst="ellipse">
            <a:avLst/>
          </a:prstGeom>
          <a:solidFill>
            <a:srgbClr val="93939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06C9C6A8-E5EE-4919-AA77-6138AF6727F9}"/>
              </a:ext>
            </a:extLst>
          </p:cNvPr>
          <p:cNvSpPr>
            <a:spLocks noChangeAspect="1"/>
          </p:cNvSpPr>
          <p:nvPr/>
        </p:nvSpPr>
        <p:spPr>
          <a:xfrm>
            <a:off x="8388266" y="3530419"/>
            <a:ext cx="1110330" cy="1110330"/>
          </a:xfrm>
          <a:prstGeom prst="ellipse">
            <a:avLst/>
          </a:prstGeom>
          <a:solidFill>
            <a:srgbClr val="BFBFBF"/>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88" name="Freeform 20"/>
          <p:cNvSpPr>
            <a:spLocks/>
          </p:cNvSpPr>
          <p:nvPr/>
        </p:nvSpPr>
        <p:spPr bwMode="auto">
          <a:xfrm>
            <a:off x="4071708" y="194185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20">
            <a:extLst>
              <a:ext uri="{FF2B5EF4-FFF2-40B4-BE49-F238E27FC236}">
                <a16:creationId xmlns:a16="http://schemas.microsoft.com/office/drawing/2014/main" id="{EC31B0E8-B329-4A24-ADA6-AAD5C966C0F0}"/>
              </a:ext>
            </a:extLst>
          </p:cNvPr>
          <p:cNvSpPr>
            <a:spLocks/>
          </p:cNvSpPr>
          <p:nvPr/>
        </p:nvSpPr>
        <p:spPr bwMode="auto">
          <a:xfrm>
            <a:off x="2838058" y="3135207"/>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20">
            <a:extLst>
              <a:ext uri="{FF2B5EF4-FFF2-40B4-BE49-F238E27FC236}">
                <a16:creationId xmlns:a16="http://schemas.microsoft.com/office/drawing/2014/main" id="{80AFE5E2-FC34-4B8C-B6D9-C41F6BF85D1D}"/>
              </a:ext>
            </a:extLst>
          </p:cNvPr>
          <p:cNvSpPr>
            <a:spLocks/>
          </p:cNvSpPr>
          <p:nvPr/>
        </p:nvSpPr>
        <p:spPr bwMode="auto">
          <a:xfrm>
            <a:off x="4069135" y="430180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20">
            <a:extLst>
              <a:ext uri="{FF2B5EF4-FFF2-40B4-BE49-F238E27FC236}">
                <a16:creationId xmlns:a16="http://schemas.microsoft.com/office/drawing/2014/main" id="{1B938CD6-C4BD-4E0D-B50C-48EC5261FD67}"/>
              </a:ext>
            </a:extLst>
          </p:cNvPr>
          <p:cNvSpPr>
            <a:spLocks/>
          </p:cNvSpPr>
          <p:nvPr/>
        </p:nvSpPr>
        <p:spPr bwMode="auto">
          <a:xfrm>
            <a:off x="5613557" y="362299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20">
            <a:extLst>
              <a:ext uri="{FF2B5EF4-FFF2-40B4-BE49-F238E27FC236}">
                <a16:creationId xmlns:a16="http://schemas.microsoft.com/office/drawing/2014/main" id="{9316AB42-C0C5-43E7-BA66-14B7EF56E972}"/>
              </a:ext>
            </a:extLst>
          </p:cNvPr>
          <p:cNvSpPr>
            <a:spLocks/>
          </p:cNvSpPr>
          <p:nvPr/>
        </p:nvSpPr>
        <p:spPr bwMode="auto">
          <a:xfrm>
            <a:off x="7080795" y="455282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20">
            <a:extLst>
              <a:ext uri="{FF2B5EF4-FFF2-40B4-BE49-F238E27FC236}">
                <a16:creationId xmlns:a16="http://schemas.microsoft.com/office/drawing/2014/main" id="{AF46AED5-5BB5-47C2-89AD-3564202913D3}"/>
              </a:ext>
            </a:extLst>
          </p:cNvPr>
          <p:cNvSpPr>
            <a:spLocks/>
          </p:cNvSpPr>
          <p:nvPr/>
        </p:nvSpPr>
        <p:spPr bwMode="auto">
          <a:xfrm>
            <a:off x="8539598" y="367807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2" name="Group 51"/>
          <p:cNvGrpSpPr/>
          <p:nvPr/>
        </p:nvGrpSpPr>
        <p:grpSpPr>
          <a:xfrm>
            <a:off x="4321513" y="2125627"/>
            <a:ext cx="293144" cy="419964"/>
            <a:chOff x="1341438" y="4229100"/>
            <a:chExt cx="223838" cy="320676"/>
          </a:xfrm>
          <a:solidFill>
            <a:schemeClr val="bg1">
              <a:lumMod val="50000"/>
            </a:schemeClr>
          </a:solidFill>
          <a:effectLst>
            <a:outerShdw blurRad="38100" sx="102000" sy="102000" algn="ctr" rotWithShape="0">
              <a:prstClr val="black">
                <a:alpha val="40000"/>
              </a:prstClr>
            </a:outerShdw>
          </a:effectLst>
        </p:grpSpPr>
        <p:sp>
          <p:nvSpPr>
            <p:cNvPr id="53" name="Freeform 15"/>
            <p:cNvSpPr>
              <a:spLocks noEditPoints="1"/>
            </p:cNvSpPr>
            <p:nvPr/>
          </p:nvSpPr>
          <p:spPr bwMode="auto">
            <a:xfrm>
              <a:off x="1341438" y="4354513"/>
              <a:ext cx="223838" cy="195263"/>
            </a:xfrm>
            <a:custGeom>
              <a:avLst/>
              <a:gdLst/>
              <a:ahLst/>
              <a:cxnLst>
                <a:cxn ang="0">
                  <a:pos x="233" y="187"/>
                </a:cxn>
                <a:cxn ang="0">
                  <a:pos x="219" y="202"/>
                </a:cxn>
                <a:cxn ang="0">
                  <a:pos x="15" y="202"/>
                </a:cxn>
                <a:cxn ang="0">
                  <a:pos x="0" y="187"/>
                </a:cxn>
                <a:cxn ang="0">
                  <a:pos x="0" y="15"/>
                </a:cxn>
                <a:cxn ang="0">
                  <a:pos x="15" y="0"/>
                </a:cxn>
                <a:cxn ang="0">
                  <a:pos x="214" y="0"/>
                </a:cxn>
                <a:cxn ang="0">
                  <a:pos x="228" y="15"/>
                </a:cxn>
                <a:cxn ang="0">
                  <a:pos x="233" y="187"/>
                </a:cxn>
                <a:cxn ang="0">
                  <a:pos x="126" y="95"/>
                </a:cxn>
                <a:cxn ang="0">
                  <a:pos x="139" y="58"/>
                </a:cxn>
                <a:cxn ang="0">
                  <a:pos x="91" y="60"/>
                </a:cxn>
                <a:cxn ang="0">
                  <a:pos x="106" y="95"/>
                </a:cxn>
                <a:cxn ang="0">
                  <a:pos x="85" y="158"/>
                </a:cxn>
                <a:cxn ang="0">
                  <a:pos x="146" y="158"/>
                </a:cxn>
                <a:cxn ang="0">
                  <a:pos x="126" y="95"/>
                </a:cxn>
              </a:cxnLst>
              <a:rect l="0" t="0" r="r" b="b"/>
              <a:pathLst>
                <a:path w="233" h="202">
                  <a:moveTo>
                    <a:pt x="233" y="187"/>
                  </a:moveTo>
                  <a:cubicBezTo>
                    <a:pt x="233" y="195"/>
                    <a:pt x="227" y="202"/>
                    <a:pt x="219" y="202"/>
                  </a:cubicBezTo>
                  <a:cubicBezTo>
                    <a:pt x="15" y="202"/>
                    <a:pt x="15" y="202"/>
                    <a:pt x="15" y="202"/>
                  </a:cubicBezTo>
                  <a:cubicBezTo>
                    <a:pt x="7" y="202"/>
                    <a:pt x="0" y="195"/>
                    <a:pt x="0" y="187"/>
                  </a:cubicBezTo>
                  <a:cubicBezTo>
                    <a:pt x="0" y="15"/>
                    <a:pt x="0" y="15"/>
                    <a:pt x="0" y="15"/>
                  </a:cubicBezTo>
                  <a:cubicBezTo>
                    <a:pt x="0" y="7"/>
                    <a:pt x="7" y="0"/>
                    <a:pt x="15" y="0"/>
                  </a:cubicBezTo>
                  <a:cubicBezTo>
                    <a:pt x="214" y="0"/>
                    <a:pt x="214" y="0"/>
                    <a:pt x="214" y="0"/>
                  </a:cubicBezTo>
                  <a:cubicBezTo>
                    <a:pt x="222" y="0"/>
                    <a:pt x="228" y="7"/>
                    <a:pt x="228" y="15"/>
                  </a:cubicBezTo>
                  <a:lnTo>
                    <a:pt x="233" y="187"/>
                  </a:lnTo>
                  <a:close/>
                  <a:moveTo>
                    <a:pt x="126" y="95"/>
                  </a:moveTo>
                  <a:cubicBezTo>
                    <a:pt x="141" y="89"/>
                    <a:pt x="145" y="73"/>
                    <a:pt x="139" y="58"/>
                  </a:cubicBezTo>
                  <a:cubicBezTo>
                    <a:pt x="134" y="43"/>
                    <a:pt x="102" y="35"/>
                    <a:pt x="91" y="60"/>
                  </a:cubicBezTo>
                  <a:cubicBezTo>
                    <a:pt x="80" y="84"/>
                    <a:pt x="106" y="95"/>
                    <a:pt x="106" y="95"/>
                  </a:cubicBezTo>
                  <a:cubicBezTo>
                    <a:pt x="85" y="158"/>
                    <a:pt x="85" y="158"/>
                    <a:pt x="85" y="158"/>
                  </a:cubicBezTo>
                  <a:cubicBezTo>
                    <a:pt x="146" y="158"/>
                    <a:pt x="146" y="158"/>
                    <a:pt x="146" y="158"/>
                  </a:cubicBezTo>
                  <a:lnTo>
                    <a:pt x="126"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1363663" y="4229100"/>
              <a:ext cx="180975" cy="166688"/>
            </a:xfrm>
            <a:custGeom>
              <a:avLst/>
              <a:gdLst/>
              <a:ahLst/>
              <a:cxnLst>
                <a:cxn ang="0">
                  <a:pos x="188" y="172"/>
                </a:cxn>
                <a:cxn ang="0">
                  <a:pos x="188" y="85"/>
                </a:cxn>
                <a:cxn ang="0">
                  <a:pos x="94" y="0"/>
                </a:cxn>
                <a:cxn ang="0">
                  <a:pos x="0" y="85"/>
                </a:cxn>
                <a:cxn ang="0">
                  <a:pos x="0" y="161"/>
                </a:cxn>
                <a:cxn ang="0">
                  <a:pos x="40" y="143"/>
                </a:cxn>
                <a:cxn ang="0">
                  <a:pos x="40" y="85"/>
                </a:cxn>
                <a:cxn ang="0">
                  <a:pos x="94" y="36"/>
                </a:cxn>
                <a:cxn ang="0">
                  <a:pos x="148" y="85"/>
                </a:cxn>
                <a:cxn ang="0">
                  <a:pos x="148" y="136"/>
                </a:cxn>
                <a:cxn ang="0">
                  <a:pos x="188" y="172"/>
                </a:cxn>
              </a:cxnLst>
              <a:rect l="0" t="0" r="r" b="b"/>
              <a:pathLst>
                <a:path w="188" h="172">
                  <a:moveTo>
                    <a:pt x="188" y="172"/>
                  </a:moveTo>
                  <a:cubicBezTo>
                    <a:pt x="188" y="85"/>
                    <a:pt x="188" y="85"/>
                    <a:pt x="188" y="85"/>
                  </a:cubicBezTo>
                  <a:cubicBezTo>
                    <a:pt x="188" y="85"/>
                    <a:pt x="179" y="0"/>
                    <a:pt x="94" y="0"/>
                  </a:cubicBezTo>
                  <a:cubicBezTo>
                    <a:pt x="9" y="0"/>
                    <a:pt x="0" y="85"/>
                    <a:pt x="0" y="85"/>
                  </a:cubicBezTo>
                  <a:cubicBezTo>
                    <a:pt x="0" y="161"/>
                    <a:pt x="0" y="161"/>
                    <a:pt x="0" y="161"/>
                  </a:cubicBezTo>
                  <a:cubicBezTo>
                    <a:pt x="40" y="143"/>
                    <a:pt x="40" y="143"/>
                    <a:pt x="40" y="143"/>
                  </a:cubicBezTo>
                  <a:cubicBezTo>
                    <a:pt x="40" y="85"/>
                    <a:pt x="40" y="85"/>
                    <a:pt x="40" y="85"/>
                  </a:cubicBezTo>
                  <a:cubicBezTo>
                    <a:pt x="40" y="85"/>
                    <a:pt x="45" y="36"/>
                    <a:pt x="94" y="36"/>
                  </a:cubicBezTo>
                  <a:cubicBezTo>
                    <a:pt x="143" y="36"/>
                    <a:pt x="148" y="85"/>
                    <a:pt x="148" y="85"/>
                  </a:cubicBezTo>
                  <a:cubicBezTo>
                    <a:pt x="148" y="136"/>
                    <a:pt x="148" y="136"/>
                    <a:pt x="148" y="136"/>
                  </a:cubicBezTo>
                  <a:lnTo>
                    <a:pt x="188" y="1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Freeform 139"/>
          <p:cNvSpPr>
            <a:spLocks noEditPoints="1"/>
          </p:cNvSpPr>
          <p:nvPr/>
        </p:nvSpPr>
        <p:spPr bwMode="auto">
          <a:xfrm>
            <a:off x="3016626" y="3332165"/>
            <a:ext cx="486255" cy="400583"/>
          </a:xfrm>
          <a:custGeom>
            <a:avLst/>
            <a:gdLst/>
            <a:ahLst/>
            <a:cxnLst>
              <a:cxn ang="0">
                <a:pos x="218" y="152"/>
              </a:cxn>
              <a:cxn ang="0">
                <a:pos x="218" y="145"/>
              </a:cxn>
              <a:cxn ang="0">
                <a:pos x="151" y="68"/>
              </a:cxn>
              <a:cxn ang="0">
                <a:pos x="214" y="22"/>
              </a:cxn>
              <a:cxn ang="0">
                <a:pos x="263" y="22"/>
              </a:cxn>
              <a:cxn ang="0">
                <a:pos x="324" y="87"/>
              </a:cxn>
              <a:cxn ang="0">
                <a:pos x="259" y="152"/>
              </a:cxn>
              <a:cxn ang="0">
                <a:pos x="259" y="173"/>
              </a:cxn>
              <a:cxn ang="0">
                <a:pos x="238" y="152"/>
              </a:cxn>
              <a:cxn ang="0">
                <a:pos x="218" y="152"/>
              </a:cxn>
              <a:cxn ang="0">
                <a:pos x="0" y="155"/>
              </a:cxn>
              <a:cxn ang="0">
                <a:pos x="65" y="237"/>
              </a:cxn>
              <a:cxn ang="0">
                <a:pos x="65" y="241"/>
              </a:cxn>
              <a:cxn ang="0">
                <a:pos x="65" y="273"/>
              </a:cxn>
              <a:cxn ang="0">
                <a:pos x="79" y="276"/>
              </a:cxn>
              <a:cxn ang="0">
                <a:pos x="109" y="238"/>
              </a:cxn>
              <a:cxn ang="0">
                <a:pos x="134" y="238"/>
              </a:cxn>
              <a:cxn ang="0">
                <a:pos x="214" y="173"/>
              </a:cxn>
              <a:cxn ang="0">
                <a:pos x="233" y="173"/>
              </a:cxn>
              <a:cxn ang="0">
                <a:pos x="267" y="211"/>
              </a:cxn>
              <a:cxn ang="0">
                <a:pos x="281" y="212"/>
              </a:cxn>
              <a:cxn ang="0">
                <a:pos x="281" y="174"/>
              </a:cxn>
              <a:cxn ang="0">
                <a:pos x="346" y="90"/>
              </a:cxn>
              <a:cxn ang="0">
                <a:pos x="261" y="0"/>
              </a:cxn>
              <a:cxn ang="0">
                <a:pos x="212" y="0"/>
              </a:cxn>
              <a:cxn ang="0">
                <a:pos x="131" y="65"/>
              </a:cxn>
              <a:cxn ang="0">
                <a:pos x="84" y="65"/>
              </a:cxn>
              <a:cxn ang="0">
                <a:pos x="0" y="155"/>
              </a:cxn>
            </a:cxnLst>
            <a:rect l="0" t="0" r="r" b="b"/>
            <a:pathLst>
              <a:path w="346" h="284">
                <a:moveTo>
                  <a:pt x="218" y="152"/>
                </a:moveTo>
                <a:cubicBezTo>
                  <a:pt x="218" y="150"/>
                  <a:pt x="218" y="147"/>
                  <a:pt x="218" y="145"/>
                </a:cubicBezTo>
                <a:cubicBezTo>
                  <a:pt x="218" y="102"/>
                  <a:pt x="189" y="77"/>
                  <a:pt x="151" y="68"/>
                </a:cubicBezTo>
                <a:cubicBezTo>
                  <a:pt x="162" y="42"/>
                  <a:pt x="187" y="22"/>
                  <a:pt x="214" y="22"/>
                </a:cubicBezTo>
                <a:cubicBezTo>
                  <a:pt x="263" y="22"/>
                  <a:pt x="263" y="22"/>
                  <a:pt x="263" y="22"/>
                </a:cubicBezTo>
                <a:cubicBezTo>
                  <a:pt x="298" y="22"/>
                  <a:pt x="324" y="51"/>
                  <a:pt x="324" y="87"/>
                </a:cubicBezTo>
                <a:cubicBezTo>
                  <a:pt x="324" y="156"/>
                  <a:pt x="259" y="152"/>
                  <a:pt x="259" y="152"/>
                </a:cubicBezTo>
                <a:cubicBezTo>
                  <a:pt x="259" y="173"/>
                  <a:pt x="259" y="173"/>
                  <a:pt x="259" y="173"/>
                </a:cubicBezTo>
                <a:cubicBezTo>
                  <a:pt x="238" y="152"/>
                  <a:pt x="238" y="152"/>
                  <a:pt x="238" y="152"/>
                </a:cubicBezTo>
                <a:cubicBezTo>
                  <a:pt x="218" y="152"/>
                  <a:pt x="218" y="152"/>
                  <a:pt x="218" y="152"/>
                </a:cubicBezTo>
                <a:close/>
                <a:moveTo>
                  <a:pt x="0" y="155"/>
                </a:moveTo>
                <a:cubicBezTo>
                  <a:pt x="0" y="196"/>
                  <a:pt x="30" y="226"/>
                  <a:pt x="65" y="237"/>
                </a:cubicBezTo>
                <a:cubicBezTo>
                  <a:pt x="65" y="239"/>
                  <a:pt x="65" y="240"/>
                  <a:pt x="65" y="241"/>
                </a:cubicBezTo>
                <a:cubicBezTo>
                  <a:pt x="65" y="273"/>
                  <a:pt x="65" y="273"/>
                  <a:pt x="65" y="273"/>
                </a:cubicBezTo>
                <a:cubicBezTo>
                  <a:pt x="65" y="283"/>
                  <a:pt x="72" y="284"/>
                  <a:pt x="79" y="276"/>
                </a:cubicBezTo>
                <a:cubicBezTo>
                  <a:pt x="109" y="238"/>
                  <a:pt x="109" y="238"/>
                  <a:pt x="109" y="238"/>
                </a:cubicBezTo>
                <a:cubicBezTo>
                  <a:pt x="134" y="238"/>
                  <a:pt x="134" y="238"/>
                  <a:pt x="134" y="238"/>
                </a:cubicBezTo>
                <a:cubicBezTo>
                  <a:pt x="171" y="238"/>
                  <a:pt x="202" y="209"/>
                  <a:pt x="214" y="173"/>
                </a:cubicBezTo>
                <a:cubicBezTo>
                  <a:pt x="233" y="173"/>
                  <a:pt x="233" y="173"/>
                  <a:pt x="233" y="173"/>
                </a:cubicBezTo>
                <a:cubicBezTo>
                  <a:pt x="267" y="211"/>
                  <a:pt x="267" y="211"/>
                  <a:pt x="267" y="211"/>
                </a:cubicBezTo>
                <a:cubicBezTo>
                  <a:pt x="274" y="219"/>
                  <a:pt x="281" y="222"/>
                  <a:pt x="281" y="212"/>
                </a:cubicBezTo>
                <a:cubicBezTo>
                  <a:pt x="281" y="174"/>
                  <a:pt x="281" y="174"/>
                  <a:pt x="281" y="174"/>
                </a:cubicBezTo>
                <a:cubicBezTo>
                  <a:pt x="316" y="173"/>
                  <a:pt x="346" y="131"/>
                  <a:pt x="346" y="90"/>
                </a:cubicBezTo>
                <a:cubicBezTo>
                  <a:pt x="346" y="41"/>
                  <a:pt x="308" y="0"/>
                  <a:pt x="261" y="0"/>
                </a:cubicBezTo>
                <a:cubicBezTo>
                  <a:pt x="212" y="0"/>
                  <a:pt x="212" y="0"/>
                  <a:pt x="212" y="0"/>
                </a:cubicBezTo>
                <a:cubicBezTo>
                  <a:pt x="174" y="0"/>
                  <a:pt x="142" y="29"/>
                  <a:pt x="131" y="65"/>
                </a:cubicBezTo>
                <a:cubicBezTo>
                  <a:pt x="84" y="65"/>
                  <a:pt x="84" y="65"/>
                  <a:pt x="84" y="65"/>
                </a:cubicBezTo>
                <a:cubicBezTo>
                  <a:pt x="37" y="65"/>
                  <a:pt x="0" y="106"/>
                  <a:pt x="0" y="155"/>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152"/>
          <p:cNvSpPr>
            <a:spLocks noEditPoints="1"/>
          </p:cNvSpPr>
          <p:nvPr/>
        </p:nvSpPr>
        <p:spPr bwMode="auto">
          <a:xfrm>
            <a:off x="5799463" y="3884411"/>
            <a:ext cx="426053" cy="273230"/>
          </a:xfrm>
          <a:custGeom>
            <a:avLst/>
            <a:gdLst/>
            <a:ahLst/>
            <a:cxnLst>
              <a:cxn ang="0">
                <a:pos x="86" y="65"/>
              </a:cxn>
              <a:cxn ang="0">
                <a:pos x="0" y="33"/>
              </a:cxn>
              <a:cxn ang="0">
                <a:pos x="86" y="0"/>
              </a:cxn>
              <a:cxn ang="0">
                <a:pos x="173" y="33"/>
              </a:cxn>
              <a:cxn ang="0">
                <a:pos x="86" y="65"/>
              </a:cxn>
              <a:cxn ang="0">
                <a:pos x="248" y="109"/>
              </a:cxn>
              <a:cxn ang="0">
                <a:pos x="194" y="76"/>
              </a:cxn>
              <a:cxn ang="0">
                <a:pos x="248" y="44"/>
              </a:cxn>
              <a:cxn ang="0">
                <a:pos x="302" y="76"/>
              </a:cxn>
              <a:cxn ang="0">
                <a:pos x="248" y="109"/>
              </a:cxn>
              <a:cxn ang="0">
                <a:pos x="86" y="195"/>
              </a:cxn>
              <a:cxn ang="0">
                <a:pos x="0" y="163"/>
              </a:cxn>
              <a:cxn ang="0">
                <a:pos x="5" y="152"/>
              </a:cxn>
              <a:cxn ang="0">
                <a:pos x="86" y="173"/>
              </a:cxn>
              <a:cxn ang="0">
                <a:pos x="168" y="152"/>
              </a:cxn>
              <a:cxn ang="0">
                <a:pos x="173" y="163"/>
              </a:cxn>
              <a:cxn ang="0">
                <a:pos x="86" y="195"/>
              </a:cxn>
              <a:cxn ang="0">
                <a:pos x="248" y="195"/>
              </a:cxn>
              <a:cxn ang="0">
                <a:pos x="194" y="163"/>
              </a:cxn>
              <a:cxn ang="0">
                <a:pos x="197" y="152"/>
              </a:cxn>
              <a:cxn ang="0">
                <a:pos x="248" y="173"/>
              </a:cxn>
              <a:cxn ang="0">
                <a:pos x="299" y="152"/>
              </a:cxn>
              <a:cxn ang="0">
                <a:pos x="302" y="163"/>
              </a:cxn>
              <a:cxn ang="0">
                <a:pos x="248" y="195"/>
              </a:cxn>
              <a:cxn ang="0">
                <a:pos x="86" y="152"/>
              </a:cxn>
              <a:cxn ang="0">
                <a:pos x="0" y="119"/>
              </a:cxn>
              <a:cxn ang="0">
                <a:pos x="5" y="109"/>
              </a:cxn>
              <a:cxn ang="0">
                <a:pos x="86" y="130"/>
              </a:cxn>
              <a:cxn ang="0">
                <a:pos x="168" y="109"/>
              </a:cxn>
              <a:cxn ang="0">
                <a:pos x="173" y="119"/>
              </a:cxn>
              <a:cxn ang="0">
                <a:pos x="86" y="152"/>
              </a:cxn>
              <a:cxn ang="0">
                <a:pos x="248" y="152"/>
              </a:cxn>
              <a:cxn ang="0">
                <a:pos x="194" y="119"/>
              </a:cxn>
              <a:cxn ang="0">
                <a:pos x="197" y="109"/>
              </a:cxn>
              <a:cxn ang="0">
                <a:pos x="248" y="130"/>
              </a:cxn>
              <a:cxn ang="0">
                <a:pos x="299" y="109"/>
              </a:cxn>
              <a:cxn ang="0">
                <a:pos x="302" y="119"/>
              </a:cxn>
              <a:cxn ang="0">
                <a:pos x="248" y="152"/>
              </a:cxn>
              <a:cxn ang="0">
                <a:pos x="86" y="109"/>
              </a:cxn>
              <a:cxn ang="0">
                <a:pos x="0" y="76"/>
              </a:cxn>
              <a:cxn ang="0">
                <a:pos x="5" y="65"/>
              </a:cxn>
              <a:cxn ang="0">
                <a:pos x="86" y="87"/>
              </a:cxn>
              <a:cxn ang="0">
                <a:pos x="168" y="65"/>
              </a:cxn>
              <a:cxn ang="0">
                <a:pos x="173" y="76"/>
              </a:cxn>
              <a:cxn ang="0">
                <a:pos x="86" y="109"/>
              </a:cxn>
            </a:cxnLst>
            <a:rect l="0" t="0" r="r" b="b"/>
            <a:pathLst>
              <a:path w="302" h="195">
                <a:moveTo>
                  <a:pt x="86" y="65"/>
                </a:moveTo>
                <a:cubicBezTo>
                  <a:pt x="38" y="65"/>
                  <a:pt x="0" y="51"/>
                  <a:pt x="0" y="33"/>
                </a:cubicBezTo>
                <a:cubicBezTo>
                  <a:pt x="0" y="15"/>
                  <a:pt x="38" y="0"/>
                  <a:pt x="86" y="0"/>
                </a:cubicBezTo>
                <a:cubicBezTo>
                  <a:pt x="134" y="0"/>
                  <a:pt x="173" y="15"/>
                  <a:pt x="173" y="33"/>
                </a:cubicBezTo>
                <a:cubicBezTo>
                  <a:pt x="173" y="51"/>
                  <a:pt x="134" y="65"/>
                  <a:pt x="86" y="65"/>
                </a:cubicBezTo>
                <a:close/>
                <a:moveTo>
                  <a:pt x="248" y="109"/>
                </a:moveTo>
                <a:cubicBezTo>
                  <a:pt x="219" y="109"/>
                  <a:pt x="194" y="94"/>
                  <a:pt x="194" y="76"/>
                </a:cubicBezTo>
                <a:cubicBezTo>
                  <a:pt x="194" y="58"/>
                  <a:pt x="219" y="44"/>
                  <a:pt x="248" y="44"/>
                </a:cubicBezTo>
                <a:cubicBezTo>
                  <a:pt x="278" y="44"/>
                  <a:pt x="302" y="58"/>
                  <a:pt x="302" y="76"/>
                </a:cubicBezTo>
                <a:cubicBezTo>
                  <a:pt x="302" y="94"/>
                  <a:pt x="278" y="109"/>
                  <a:pt x="248" y="109"/>
                </a:cubicBezTo>
                <a:close/>
                <a:moveTo>
                  <a:pt x="86" y="195"/>
                </a:moveTo>
                <a:cubicBezTo>
                  <a:pt x="38" y="195"/>
                  <a:pt x="0" y="181"/>
                  <a:pt x="0" y="163"/>
                </a:cubicBezTo>
                <a:cubicBezTo>
                  <a:pt x="0" y="159"/>
                  <a:pt x="1" y="155"/>
                  <a:pt x="5" y="152"/>
                </a:cubicBezTo>
                <a:cubicBezTo>
                  <a:pt x="17" y="164"/>
                  <a:pt x="49" y="173"/>
                  <a:pt x="86" y="173"/>
                </a:cubicBezTo>
                <a:cubicBezTo>
                  <a:pt x="124" y="173"/>
                  <a:pt x="156" y="164"/>
                  <a:pt x="168" y="152"/>
                </a:cubicBezTo>
                <a:cubicBezTo>
                  <a:pt x="171" y="155"/>
                  <a:pt x="173" y="159"/>
                  <a:pt x="173" y="163"/>
                </a:cubicBezTo>
                <a:cubicBezTo>
                  <a:pt x="173" y="181"/>
                  <a:pt x="134" y="195"/>
                  <a:pt x="86" y="195"/>
                </a:cubicBezTo>
                <a:close/>
                <a:moveTo>
                  <a:pt x="248" y="195"/>
                </a:moveTo>
                <a:cubicBezTo>
                  <a:pt x="219" y="195"/>
                  <a:pt x="194" y="181"/>
                  <a:pt x="194" y="163"/>
                </a:cubicBezTo>
                <a:cubicBezTo>
                  <a:pt x="194" y="159"/>
                  <a:pt x="195" y="155"/>
                  <a:pt x="197" y="152"/>
                </a:cubicBezTo>
                <a:cubicBezTo>
                  <a:pt x="205" y="164"/>
                  <a:pt x="225" y="173"/>
                  <a:pt x="248" y="173"/>
                </a:cubicBezTo>
                <a:cubicBezTo>
                  <a:pt x="272" y="173"/>
                  <a:pt x="292" y="164"/>
                  <a:pt x="299" y="152"/>
                </a:cubicBezTo>
                <a:cubicBezTo>
                  <a:pt x="301" y="155"/>
                  <a:pt x="302" y="159"/>
                  <a:pt x="302" y="163"/>
                </a:cubicBezTo>
                <a:cubicBezTo>
                  <a:pt x="302" y="181"/>
                  <a:pt x="278" y="195"/>
                  <a:pt x="248" y="195"/>
                </a:cubicBezTo>
                <a:close/>
                <a:moveTo>
                  <a:pt x="86" y="152"/>
                </a:moveTo>
                <a:cubicBezTo>
                  <a:pt x="38" y="152"/>
                  <a:pt x="0" y="137"/>
                  <a:pt x="0" y="119"/>
                </a:cubicBezTo>
                <a:cubicBezTo>
                  <a:pt x="0" y="116"/>
                  <a:pt x="1" y="112"/>
                  <a:pt x="5" y="109"/>
                </a:cubicBezTo>
                <a:cubicBezTo>
                  <a:pt x="17" y="121"/>
                  <a:pt x="49" y="130"/>
                  <a:pt x="86" y="130"/>
                </a:cubicBezTo>
                <a:cubicBezTo>
                  <a:pt x="124" y="130"/>
                  <a:pt x="156" y="121"/>
                  <a:pt x="168" y="109"/>
                </a:cubicBezTo>
                <a:cubicBezTo>
                  <a:pt x="171" y="112"/>
                  <a:pt x="173" y="116"/>
                  <a:pt x="173" y="119"/>
                </a:cubicBezTo>
                <a:cubicBezTo>
                  <a:pt x="173" y="137"/>
                  <a:pt x="134" y="152"/>
                  <a:pt x="86" y="152"/>
                </a:cubicBezTo>
                <a:close/>
                <a:moveTo>
                  <a:pt x="248" y="152"/>
                </a:moveTo>
                <a:cubicBezTo>
                  <a:pt x="219" y="152"/>
                  <a:pt x="194" y="137"/>
                  <a:pt x="194" y="119"/>
                </a:cubicBezTo>
                <a:cubicBezTo>
                  <a:pt x="194" y="116"/>
                  <a:pt x="195" y="112"/>
                  <a:pt x="197" y="109"/>
                </a:cubicBezTo>
                <a:cubicBezTo>
                  <a:pt x="205" y="121"/>
                  <a:pt x="225" y="130"/>
                  <a:pt x="248" y="130"/>
                </a:cubicBezTo>
                <a:cubicBezTo>
                  <a:pt x="272" y="130"/>
                  <a:pt x="292" y="121"/>
                  <a:pt x="299" y="109"/>
                </a:cubicBezTo>
                <a:cubicBezTo>
                  <a:pt x="301" y="112"/>
                  <a:pt x="302" y="116"/>
                  <a:pt x="302" y="119"/>
                </a:cubicBezTo>
                <a:cubicBezTo>
                  <a:pt x="302" y="137"/>
                  <a:pt x="278" y="152"/>
                  <a:pt x="248" y="152"/>
                </a:cubicBezTo>
                <a:close/>
                <a:moveTo>
                  <a:pt x="86" y="109"/>
                </a:moveTo>
                <a:cubicBezTo>
                  <a:pt x="38" y="109"/>
                  <a:pt x="0" y="94"/>
                  <a:pt x="0" y="76"/>
                </a:cubicBezTo>
                <a:cubicBezTo>
                  <a:pt x="0" y="72"/>
                  <a:pt x="1" y="69"/>
                  <a:pt x="5" y="65"/>
                </a:cubicBezTo>
                <a:cubicBezTo>
                  <a:pt x="17" y="78"/>
                  <a:pt x="49" y="87"/>
                  <a:pt x="86" y="87"/>
                </a:cubicBezTo>
                <a:cubicBezTo>
                  <a:pt x="124" y="87"/>
                  <a:pt x="156" y="78"/>
                  <a:pt x="168" y="65"/>
                </a:cubicBezTo>
                <a:cubicBezTo>
                  <a:pt x="171" y="69"/>
                  <a:pt x="173" y="72"/>
                  <a:pt x="173" y="76"/>
                </a:cubicBezTo>
                <a:cubicBezTo>
                  <a:pt x="173" y="94"/>
                  <a:pt x="134" y="109"/>
                  <a:pt x="86" y="109"/>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91"/>
          <p:cNvSpPr>
            <a:spLocks noEditPoints="1"/>
          </p:cNvSpPr>
          <p:nvPr/>
        </p:nvSpPr>
        <p:spPr bwMode="auto">
          <a:xfrm>
            <a:off x="7306557" y="4794098"/>
            <a:ext cx="370481" cy="370481"/>
          </a:xfrm>
          <a:custGeom>
            <a:avLst/>
            <a:gdLst/>
            <a:ahLst/>
            <a:cxnLst>
              <a:cxn ang="0">
                <a:pos x="272" y="251"/>
              </a:cxn>
              <a:cxn ang="0">
                <a:pos x="251" y="251"/>
              </a:cxn>
              <a:cxn ang="0">
                <a:pos x="251" y="272"/>
              </a:cxn>
              <a:cxn ang="0">
                <a:pos x="230" y="292"/>
              </a:cxn>
              <a:cxn ang="0">
                <a:pos x="21" y="292"/>
              </a:cxn>
              <a:cxn ang="0">
                <a:pos x="0" y="272"/>
              </a:cxn>
              <a:cxn ang="0">
                <a:pos x="0" y="62"/>
              </a:cxn>
              <a:cxn ang="0">
                <a:pos x="21" y="41"/>
              </a:cxn>
              <a:cxn ang="0">
                <a:pos x="42" y="41"/>
              </a:cxn>
              <a:cxn ang="0">
                <a:pos x="42" y="20"/>
              </a:cxn>
              <a:cxn ang="0">
                <a:pos x="63" y="0"/>
              </a:cxn>
              <a:cxn ang="0">
                <a:pos x="126" y="0"/>
              </a:cxn>
              <a:cxn ang="0">
                <a:pos x="126" y="20"/>
              </a:cxn>
              <a:cxn ang="0">
                <a:pos x="63" y="20"/>
              </a:cxn>
              <a:cxn ang="0">
                <a:pos x="63" y="230"/>
              </a:cxn>
              <a:cxn ang="0">
                <a:pos x="167" y="230"/>
              </a:cxn>
              <a:cxn ang="0">
                <a:pos x="209" y="230"/>
              </a:cxn>
              <a:cxn ang="0">
                <a:pos x="272" y="230"/>
              </a:cxn>
              <a:cxn ang="0">
                <a:pos x="272" y="167"/>
              </a:cxn>
              <a:cxn ang="0">
                <a:pos x="293" y="167"/>
              </a:cxn>
              <a:cxn ang="0">
                <a:pos x="293" y="230"/>
              </a:cxn>
              <a:cxn ang="0">
                <a:pos x="272" y="251"/>
              </a:cxn>
              <a:cxn ang="0">
                <a:pos x="230" y="251"/>
              </a:cxn>
              <a:cxn ang="0">
                <a:pos x="63" y="251"/>
              </a:cxn>
              <a:cxn ang="0">
                <a:pos x="42" y="230"/>
              </a:cxn>
              <a:cxn ang="0">
                <a:pos x="42" y="62"/>
              </a:cxn>
              <a:cxn ang="0">
                <a:pos x="21" y="62"/>
              </a:cxn>
              <a:cxn ang="0">
                <a:pos x="21" y="272"/>
              </a:cxn>
              <a:cxn ang="0">
                <a:pos x="230" y="272"/>
              </a:cxn>
              <a:cxn ang="0">
                <a:pos x="230" y="251"/>
              </a:cxn>
              <a:cxn ang="0">
                <a:pos x="252" y="63"/>
              </a:cxn>
              <a:cxn ang="0">
                <a:pos x="158" y="158"/>
              </a:cxn>
              <a:cxn ang="0">
                <a:pos x="135" y="135"/>
              </a:cxn>
              <a:cxn ang="0">
                <a:pos x="229" y="40"/>
              </a:cxn>
              <a:cxn ang="0">
                <a:pos x="188" y="0"/>
              </a:cxn>
              <a:cxn ang="0">
                <a:pos x="293" y="0"/>
              </a:cxn>
              <a:cxn ang="0">
                <a:pos x="293" y="104"/>
              </a:cxn>
              <a:cxn ang="0">
                <a:pos x="252" y="63"/>
              </a:cxn>
            </a:cxnLst>
            <a:rect l="0" t="0" r="r" b="b"/>
            <a:pathLst>
              <a:path w="293" h="292">
                <a:moveTo>
                  <a:pt x="272" y="251"/>
                </a:moveTo>
                <a:cubicBezTo>
                  <a:pt x="251" y="251"/>
                  <a:pt x="251" y="251"/>
                  <a:pt x="251" y="251"/>
                </a:cubicBezTo>
                <a:cubicBezTo>
                  <a:pt x="251" y="272"/>
                  <a:pt x="251" y="272"/>
                  <a:pt x="251" y="272"/>
                </a:cubicBezTo>
                <a:cubicBezTo>
                  <a:pt x="251" y="283"/>
                  <a:pt x="242" y="292"/>
                  <a:pt x="230" y="292"/>
                </a:cubicBezTo>
                <a:cubicBezTo>
                  <a:pt x="21" y="292"/>
                  <a:pt x="21" y="292"/>
                  <a:pt x="21" y="292"/>
                </a:cubicBezTo>
                <a:cubicBezTo>
                  <a:pt x="9" y="292"/>
                  <a:pt x="0" y="283"/>
                  <a:pt x="0" y="272"/>
                </a:cubicBezTo>
                <a:cubicBezTo>
                  <a:pt x="0" y="62"/>
                  <a:pt x="0" y="62"/>
                  <a:pt x="0" y="62"/>
                </a:cubicBezTo>
                <a:cubicBezTo>
                  <a:pt x="0" y="51"/>
                  <a:pt x="9" y="41"/>
                  <a:pt x="21" y="41"/>
                </a:cubicBezTo>
                <a:cubicBezTo>
                  <a:pt x="42" y="41"/>
                  <a:pt x="42" y="41"/>
                  <a:pt x="42" y="41"/>
                </a:cubicBezTo>
                <a:cubicBezTo>
                  <a:pt x="42" y="20"/>
                  <a:pt x="42" y="20"/>
                  <a:pt x="42" y="20"/>
                </a:cubicBezTo>
                <a:cubicBezTo>
                  <a:pt x="42" y="9"/>
                  <a:pt x="51" y="0"/>
                  <a:pt x="63" y="0"/>
                </a:cubicBezTo>
                <a:cubicBezTo>
                  <a:pt x="126" y="0"/>
                  <a:pt x="126" y="0"/>
                  <a:pt x="126" y="0"/>
                </a:cubicBezTo>
                <a:cubicBezTo>
                  <a:pt x="126" y="20"/>
                  <a:pt x="126" y="20"/>
                  <a:pt x="126" y="20"/>
                </a:cubicBezTo>
                <a:cubicBezTo>
                  <a:pt x="63" y="20"/>
                  <a:pt x="63" y="20"/>
                  <a:pt x="63" y="20"/>
                </a:cubicBezTo>
                <a:cubicBezTo>
                  <a:pt x="63" y="230"/>
                  <a:pt x="63" y="230"/>
                  <a:pt x="63" y="230"/>
                </a:cubicBezTo>
                <a:cubicBezTo>
                  <a:pt x="167" y="230"/>
                  <a:pt x="167" y="230"/>
                  <a:pt x="167" y="230"/>
                </a:cubicBezTo>
                <a:cubicBezTo>
                  <a:pt x="209" y="230"/>
                  <a:pt x="209" y="230"/>
                  <a:pt x="209" y="230"/>
                </a:cubicBezTo>
                <a:cubicBezTo>
                  <a:pt x="272" y="230"/>
                  <a:pt x="272" y="230"/>
                  <a:pt x="272" y="230"/>
                </a:cubicBezTo>
                <a:cubicBezTo>
                  <a:pt x="272" y="167"/>
                  <a:pt x="272" y="167"/>
                  <a:pt x="272" y="167"/>
                </a:cubicBezTo>
                <a:cubicBezTo>
                  <a:pt x="293" y="167"/>
                  <a:pt x="293" y="167"/>
                  <a:pt x="293" y="167"/>
                </a:cubicBezTo>
                <a:cubicBezTo>
                  <a:pt x="293" y="230"/>
                  <a:pt x="293" y="230"/>
                  <a:pt x="293" y="230"/>
                </a:cubicBezTo>
                <a:cubicBezTo>
                  <a:pt x="293" y="241"/>
                  <a:pt x="284" y="251"/>
                  <a:pt x="272" y="251"/>
                </a:cubicBezTo>
                <a:close/>
                <a:moveTo>
                  <a:pt x="230" y="251"/>
                </a:moveTo>
                <a:cubicBezTo>
                  <a:pt x="63" y="251"/>
                  <a:pt x="63" y="251"/>
                  <a:pt x="63" y="251"/>
                </a:cubicBezTo>
                <a:cubicBezTo>
                  <a:pt x="51" y="251"/>
                  <a:pt x="42" y="241"/>
                  <a:pt x="42" y="230"/>
                </a:cubicBezTo>
                <a:cubicBezTo>
                  <a:pt x="42" y="62"/>
                  <a:pt x="42" y="62"/>
                  <a:pt x="42" y="62"/>
                </a:cubicBezTo>
                <a:cubicBezTo>
                  <a:pt x="21" y="62"/>
                  <a:pt x="21" y="62"/>
                  <a:pt x="21" y="62"/>
                </a:cubicBezTo>
                <a:cubicBezTo>
                  <a:pt x="21" y="272"/>
                  <a:pt x="21" y="272"/>
                  <a:pt x="21" y="272"/>
                </a:cubicBezTo>
                <a:cubicBezTo>
                  <a:pt x="230" y="272"/>
                  <a:pt x="230" y="272"/>
                  <a:pt x="230" y="272"/>
                </a:cubicBezTo>
                <a:cubicBezTo>
                  <a:pt x="230" y="251"/>
                  <a:pt x="230" y="251"/>
                  <a:pt x="230" y="251"/>
                </a:cubicBezTo>
                <a:close/>
                <a:moveTo>
                  <a:pt x="252" y="63"/>
                </a:moveTo>
                <a:cubicBezTo>
                  <a:pt x="158" y="158"/>
                  <a:pt x="158" y="158"/>
                  <a:pt x="158" y="158"/>
                </a:cubicBezTo>
                <a:cubicBezTo>
                  <a:pt x="135" y="135"/>
                  <a:pt x="135" y="135"/>
                  <a:pt x="135" y="135"/>
                </a:cubicBezTo>
                <a:cubicBezTo>
                  <a:pt x="229" y="40"/>
                  <a:pt x="229" y="40"/>
                  <a:pt x="229" y="40"/>
                </a:cubicBezTo>
                <a:cubicBezTo>
                  <a:pt x="188" y="0"/>
                  <a:pt x="188" y="0"/>
                  <a:pt x="188" y="0"/>
                </a:cubicBezTo>
                <a:cubicBezTo>
                  <a:pt x="293" y="0"/>
                  <a:pt x="293" y="0"/>
                  <a:pt x="293" y="0"/>
                </a:cubicBezTo>
                <a:cubicBezTo>
                  <a:pt x="293" y="104"/>
                  <a:pt x="293" y="104"/>
                  <a:pt x="293" y="104"/>
                </a:cubicBezTo>
                <a:cubicBezTo>
                  <a:pt x="252" y="63"/>
                  <a:pt x="252" y="63"/>
                  <a:pt x="252" y="63"/>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47"/>
          <p:cNvSpPr>
            <a:spLocks noEditPoints="1"/>
          </p:cNvSpPr>
          <p:nvPr/>
        </p:nvSpPr>
        <p:spPr bwMode="auto">
          <a:xfrm>
            <a:off x="8792794" y="3896283"/>
            <a:ext cx="301272" cy="385299"/>
          </a:xfrm>
          <a:custGeom>
            <a:avLst/>
            <a:gdLst/>
            <a:ahLst/>
            <a:cxnLst>
              <a:cxn ang="0">
                <a:pos x="267" y="308"/>
              </a:cxn>
              <a:cxn ang="0">
                <a:pos x="248" y="290"/>
              </a:cxn>
              <a:cxn ang="0">
                <a:pos x="260" y="43"/>
              </a:cxn>
              <a:cxn ang="0">
                <a:pos x="80" y="18"/>
              </a:cxn>
              <a:cxn ang="0">
                <a:pos x="49" y="31"/>
              </a:cxn>
              <a:cxn ang="0">
                <a:pos x="59" y="0"/>
              </a:cxn>
              <a:cxn ang="0">
                <a:pos x="279" y="43"/>
              </a:cxn>
              <a:cxn ang="0">
                <a:pos x="229" y="86"/>
              </a:cxn>
              <a:cxn ang="0">
                <a:pos x="229" y="346"/>
              </a:cxn>
              <a:cxn ang="0">
                <a:pos x="13" y="358"/>
              </a:cxn>
              <a:cxn ang="0">
                <a:pos x="0" y="59"/>
              </a:cxn>
              <a:cxn ang="0">
                <a:pos x="192" y="49"/>
              </a:cxn>
              <a:cxn ang="0">
                <a:pos x="30" y="68"/>
              </a:cxn>
              <a:cxn ang="0">
                <a:pos x="18" y="327"/>
              </a:cxn>
              <a:cxn ang="0">
                <a:pos x="198" y="339"/>
              </a:cxn>
              <a:cxn ang="0">
                <a:pos x="210" y="92"/>
              </a:cxn>
              <a:cxn ang="0">
                <a:pos x="30" y="68"/>
              </a:cxn>
              <a:cxn ang="0">
                <a:pos x="43" y="154"/>
              </a:cxn>
              <a:cxn ang="0">
                <a:pos x="37" y="142"/>
              </a:cxn>
              <a:cxn ang="0">
                <a:pos x="155" y="136"/>
              </a:cxn>
              <a:cxn ang="0">
                <a:pos x="161" y="148"/>
              </a:cxn>
              <a:cxn ang="0">
                <a:pos x="155" y="117"/>
              </a:cxn>
              <a:cxn ang="0">
                <a:pos x="37" y="111"/>
              </a:cxn>
              <a:cxn ang="0">
                <a:pos x="43" y="99"/>
              </a:cxn>
              <a:cxn ang="0">
                <a:pos x="161" y="105"/>
              </a:cxn>
              <a:cxn ang="0">
                <a:pos x="155" y="117"/>
              </a:cxn>
              <a:cxn ang="0">
                <a:pos x="113" y="173"/>
              </a:cxn>
              <a:cxn ang="0">
                <a:pos x="117" y="185"/>
              </a:cxn>
              <a:cxn ang="0">
                <a:pos x="41" y="191"/>
              </a:cxn>
              <a:cxn ang="0">
                <a:pos x="37" y="179"/>
              </a:cxn>
              <a:cxn ang="0">
                <a:pos x="42" y="216"/>
              </a:cxn>
              <a:cxn ang="0">
                <a:pos x="148" y="222"/>
              </a:cxn>
              <a:cxn ang="0">
                <a:pos x="143" y="234"/>
              </a:cxn>
              <a:cxn ang="0">
                <a:pos x="37" y="228"/>
              </a:cxn>
              <a:cxn ang="0">
                <a:pos x="42" y="216"/>
              </a:cxn>
              <a:cxn ang="0">
                <a:pos x="113" y="253"/>
              </a:cxn>
              <a:cxn ang="0">
                <a:pos x="117" y="265"/>
              </a:cxn>
              <a:cxn ang="0">
                <a:pos x="41" y="271"/>
              </a:cxn>
              <a:cxn ang="0">
                <a:pos x="37" y="259"/>
              </a:cxn>
            </a:cxnLst>
            <a:rect l="0" t="0" r="r" b="b"/>
            <a:pathLst>
              <a:path w="279" h="358">
                <a:moveTo>
                  <a:pt x="279" y="297"/>
                </a:moveTo>
                <a:cubicBezTo>
                  <a:pt x="279" y="305"/>
                  <a:pt x="275" y="308"/>
                  <a:pt x="267" y="308"/>
                </a:cubicBezTo>
                <a:cubicBezTo>
                  <a:pt x="248" y="308"/>
                  <a:pt x="248" y="308"/>
                  <a:pt x="248" y="308"/>
                </a:cubicBezTo>
                <a:cubicBezTo>
                  <a:pt x="248" y="290"/>
                  <a:pt x="248" y="290"/>
                  <a:pt x="248" y="290"/>
                </a:cubicBezTo>
                <a:cubicBezTo>
                  <a:pt x="254" y="290"/>
                  <a:pt x="260" y="284"/>
                  <a:pt x="260" y="278"/>
                </a:cubicBezTo>
                <a:cubicBezTo>
                  <a:pt x="260" y="43"/>
                  <a:pt x="260" y="43"/>
                  <a:pt x="260" y="43"/>
                </a:cubicBezTo>
                <a:cubicBezTo>
                  <a:pt x="260" y="30"/>
                  <a:pt x="248" y="18"/>
                  <a:pt x="235" y="18"/>
                </a:cubicBezTo>
                <a:cubicBezTo>
                  <a:pt x="80" y="18"/>
                  <a:pt x="80" y="18"/>
                  <a:pt x="80" y="18"/>
                </a:cubicBezTo>
                <a:cubicBezTo>
                  <a:pt x="73" y="18"/>
                  <a:pt x="68" y="24"/>
                  <a:pt x="68" y="31"/>
                </a:cubicBezTo>
                <a:cubicBezTo>
                  <a:pt x="49" y="31"/>
                  <a:pt x="49" y="31"/>
                  <a:pt x="49" y="31"/>
                </a:cubicBezTo>
                <a:cubicBezTo>
                  <a:pt x="49" y="10"/>
                  <a:pt x="49" y="10"/>
                  <a:pt x="49" y="10"/>
                </a:cubicBezTo>
                <a:cubicBezTo>
                  <a:pt x="49" y="2"/>
                  <a:pt x="51" y="0"/>
                  <a:pt x="59" y="0"/>
                </a:cubicBezTo>
                <a:cubicBezTo>
                  <a:pt x="59" y="0"/>
                  <a:pt x="210" y="0"/>
                  <a:pt x="235" y="0"/>
                </a:cubicBezTo>
                <a:cubicBezTo>
                  <a:pt x="267" y="0"/>
                  <a:pt x="279" y="13"/>
                  <a:pt x="279" y="43"/>
                </a:cubicBezTo>
                <a:cubicBezTo>
                  <a:pt x="279" y="62"/>
                  <a:pt x="279" y="297"/>
                  <a:pt x="279" y="297"/>
                </a:cubicBezTo>
                <a:close/>
                <a:moveTo>
                  <a:pt x="229" y="86"/>
                </a:moveTo>
                <a:cubicBezTo>
                  <a:pt x="229" y="86"/>
                  <a:pt x="229" y="86"/>
                  <a:pt x="229" y="86"/>
                </a:cubicBezTo>
                <a:cubicBezTo>
                  <a:pt x="229" y="346"/>
                  <a:pt x="229" y="346"/>
                  <a:pt x="229" y="346"/>
                </a:cubicBezTo>
                <a:cubicBezTo>
                  <a:pt x="229" y="355"/>
                  <a:pt x="226" y="358"/>
                  <a:pt x="217" y="358"/>
                </a:cubicBezTo>
                <a:cubicBezTo>
                  <a:pt x="13" y="358"/>
                  <a:pt x="13" y="358"/>
                  <a:pt x="13" y="358"/>
                </a:cubicBezTo>
                <a:cubicBezTo>
                  <a:pt x="4" y="358"/>
                  <a:pt x="0" y="353"/>
                  <a:pt x="0" y="344"/>
                </a:cubicBezTo>
                <a:cubicBezTo>
                  <a:pt x="0" y="59"/>
                  <a:pt x="0" y="59"/>
                  <a:pt x="0" y="59"/>
                </a:cubicBezTo>
                <a:cubicBezTo>
                  <a:pt x="0" y="51"/>
                  <a:pt x="1" y="49"/>
                  <a:pt x="10" y="49"/>
                </a:cubicBezTo>
                <a:cubicBezTo>
                  <a:pt x="192" y="49"/>
                  <a:pt x="192" y="49"/>
                  <a:pt x="192" y="49"/>
                </a:cubicBezTo>
                <a:cubicBezTo>
                  <a:pt x="215" y="52"/>
                  <a:pt x="227" y="65"/>
                  <a:pt x="229" y="86"/>
                </a:cubicBezTo>
                <a:close/>
                <a:moveTo>
                  <a:pt x="30" y="68"/>
                </a:moveTo>
                <a:cubicBezTo>
                  <a:pt x="24" y="68"/>
                  <a:pt x="18" y="73"/>
                  <a:pt x="18" y="80"/>
                </a:cubicBezTo>
                <a:cubicBezTo>
                  <a:pt x="18" y="327"/>
                  <a:pt x="18" y="327"/>
                  <a:pt x="18" y="327"/>
                </a:cubicBezTo>
                <a:cubicBezTo>
                  <a:pt x="18" y="334"/>
                  <a:pt x="24" y="339"/>
                  <a:pt x="30" y="339"/>
                </a:cubicBezTo>
                <a:cubicBezTo>
                  <a:pt x="198" y="339"/>
                  <a:pt x="198" y="339"/>
                  <a:pt x="198" y="339"/>
                </a:cubicBezTo>
                <a:cubicBezTo>
                  <a:pt x="205" y="339"/>
                  <a:pt x="210" y="334"/>
                  <a:pt x="210" y="327"/>
                </a:cubicBezTo>
                <a:cubicBezTo>
                  <a:pt x="210" y="92"/>
                  <a:pt x="210" y="92"/>
                  <a:pt x="210" y="92"/>
                </a:cubicBezTo>
                <a:cubicBezTo>
                  <a:pt x="211" y="80"/>
                  <a:pt x="198" y="68"/>
                  <a:pt x="186" y="68"/>
                </a:cubicBezTo>
                <a:cubicBezTo>
                  <a:pt x="30" y="68"/>
                  <a:pt x="30" y="68"/>
                  <a:pt x="30" y="68"/>
                </a:cubicBezTo>
                <a:close/>
                <a:moveTo>
                  <a:pt x="155" y="154"/>
                </a:moveTo>
                <a:cubicBezTo>
                  <a:pt x="43" y="154"/>
                  <a:pt x="43" y="154"/>
                  <a:pt x="43" y="154"/>
                </a:cubicBezTo>
                <a:cubicBezTo>
                  <a:pt x="39" y="154"/>
                  <a:pt x="37" y="151"/>
                  <a:pt x="37" y="148"/>
                </a:cubicBezTo>
                <a:cubicBezTo>
                  <a:pt x="37" y="142"/>
                  <a:pt x="37" y="142"/>
                  <a:pt x="37" y="142"/>
                </a:cubicBezTo>
                <a:cubicBezTo>
                  <a:pt x="37" y="139"/>
                  <a:pt x="39" y="136"/>
                  <a:pt x="43" y="136"/>
                </a:cubicBezTo>
                <a:cubicBezTo>
                  <a:pt x="155" y="136"/>
                  <a:pt x="155" y="136"/>
                  <a:pt x="155" y="136"/>
                </a:cubicBezTo>
                <a:cubicBezTo>
                  <a:pt x="158" y="136"/>
                  <a:pt x="161" y="139"/>
                  <a:pt x="161" y="142"/>
                </a:cubicBezTo>
                <a:cubicBezTo>
                  <a:pt x="161" y="148"/>
                  <a:pt x="161" y="148"/>
                  <a:pt x="161" y="148"/>
                </a:cubicBezTo>
                <a:cubicBezTo>
                  <a:pt x="161" y="151"/>
                  <a:pt x="158" y="154"/>
                  <a:pt x="155" y="154"/>
                </a:cubicBezTo>
                <a:close/>
                <a:moveTo>
                  <a:pt x="155" y="117"/>
                </a:moveTo>
                <a:cubicBezTo>
                  <a:pt x="43" y="117"/>
                  <a:pt x="43" y="117"/>
                  <a:pt x="43" y="117"/>
                </a:cubicBezTo>
                <a:cubicBezTo>
                  <a:pt x="39" y="117"/>
                  <a:pt x="37" y="115"/>
                  <a:pt x="37" y="111"/>
                </a:cubicBezTo>
                <a:cubicBezTo>
                  <a:pt x="37" y="105"/>
                  <a:pt x="37" y="105"/>
                  <a:pt x="37" y="105"/>
                </a:cubicBezTo>
                <a:cubicBezTo>
                  <a:pt x="37" y="101"/>
                  <a:pt x="39" y="99"/>
                  <a:pt x="43" y="99"/>
                </a:cubicBezTo>
                <a:cubicBezTo>
                  <a:pt x="155" y="99"/>
                  <a:pt x="155" y="99"/>
                  <a:pt x="155" y="99"/>
                </a:cubicBezTo>
                <a:cubicBezTo>
                  <a:pt x="158" y="99"/>
                  <a:pt x="161" y="101"/>
                  <a:pt x="161" y="105"/>
                </a:cubicBezTo>
                <a:cubicBezTo>
                  <a:pt x="161" y="111"/>
                  <a:pt x="161" y="111"/>
                  <a:pt x="161" y="111"/>
                </a:cubicBezTo>
                <a:cubicBezTo>
                  <a:pt x="161" y="115"/>
                  <a:pt x="158" y="117"/>
                  <a:pt x="155" y="117"/>
                </a:cubicBezTo>
                <a:close/>
                <a:moveTo>
                  <a:pt x="41" y="173"/>
                </a:moveTo>
                <a:cubicBezTo>
                  <a:pt x="113" y="173"/>
                  <a:pt x="113" y="173"/>
                  <a:pt x="113" y="173"/>
                </a:cubicBezTo>
                <a:cubicBezTo>
                  <a:pt x="116" y="173"/>
                  <a:pt x="117" y="175"/>
                  <a:pt x="117" y="179"/>
                </a:cubicBezTo>
                <a:cubicBezTo>
                  <a:pt x="117" y="185"/>
                  <a:pt x="117" y="185"/>
                  <a:pt x="117" y="185"/>
                </a:cubicBezTo>
                <a:cubicBezTo>
                  <a:pt x="117" y="189"/>
                  <a:pt x="116" y="191"/>
                  <a:pt x="113" y="191"/>
                </a:cubicBezTo>
                <a:cubicBezTo>
                  <a:pt x="41" y="191"/>
                  <a:pt x="41" y="191"/>
                  <a:pt x="41" y="191"/>
                </a:cubicBezTo>
                <a:cubicBezTo>
                  <a:pt x="39" y="191"/>
                  <a:pt x="37" y="189"/>
                  <a:pt x="37" y="185"/>
                </a:cubicBezTo>
                <a:cubicBezTo>
                  <a:pt x="37" y="179"/>
                  <a:pt x="37" y="179"/>
                  <a:pt x="37" y="179"/>
                </a:cubicBezTo>
                <a:cubicBezTo>
                  <a:pt x="37" y="175"/>
                  <a:pt x="39" y="173"/>
                  <a:pt x="41" y="173"/>
                </a:cubicBezTo>
                <a:close/>
                <a:moveTo>
                  <a:pt x="42" y="216"/>
                </a:moveTo>
                <a:cubicBezTo>
                  <a:pt x="143" y="216"/>
                  <a:pt x="143" y="216"/>
                  <a:pt x="143" y="216"/>
                </a:cubicBezTo>
                <a:cubicBezTo>
                  <a:pt x="146" y="216"/>
                  <a:pt x="148" y="219"/>
                  <a:pt x="148" y="222"/>
                </a:cubicBezTo>
                <a:cubicBezTo>
                  <a:pt x="148" y="228"/>
                  <a:pt x="148" y="228"/>
                  <a:pt x="148" y="228"/>
                </a:cubicBezTo>
                <a:cubicBezTo>
                  <a:pt x="148" y="231"/>
                  <a:pt x="146" y="234"/>
                  <a:pt x="143" y="234"/>
                </a:cubicBezTo>
                <a:cubicBezTo>
                  <a:pt x="42" y="234"/>
                  <a:pt x="42" y="234"/>
                  <a:pt x="42" y="234"/>
                </a:cubicBezTo>
                <a:cubicBezTo>
                  <a:pt x="39" y="234"/>
                  <a:pt x="37" y="231"/>
                  <a:pt x="37" y="228"/>
                </a:cubicBezTo>
                <a:cubicBezTo>
                  <a:pt x="37" y="222"/>
                  <a:pt x="37" y="222"/>
                  <a:pt x="37" y="222"/>
                </a:cubicBezTo>
                <a:cubicBezTo>
                  <a:pt x="37" y="219"/>
                  <a:pt x="39" y="216"/>
                  <a:pt x="42" y="216"/>
                </a:cubicBezTo>
                <a:close/>
                <a:moveTo>
                  <a:pt x="41" y="253"/>
                </a:moveTo>
                <a:cubicBezTo>
                  <a:pt x="113" y="253"/>
                  <a:pt x="113" y="253"/>
                  <a:pt x="113" y="253"/>
                </a:cubicBezTo>
                <a:cubicBezTo>
                  <a:pt x="116" y="253"/>
                  <a:pt x="117" y="256"/>
                  <a:pt x="117" y="259"/>
                </a:cubicBezTo>
                <a:cubicBezTo>
                  <a:pt x="117" y="265"/>
                  <a:pt x="117" y="265"/>
                  <a:pt x="117" y="265"/>
                </a:cubicBezTo>
                <a:cubicBezTo>
                  <a:pt x="117" y="269"/>
                  <a:pt x="116" y="271"/>
                  <a:pt x="113" y="271"/>
                </a:cubicBezTo>
                <a:cubicBezTo>
                  <a:pt x="41" y="271"/>
                  <a:pt x="41" y="271"/>
                  <a:pt x="41" y="271"/>
                </a:cubicBezTo>
                <a:cubicBezTo>
                  <a:pt x="39" y="271"/>
                  <a:pt x="37" y="269"/>
                  <a:pt x="37" y="265"/>
                </a:cubicBezTo>
                <a:cubicBezTo>
                  <a:pt x="37" y="259"/>
                  <a:pt x="37" y="259"/>
                  <a:pt x="37" y="259"/>
                </a:cubicBezTo>
                <a:cubicBezTo>
                  <a:pt x="37" y="256"/>
                  <a:pt x="39" y="253"/>
                  <a:pt x="41" y="253"/>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4323597" y="4463765"/>
            <a:ext cx="291753" cy="423738"/>
            <a:chOff x="2290763" y="1912938"/>
            <a:chExt cx="200025" cy="290513"/>
          </a:xfrm>
          <a:solidFill>
            <a:schemeClr val="bg1">
              <a:lumMod val="50000"/>
            </a:schemeClr>
          </a:solidFill>
          <a:effectLst>
            <a:outerShdw blurRad="38100" sx="102000" sy="102000" algn="ctr" rotWithShape="0">
              <a:prstClr val="black">
                <a:alpha val="40000"/>
              </a:prstClr>
            </a:outerShdw>
          </a:effectLst>
        </p:grpSpPr>
        <p:sp>
          <p:nvSpPr>
            <p:cNvPr id="61" name="Freeform 67"/>
            <p:cNvSpPr>
              <a:spLocks noEditPoints="1"/>
            </p:cNvSpPr>
            <p:nvPr/>
          </p:nvSpPr>
          <p:spPr bwMode="auto">
            <a:xfrm>
              <a:off x="2290763" y="2090738"/>
              <a:ext cx="92075" cy="106363"/>
            </a:xfrm>
            <a:custGeom>
              <a:avLst/>
              <a:gdLst/>
              <a:ahLst/>
              <a:cxnLst>
                <a:cxn ang="0">
                  <a:pos x="1" y="0"/>
                </a:cxn>
                <a:cxn ang="0">
                  <a:pos x="58" y="34"/>
                </a:cxn>
                <a:cxn ang="0">
                  <a:pos x="0" y="67"/>
                </a:cxn>
                <a:cxn ang="0">
                  <a:pos x="1" y="0"/>
                </a:cxn>
                <a:cxn ang="0">
                  <a:pos x="9" y="33"/>
                </a:cxn>
                <a:cxn ang="0">
                  <a:pos x="25" y="43"/>
                </a:cxn>
                <a:cxn ang="0">
                  <a:pos x="38" y="34"/>
                </a:cxn>
                <a:cxn ang="0">
                  <a:pos x="9" y="15"/>
                </a:cxn>
                <a:cxn ang="0">
                  <a:pos x="9" y="33"/>
                </a:cxn>
              </a:cxnLst>
              <a:rect l="0" t="0" r="r" b="b"/>
              <a:pathLst>
                <a:path w="58" h="67">
                  <a:moveTo>
                    <a:pt x="1" y="0"/>
                  </a:moveTo>
                  <a:lnTo>
                    <a:pt x="58" y="34"/>
                  </a:lnTo>
                  <a:lnTo>
                    <a:pt x="0" y="67"/>
                  </a:lnTo>
                  <a:lnTo>
                    <a:pt x="1" y="0"/>
                  </a:lnTo>
                  <a:close/>
                  <a:moveTo>
                    <a:pt x="9" y="33"/>
                  </a:moveTo>
                  <a:lnTo>
                    <a:pt x="25" y="43"/>
                  </a:lnTo>
                  <a:lnTo>
                    <a:pt x="38" y="34"/>
                  </a:lnTo>
                  <a:lnTo>
                    <a:pt x="9" y="15"/>
                  </a:lnTo>
                  <a:lnTo>
                    <a:pt x="9"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68"/>
            <p:cNvSpPr>
              <a:spLocks/>
            </p:cNvSpPr>
            <p:nvPr/>
          </p:nvSpPr>
          <p:spPr bwMode="auto">
            <a:xfrm>
              <a:off x="2295525" y="1962150"/>
              <a:ext cx="131763" cy="152400"/>
            </a:xfrm>
            <a:custGeom>
              <a:avLst/>
              <a:gdLst/>
              <a:ahLst/>
              <a:cxnLst>
                <a:cxn ang="0">
                  <a:pos x="0" y="73"/>
                </a:cxn>
                <a:cxn ang="0">
                  <a:pos x="44" y="0"/>
                </a:cxn>
                <a:cxn ang="0">
                  <a:pos x="83" y="24"/>
                </a:cxn>
                <a:cxn ang="0">
                  <a:pos x="37" y="96"/>
                </a:cxn>
                <a:cxn ang="0">
                  <a:pos x="0" y="73"/>
                </a:cxn>
              </a:cxnLst>
              <a:rect l="0" t="0" r="r" b="b"/>
              <a:pathLst>
                <a:path w="83" h="96">
                  <a:moveTo>
                    <a:pt x="0" y="73"/>
                  </a:moveTo>
                  <a:lnTo>
                    <a:pt x="44" y="0"/>
                  </a:lnTo>
                  <a:lnTo>
                    <a:pt x="83" y="24"/>
                  </a:lnTo>
                  <a:lnTo>
                    <a:pt x="37" y="96"/>
                  </a:lnTo>
                  <a:lnTo>
                    <a:pt x="0" y="7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9"/>
            <p:cNvSpPr>
              <a:spLocks/>
            </p:cNvSpPr>
            <p:nvPr/>
          </p:nvSpPr>
          <p:spPr bwMode="auto">
            <a:xfrm>
              <a:off x="2365375" y="2006600"/>
              <a:ext cx="98425" cy="130175"/>
            </a:xfrm>
            <a:custGeom>
              <a:avLst/>
              <a:gdLst/>
              <a:ahLst/>
              <a:cxnLst>
                <a:cxn ang="0">
                  <a:pos x="45" y="0"/>
                </a:cxn>
                <a:cxn ang="0">
                  <a:pos x="62" y="11"/>
                </a:cxn>
                <a:cxn ang="0">
                  <a:pos x="16" y="82"/>
                </a:cxn>
                <a:cxn ang="0">
                  <a:pos x="0" y="73"/>
                </a:cxn>
                <a:cxn ang="0">
                  <a:pos x="45" y="0"/>
                </a:cxn>
              </a:cxnLst>
              <a:rect l="0" t="0" r="r" b="b"/>
              <a:pathLst>
                <a:path w="62" h="82">
                  <a:moveTo>
                    <a:pt x="45" y="0"/>
                  </a:moveTo>
                  <a:lnTo>
                    <a:pt x="62" y="11"/>
                  </a:lnTo>
                  <a:lnTo>
                    <a:pt x="16" y="82"/>
                  </a:lnTo>
                  <a:lnTo>
                    <a:pt x="0" y="73"/>
                  </a:lnTo>
                  <a:lnTo>
                    <a:pt x="4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0"/>
            <p:cNvSpPr>
              <a:spLocks/>
            </p:cNvSpPr>
            <p:nvPr/>
          </p:nvSpPr>
          <p:spPr bwMode="auto">
            <a:xfrm>
              <a:off x="2376488" y="1912938"/>
              <a:ext cx="114300" cy="95250"/>
            </a:xfrm>
            <a:custGeom>
              <a:avLst/>
              <a:gdLst/>
              <a:ahLst/>
              <a:cxnLst>
                <a:cxn ang="0">
                  <a:pos x="0" y="38"/>
                </a:cxn>
                <a:cxn ang="0">
                  <a:pos x="93" y="98"/>
                </a:cxn>
                <a:cxn ang="0">
                  <a:pos x="110" y="71"/>
                </a:cxn>
                <a:cxn ang="0">
                  <a:pos x="110" y="47"/>
                </a:cxn>
                <a:cxn ang="0">
                  <a:pos x="46" y="5"/>
                </a:cxn>
                <a:cxn ang="0">
                  <a:pos x="25" y="5"/>
                </a:cxn>
                <a:cxn ang="0">
                  <a:pos x="0" y="38"/>
                </a:cxn>
              </a:cxnLst>
              <a:rect l="0" t="0" r="r" b="b"/>
              <a:pathLst>
                <a:path w="119" h="98">
                  <a:moveTo>
                    <a:pt x="0" y="38"/>
                  </a:moveTo>
                  <a:cubicBezTo>
                    <a:pt x="93" y="98"/>
                    <a:pt x="93" y="98"/>
                    <a:pt x="93" y="98"/>
                  </a:cubicBezTo>
                  <a:cubicBezTo>
                    <a:pt x="110" y="71"/>
                    <a:pt x="110" y="71"/>
                    <a:pt x="110" y="71"/>
                  </a:cubicBezTo>
                  <a:cubicBezTo>
                    <a:pt x="110" y="71"/>
                    <a:pt x="119" y="56"/>
                    <a:pt x="110" y="47"/>
                  </a:cubicBezTo>
                  <a:cubicBezTo>
                    <a:pt x="101" y="38"/>
                    <a:pt x="46" y="5"/>
                    <a:pt x="46" y="5"/>
                  </a:cubicBezTo>
                  <a:cubicBezTo>
                    <a:pt x="46" y="5"/>
                    <a:pt x="30" y="0"/>
                    <a:pt x="25" y="5"/>
                  </a:cubicBezTo>
                  <a:cubicBezTo>
                    <a:pt x="19" y="11"/>
                    <a:pt x="0" y="38"/>
                    <a:pt x="0" y="3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1"/>
            <p:cNvSpPr>
              <a:spLocks/>
            </p:cNvSpPr>
            <p:nvPr/>
          </p:nvSpPr>
          <p:spPr bwMode="auto">
            <a:xfrm>
              <a:off x="2335213" y="2185988"/>
              <a:ext cx="142875" cy="17463"/>
            </a:xfrm>
            <a:custGeom>
              <a:avLst/>
              <a:gdLst/>
              <a:ahLst/>
              <a:cxnLst>
                <a:cxn ang="0">
                  <a:pos x="12" y="0"/>
                </a:cxn>
                <a:cxn ang="0">
                  <a:pos x="90" y="0"/>
                </a:cxn>
                <a:cxn ang="0">
                  <a:pos x="90" y="11"/>
                </a:cxn>
                <a:cxn ang="0">
                  <a:pos x="0" y="11"/>
                </a:cxn>
                <a:cxn ang="0">
                  <a:pos x="12" y="0"/>
                </a:cxn>
              </a:cxnLst>
              <a:rect l="0" t="0" r="r" b="b"/>
              <a:pathLst>
                <a:path w="90" h="11">
                  <a:moveTo>
                    <a:pt x="12" y="0"/>
                  </a:moveTo>
                  <a:lnTo>
                    <a:pt x="90" y="0"/>
                  </a:lnTo>
                  <a:lnTo>
                    <a:pt x="90" y="11"/>
                  </a:lnTo>
                  <a:lnTo>
                    <a:pt x="0" y="11"/>
                  </a:lnTo>
                  <a:lnTo>
                    <a:pt x="1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9" name="TextBox 98">
            <a:extLst>
              <a:ext uri="{FF2B5EF4-FFF2-40B4-BE49-F238E27FC236}">
                <a16:creationId xmlns:a16="http://schemas.microsoft.com/office/drawing/2014/main" id="{DA67069C-1003-4FF4-8757-798B986B1CF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00" name="Text Box 10">
            <a:extLst>
              <a:ext uri="{FF2B5EF4-FFF2-40B4-BE49-F238E27FC236}">
                <a16:creationId xmlns:a16="http://schemas.microsoft.com/office/drawing/2014/main" id="{DDDE838A-4EEA-4EE7-9C84-72FE5024D26E}"/>
              </a:ext>
            </a:extLst>
          </p:cNvPr>
          <p:cNvSpPr txBox="1">
            <a:spLocks noChangeArrowheads="1"/>
          </p:cNvSpPr>
          <p:nvPr/>
        </p:nvSpPr>
        <p:spPr bwMode="auto">
          <a:xfrm>
            <a:off x="418129" y="1200151"/>
            <a:ext cx="288169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1" name="Text Box 10">
            <a:extLst>
              <a:ext uri="{FF2B5EF4-FFF2-40B4-BE49-F238E27FC236}">
                <a16:creationId xmlns:a16="http://schemas.microsoft.com/office/drawing/2014/main" id="{A5A7746D-8235-4A8E-908E-8E6C68678A1C}"/>
              </a:ext>
            </a:extLst>
          </p:cNvPr>
          <p:cNvSpPr txBox="1">
            <a:spLocks noChangeArrowheads="1"/>
          </p:cNvSpPr>
          <p:nvPr/>
        </p:nvSpPr>
        <p:spPr bwMode="auto">
          <a:xfrm>
            <a:off x="122697" y="3611417"/>
            <a:ext cx="2880360"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2" name="Text Box 10">
            <a:extLst>
              <a:ext uri="{FF2B5EF4-FFF2-40B4-BE49-F238E27FC236}">
                <a16:creationId xmlns:a16="http://schemas.microsoft.com/office/drawing/2014/main" id="{A560961C-D66D-447A-8993-6460DDDD44AC}"/>
              </a:ext>
            </a:extLst>
          </p:cNvPr>
          <p:cNvSpPr txBox="1">
            <a:spLocks noChangeArrowheads="1"/>
          </p:cNvSpPr>
          <p:nvPr/>
        </p:nvSpPr>
        <p:spPr bwMode="auto">
          <a:xfrm>
            <a:off x="2110993" y="5483495"/>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3" name="Text Box 10">
            <a:extLst>
              <a:ext uri="{FF2B5EF4-FFF2-40B4-BE49-F238E27FC236}">
                <a16:creationId xmlns:a16="http://schemas.microsoft.com/office/drawing/2014/main" id="{D0609861-AF5E-44A3-9CAD-47DC5FC4176F}"/>
              </a:ext>
            </a:extLst>
          </p:cNvPr>
          <p:cNvSpPr txBox="1">
            <a:spLocks noChangeArrowheads="1"/>
          </p:cNvSpPr>
          <p:nvPr/>
        </p:nvSpPr>
        <p:spPr bwMode="auto">
          <a:xfrm>
            <a:off x="5572372" y="217535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4" name="Text Box 10">
            <a:extLst>
              <a:ext uri="{FF2B5EF4-FFF2-40B4-BE49-F238E27FC236}">
                <a16:creationId xmlns:a16="http://schemas.microsoft.com/office/drawing/2014/main" id="{084BE09A-DB61-4BC6-BAC5-39096069AEE2}"/>
              </a:ext>
            </a:extLst>
          </p:cNvPr>
          <p:cNvSpPr txBox="1">
            <a:spLocks noChangeArrowheads="1"/>
          </p:cNvSpPr>
          <p:nvPr/>
        </p:nvSpPr>
        <p:spPr bwMode="auto">
          <a:xfrm>
            <a:off x="6536990" y="548897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5" name="Text Box 10">
            <a:extLst>
              <a:ext uri="{FF2B5EF4-FFF2-40B4-BE49-F238E27FC236}">
                <a16:creationId xmlns:a16="http://schemas.microsoft.com/office/drawing/2014/main" id="{6AA720FB-1706-4768-B8EA-C81A0CF39536}"/>
              </a:ext>
            </a:extLst>
          </p:cNvPr>
          <p:cNvSpPr txBox="1">
            <a:spLocks noChangeArrowheads="1"/>
          </p:cNvSpPr>
          <p:nvPr/>
        </p:nvSpPr>
        <p:spPr bwMode="auto">
          <a:xfrm>
            <a:off x="9572264" y="3428998"/>
            <a:ext cx="2743200" cy="1508105"/>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618379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left)">
                                      <p:cBhvr>
                                        <p:cTn id="7" dur="500"/>
                                        <p:tgtEl>
                                          <p:spTgt spid="99"/>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1000" fill="hold"/>
                                        <p:tgtEl>
                                          <p:spTgt spid="84"/>
                                        </p:tgtEl>
                                        <p:attrNameLst>
                                          <p:attrName>ppt_w</p:attrName>
                                        </p:attrNameLst>
                                      </p:cBhvr>
                                      <p:tavLst>
                                        <p:tav tm="0">
                                          <p:val>
                                            <p:fltVal val="0"/>
                                          </p:val>
                                        </p:tav>
                                        <p:tav tm="100000">
                                          <p:val>
                                            <p:strVal val="#ppt_w"/>
                                          </p:val>
                                        </p:tav>
                                      </p:tavLst>
                                    </p:anim>
                                    <p:anim calcmode="lin" valueType="num">
                                      <p:cBhvr>
                                        <p:cTn id="12" dur="1000" fill="hold"/>
                                        <p:tgtEl>
                                          <p:spTgt spid="84"/>
                                        </p:tgtEl>
                                        <p:attrNameLst>
                                          <p:attrName>ppt_h</p:attrName>
                                        </p:attrNameLst>
                                      </p:cBhvr>
                                      <p:tavLst>
                                        <p:tav tm="0">
                                          <p:val>
                                            <p:fltVal val="0"/>
                                          </p:val>
                                        </p:tav>
                                        <p:tav tm="100000">
                                          <p:val>
                                            <p:strVal val="#ppt_h"/>
                                          </p:val>
                                        </p:tav>
                                      </p:tavLst>
                                    </p:anim>
                                    <p:anim calcmode="lin" valueType="num">
                                      <p:cBhvr>
                                        <p:cTn id="13" dur="1000" fill="hold"/>
                                        <p:tgtEl>
                                          <p:spTgt spid="84"/>
                                        </p:tgtEl>
                                        <p:attrNameLst>
                                          <p:attrName>style.rotation</p:attrName>
                                        </p:attrNameLst>
                                      </p:cBhvr>
                                      <p:tavLst>
                                        <p:tav tm="0">
                                          <p:val>
                                            <p:fltVal val="90"/>
                                          </p:val>
                                        </p:tav>
                                        <p:tav tm="100000">
                                          <p:val>
                                            <p:fltVal val="0"/>
                                          </p:val>
                                        </p:tav>
                                      </p:tavLst>
                                    </p:anim>
                                    <p:animEffect transition="in" filter="fade">
                                      <p:cBhvr>
                                        <p:cTn id="14" dur="1000"/>
                                        <p:tgtEl>
                                          <p:spTgt spid="8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85"/>
                                        </p:tgtEl>
                                        <p:attrNameLst>
                                          <p:attrName>style.visibility</p:attrName>
                                        </p:attrNameLst>
                                      </p:cBhvr>
                                      <p:to>
                                        <p:strVal val="visible"/>
                                      </p:to>
                                    </p:set>
                                    <p:anim calcmode="lin" valueType="num">
                                      <p:cBhvr>
                                        <p:cTn id="17" dur="1000" fill="hold"/>
                                        <p:tgtEl>
                                          <p:spTgt spid="85"/>
                                        </p:tgtEl>
                                        <p:attrNameLst>
                                          <p:attrName>ppt_w</p:attrName>
                                        </p:attrNameLst>
                                      </p:cBhvr>
                                      <p:tavLst>
                                        <p:tav tm="0">
                                          <p:val>
                                            <p:fltVal val="0"/>
                                          </p:val>
                                        </p:tav>
                                        <p:tav tm="100000">
                                          <p:val>
                                            <p:strVal val="#ppt_w"/>
                                          </p:val>
                                        </p:tav>
                                      </p:tavLst>
                                    </p:anim>
                                    <p:anim calcmode="lin" valueType="num">
                                      <p:cBhvr>
                                        <p:cTn id="18" dur="1000" fill="hold"/>
                                        <p:tgtEl>
                                          <p:spTgt spid="85"/>
                                        </p:tgtEl>
                                        <p:attrNameLst>
                                          <p:attrName>ppt_h</p:attrName>
                                        </p:attrNameLst>
                                      </p:cBhvr>
                                      <p:tavLst>
                                        <p:tav tm="0">
                                          <p:val>
                                            <p:fltVal val="0"/>
                                          </p:val>
                                        </p:tav>
                                        <p:tav tm="100000">
                                          <p:val>
                                            <p:strVal val="#ppt_h"/>
                                          </p:val>
                                        </p:tav>
                                      </p:tavLst>
                                    </p:anim>
                                    <p:anim calcmode="lin" valueType="num">
                                      <p:cBhvr>
                                        <p:cTn id="19" dur="1000" fill="hold"/>
                                        <p:tgtEl>
                                          <p:spTgt spid="85"/>
                                        </p:tgtEl>
                                        <p:attrNameLst>
                                          <p:attrName>style.rotation</p:attrName>
                                        </p:attrNameLst>
                                      </p:cBhvr>
                                      <p:tavLst>
                                        <p:tav tm="0">
                                          <p:val>
                                            <p:fltVal val="90"/>
                                          </p:val>
                                        </p:tav>
                                        <p:tav tm="100000">
                                          <p:val>
                                            <p:fltVal val="0"/>
                                          </p:val>
                                        </p:tav>
                                      </p:tavLst>
                                    </p:anim>
                                    <p:animEffect transition="in" filter="fade">
                                      <p:cBhvr>
                                        <p:cTn id="20" dur="1000"/>
                                        <p:tgtEl>
                                          <p:spTgt spid="8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86"/>
                                        </p:tgtEl>
                                        <p:attrNameLst>
                                          <p:attrName>style.visibility</p:attrName>
                                        </p:attrNameLst>
                                      </p:cBhvr>
                                      <p:to>
                                        <p:strVal val="visible"/>
                                      </p:to>
                                    </p:set>
                                    <p:anim calcmode="lin" valueType="num">
                                      <p:cBhvr>
                                        <p:cTn id="23" dur="1000" fill="hold"/>
                                        <p:tgtEl>
                                          <p:spTgt spid="86"/>
                                        </p:tgtEl>
                                        <p:attrNameLst>
                                          <p:attrName>ppt_w</p:attrName>
                                        </p:attrNameLst>
                                      </p:cBhvr>
                                      <p:tavLst>
                                        <p:tav tm="0">
                                          <p:val>
                                            <p:fltVal val="0"/>
                                          </p:val>
                                        </p:tav>
                                        <p:tav tm="100000">
                                          <p:val>
                                            <p:strVal val="#ppt_w"/>
                                          </p:val>
                                        </p:tav>
                                      </p:tavLst>
                                    </p:anim>
                                    <p:anim calcmode="lin" valueType="num">
                                      <p:cBhvr>
                                        <p:cTn id="24" dur="1000" fill="hold"/>
                                        <p:tgtEl>
                                          <p:spTgt spid="86"/>
                                        </p:tgtEl>
                                        <p:attrNameLst>
                                          <p:attrName>ppt_h</p:attrName>
                                        </p:attrNameLst>
                                      </p:cBhvr>
                                      <p:tavLst>
                                        <p:tav tm="0">
                                          <p:val>
                                            <p:fltVal val="0"/>
                                          </p:val>
                                        </p:tav>
                                        <p:tav tm="100000">
                                          <p:val>
                                            <p:strVal val="#ppt_h"/>
                                          </p:val>
                                        </p:tav>
                                      </p:tavLst>
                                    </p:anim>
                                    <p:anim calcmode="lin" valueType="num">
                                      <p:cBhvr>
                                        <p:cTn id="25" dur="1000" fill="hold"/>
                                        <p:tgtEl>
                                          <p:spTgt spid="86"/>
                                        </p:tgtEl>
                                        <p:attrNameLst>
                                          <p:attrName>style.rotation</p:attrName>
                                        </p:attrNameLst>
                                      </p:cBhvr>
                                      <p:tavLst>
                                        <p:tav tm="0">
                                          <p:val>
                                            <p:fltVal val="90"/>
                                          </p:val>
                                        </p:tav>
                                        <p:tav tm="100000">
                                          <p:val>
                                            <p:fltVal val="0"/>
                                          </p:val>
                                        </p:tav>
                                      </p:tavLst>
                                    </p:anim>
                                    <p:animEffect transition="in" filter="fade">
                                      <p:cBhvr>
                                        <p:cTn id="26" dur="1000"/>
                                        <p:tgtEl>
                                          <p:spTgt spid="8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87"/>
                                        </p:tgtEl>
                                        <p:attrNameLst>
                                          <p:attrName>style.visibility</p:attrName>
                                        </p:attrNameLst>
                                      </p:cBhvr>
                                      <p:to>
                                        <p:strVal val="visible"/>
                                      </p:to>
                                    </p:set>
                                    <p:anim calcmode="lin" valueType="num">
                                      <p:cBhvr>
                                        <p:cTn id="29" dur="1000" fill="hold"/>
                                        <p:tgtEl>
                                          <p:spTgt spid="87"/>
                                        </p:tgtEl>
                                        <p:attrNameLst>
                                          <p:attrName>ppt_w</p:attrName>
                                        </p:attrNameLst>
                                      </p:cBhvr>
                                      <p:tavLst>
                                        <p:tav tm="0">
                                          <p:val>
                                            <p:fltVal val="0"/>
                                          </p:val>
                                        </p:tav>
                                        <p:tav tm="100000">
                                          <p:val>
                                            <p:strVal val="#ppt_w"/>
                                          </p:val>
                                        </p:tav>
                                      </p:tavLst>
                                    </p:anim>
                                    <p:anim calcmode="lin" valueType="num">
                                      <p:cBhvr>
                                        <p:cTn id="30" dur="1000" fill="hold"/>
                                        <p:tgtEl>
                                          <p:spTgt spid="87"/>
                                        </p:tgtEl>
                                        <p:attrNameLst>
                                          <p:attrName>ppt_h</p:attrName>
                                        </p:attrNameLst>
                                      </p:cBhvr>
                                      <p:tavLst>
                                        <p:tav tm="0">
                                          <p:val>
                                            <p:fltVal val="0"/>
                                          </p:val>
                                        </p:tav>
                                        <p:tav tm="100000">
                                          <p:val>
                                            <p:strVal val="#ppt_h"/>
                                          </p:val>
                                        </p:tav>
                                      </p:tavLst>
                                    </p:anim>
                                    <p:anim calcmode="lin" valueType="num">
                                      <p:cBhvr>
                                        <p:cTn id="31" dur="1000" fill="hold"/>
                                        <p:tgtEl>
                                          <p:spTgt spid="87"/>
                                        </p:tgtEl>
                                        <p:attrNameLst>
                                          <p:attrName>style.rotation</p:attrName>
                                        </p:attrNameLst>
                                      </p:cBhvr>
                                      <p:tavLst>
                                        <p:tav tm="0">
                                          <p:val>
                                            <p:fltVal val="90"/>
                                          </p:val>
                                        </p:tav>
                                        <p:tav tm="100000">
                                          <p:val>
                                            <p:fltVal val="0"/>
                                          </p:val>
                                        </p:tav>
                                      </p:tavLst>
                                    </p:anim>
                                    <p:animEffect transition="in" filter="fade">
                                      <p:cBhvr>
                                        <p:cTn id="32" dur="1000"/>
                                        <p:tgtEl>
                                          <p:spTgt spid="8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88"/>
                                        </p:tgtEl>
                                        <p:attrNameLst>
                                          <p:attrName>style.visibility</p:attrName>
                                        </p:attrNameLst>
                                      </p:cBhvr>
                                      <p:to>
                                        <p:strVal val="visible"/>
                                      </p:to>
                                    </p:set>
                                    <p:anim calcmode="lin" valueType="num">
                                      <p:cBhvr>
                                        <p:cTn id="35" dur="1000" fill="hold"/>
                                        <p:tgtEl>
                                          <p:spTgt spid="88"/>
                                        </p:tgtEl>
                                        <p:attrNameLst>
                                          <p:attrName>ppt_w</p:attrName>
                                        </p:attrNameLst>
                                      </p:cBhvr>
                                      <p:tavLst>
                                        <p:tav tm="0">
                                          <p:val>
                                            <p:fltVal val="0"/>
                                          </p:val>
                                        </p:tav>
                                        <p:tav tm="100000">
                                          <p:val>
                                            <p:strVal val="#ppt_w"/>
                                          </p:val>
                                        </p:tav>
                                      </p:tavLst>
                                    </p:anim>
                                    <p:anim calcmode="lin" valueType="num">
                                      <p:cBhvr>
                                        <p:cTn id="36" dur="1000" fill="hold"/>
                                        <p:tgtEl>
                                          <p:spTgt spid="88"/>
                                        </p:tgtEl>
                                        <p:attrNameLst>
                                          <p:attrName>ppt_h</p:attrName>
                                        </p:attrNameLst>
                                      </p:cBhvr>
                                      <p:tavLst>
                                        <p:tav tm="0">
                                          <p:val>
                                            <p:fltVal val="0"/>
                                          </p:val>
                                        </p:tav>
                                        <p:tav tm="100000">
                                          <p:val>
                                            <p:strVal val="#ppt_h"/>
                                          </p:val>
                                        </p:tav>
                                      </p:tavLst>
                                    </p:anim>
                                    <p:anim calcmode="lin" valueType="num">
                                      <p:cBhvr>
                                        <p:cTn id="37" dur="1000" fill="hold"/>
                                        <p:tgtEl>
                                          <p:spTgt spid="88"/>
                                        </p:tgtEl>
                                        <p:attrNameLst>
                                          <p:attrName>style.rotation</p:attrName>
                                        </p:attrNameLst>
                                      </p:cBhvr>
                                      <p:tavLst>
                                        <p:tav tm="0">
                                          <p:val>
                                            <p:fltVal val="90"/>
                                          </p:val>
                                        </p:tav>
                                        <p:tav tm="100000">
                                          <p:val>
                                            <p:fltVal val="0"/>
                                          </p:val>
                                        </p:tav>
                                      </p:tavLst>
                                    </p:anim>
                                    <p:animEffect transition="in" filter="fade">
                                      <p:cBhvr>
                                        <p:cTn id="38" dur="1000"/>
                                        <p:tgtEl>
                                          <p:spTgt spid="88"/>
                                        </p:tgtEl>
                                      </p:cBhvr>
                                    </p:animEffect>
                                  </p:childTnLst>
                                </p:cTn>
                              </p:par>
                            </p:childTnLst>
                          </p:cTn>
                        </p:par>
                        <p:par>
                          <p:cTn id="39" fill="hold">
                            <p:stCondLst>
                              <p:cond delay="15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7188"/>
                                        </p:tgtEl>
                                        <p:attrNameLst>
                                          <p:attrName>style.visibility</p:attrName>
                                        </p:attrNameLst>
                                      </p:cBhvr>
                                      <p:to>
                                        <p:strVal val="visible"/>
                                      </p:to>
                                    </p:set>
                                    <p:anim calcmode="lin" valueType="num">
                                      <p:cBhvr>
                                        <p:cTn id="47" dur="500" fill="hold"/>
                                        <p:tgtEl>
                                          <p:spTgt spid="7188"/>
                                        </p:tgtEl>
                                        <p:attrNameLst>
                                          <p:attrName>ppt_w</p:attrName>
                                        </p:attrNameLst>
                                      </p:cBhvr>
                                      <p:tavLst>
                                        <p:tav tm="0">
                                          <p:val>
                                            <p:fltVal val="0"/>
                                          </p:val>
                                        </p:tav>
                                        <p:tav tm="100000">
                                          <p:val>
                                            <p:strVal val="#ppt_w"/>
                                          </p:val>
                                        </p:tav>
                                      </p:tavLst>
                                    </p:anim>
                                    <p:anim calcmode="lin" valueType="num">
                                      <p:cBhvr>
                                        <p:cTn id="48" dur="500" fill="hold"/>
                                        <p:tgtEl>
                                          <p:spTgt spid="7188"/>
                                        </p:tgtEl>
                                        <p:attrNameLst>
                                          <p:attrName>ppt_h</p:attrName>
                                        </p:attrNameLst>
                                      </p:cBhvr>
                                      <p:tavLst>
                                        <p:tav tm="0">
                                          <p:val>
                                            <p:fltVal val="0"/>
                                          </p:val>
                                        </p:tav>
                                        <p:tav tm="100000">
                                          <p:val>
                                            <p:strVal val="#ppt_h"/>
                                          </p:val>
                                        </p:tav>
                                      </p:tavLst>
                                    </p:anim>
                                    <p:animEffect transition="in" filter="fade">
                                      <p:cBhvr>
                                        <p:cTn id="49" dur="500"/>
                                        <p:tgtEl>
                                          <p:spTgt spid="7188"/>
                                        </p:tgtEl>
                                      </p:cBhvr>
                                    </p:animEffect>
                                  </p:childTnLst>
                                </p:cTn>
                              </p:par>
                              <p:par>
                                <p:cTn id="50" presetID="53" presetClass="entr" presetSubtype="16"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500" fill="hold"/>
                                        <p:tgtEl>
                                          <p:spTgt spid="52"/>
                                        </p:tgtEl>
                                        <p:attrNameLst>
                                          <p:attrName>ppt_w</p:attrName>
                                        </p:attrNameLst>
                                      </p:cBhvr>
                                      <p:tavLst>
                                        <p:tav tm="0">
                                          <p:val>
                                            <p:fltVal val="0"/>
                                          </p:val>
                                        </p:tav>
                                        <p:tav tm="100000">
                                          <p:val>
                                            <p:strVal val="#ppt_w"/>
                                          </p:val>
                                        </p:tav>
                                      </p:tavLst>
                                    </p:anim>
                                    <p:anim calcmode="lin" valueType="num">
                                      <p:cBhvr>
                                        <p:cTn id="53" dur="500" fill="hold"/>
                                        <p:tgtEl>
                                          <p:spTgt spid="52"/>
                                        </p:tgtEl>
                                        <p:attrNameLst>
                                          <p:attrName>ppt_h</p:attrName>
                                        </p:attrNameLst>
                                      </p:cBhvr>
                                      <p:tavLst>
                                        <p:tav tm="0">
                                          <p:val>
                                            <p:fltVal val="0"/>
                                          </p:val>
                                        </p:tav>
                                        <p:tav tm="100000">
                                          <p:val>
                                            <p:strVal val="#ppt_h"/>
                                          </p:val>
                                        </p:tav>
                                      </p:tavLst>
                                    </p:anim>
                                    <p:animEffect transition="in" filter="fade">
                                      <p:cBhvr>
                                        <p:cTn id="54" dur="500"/>
                                        <p:tgtEl>
                                          <p:spTgt spid="52"/>
                                        </p:tgtEl>
                                      </p:cBhvr>
                                    </p:animEffect>
                                  </p:childTnLst>
                                </p:cTn>
                              </p:par>
                            </p:childTnLst>
                          </p:cTn>
                        </p:par>
                        <p:par>
                          <p:cTn id="55" fill="hold">
                            <p:stCondLst>
                              <p:cond delay="2000"/>
                            </p:stCondLst>
                            <p:childTnLst>
                              <p:par>
                                <p:cTn id="56" presetID="42" presetClass="entr" presetSubtype="0" fill="hold" grpId="0" nodeType="afterEffect">
                                  <p:stCondLst>
                                    <p:cond delay="0"/>
                                  </p:stCondLst>
                                  <p:childTnLst>
                                    <p:set>
                                      <p:cBhvr>
                                        <p:cTn id="57" dur="1" fill="hold">
                                          <p:stCondLst>
                                            <p:cond delay="0"/>
                                          </p:stCondLst>
                                        </p:cTn>
                                        <p:tgtEl>
                                          <p:spTgt spid="100"/>
                                        </p:tgtEl>
                                        <p:attrNameLst>
                                          <p:attrName>style.visibility</p:attrName>
                                        </p:attrNameLst>
                                      </p:cBhvr>
                                      <p:to>
                                        <p:strVal val="visible"/>
                                      </p:to>
                                    </p:set>
                                    <p:animEffect transition="in" filter="fade">
                                      <p:cBhvr>
                                        <p:cTn id="58" dur="1000"/>
                                        <p:tgtEl>
                                          <p:spTgt spid="100"/>
                                        </p:tgtEl>
                                      </p:cBhvr>
                                    </p:animEffect>
                                    <p:anim calcmode="lin" valueType="num">
                                      <p:cBhvr>
                                        <p:cTn id="59" dur="1000" fill="hold"/>
                                        <p:tgtEl>
                                          <p:spTgt spid="100"/>
                                        </p:tgtEl>
                                        <p:attrNameLst>
                                          <p:attrName>ppt_x</p:attrName>
                                        </p:attrNameLst>
                                      </p:cBhvr>
                                      <p:tavLst>
                                        <p:tav tm="0">
                                          <p:val>
                                            <p:strVal val="#ppt_x"/>
                                          </p:val>
                                        </p:tav>
                                        <p:tav tm="100000">
                                          <p:val>
                                            <p:strVal val="#ppt_x"/>
                                          </p:val>
                                        </p:tav>
                                      </p:tavLst>
                                    </p:anim>
                                    <p:anim calcmode="lin" valueType="num">
                                      <p:cBhvr>
                                        <p:cTn id="60" dur="1000" fill="hold"/>
                                        <p:tgtEl>
                                          <p:spTgt spid="100"/>
                                        </p:tgtEl>
                                        <p:attrNameLst>
                                          <p:attrName>ppt_y</p:attrName>
                                        </p:attrNameLst>
                                      </p:cBhvr>
                                      <p:tavLst>
                                        <p:tav tm="0">
                                          <p:val>
                                            <p:strVal val="#ppt_y+.1"/>
                                          </p:val>
                                        </p:tav>
                                        <p:tav tm="100000">
                                          <p:val>
                                            <p:strVal val="#ppt_y"/>
                                          </p:val>
                                        </p:tav>
                                      </p:tavLst>
                                    </p:anim>
                                  </p:childTnLst>
                                </p:cTn>
                              </p:par>
                            </p:childTnLst>
                          </p:cTn>
                        </p:par>
                        <p:par>
                          <p:cTn id="61" fill="hold">
                            <p:stCondLst>
                              <p:cond delay="3000"/>
                            </p:stCondLst>
                            <p:childTnLst>
                              <p:par>
                                <p:cTn id="62" presetID="53" presetClass="entr" presetSubtype="16" fill="hold" grpId="0" nodeType="afterEffect">
                                  <p:stCondLst>
                                    <p:cond delay="0"/>
                                  </p:stCondLst>
                                  <p:childTnLst>
                                    <p:set>
                                      <p:cBhvr>
                                        <p:cTn id="63" dur="1" fill="hold">
                                          <p:stCondLst>
                                            <p:cond delay="0"/>
                                          </p:stCondLst>
                                        </p:cTn>
                                        <p:tgtEl>
                                          <p:spTgt spid="89"/>
                                        </p:tgtEl>
                                        <p:attrNameLst>
                                          <p:attrName>style.visibility</p:attrName>
                                        </p:attrNameLst>
                                      </p:cBhvr>
                                      <p:to>
                                        <p:strVal val="visible"/>
                                      </p:to>
                                    </p:set>
                                    <p:anim calcmode="lin" valueType="num">
                                      <p:cBhvr>
                                        <p:cTn id="64" dur="500" fill="hold"/>
                                        <p:tgtEl>
                                          <p:spTgt spid="89"/>
                                        </p:tgtEl>
                                        <p:attrNameLst>
                                          <p:attrName>ppt_w</p:attrName>
                                        </p:attrNameLst>
                                      </p:cBhvr>
                                      <p:tavLst>
                                        <p:tav tm="0">
                                          <p:val>
                                            <p:fltVal val="0"/>
                                          </p:val>
                                        </p:tav>
                                        <p:tav tm="100000">
                                          <p:val>
                                            <p:strVal val="#ppt_w"/>
                                          </p:val>
                                        </p:tav>
                                      </p:tavLst>
                                    </p:anim>
                                    <p:anim calcmode="lin" valueType="num">
                                      <p:cBhvr>
                                        <p:cTn id="65" dur="500" fill="hold"/>
                                        <p:tgtEl>
                                          <p:spTgt spid="89"/>
                                        </p:tgtEl>
                                        <p:attrNameLst>
                                          <p:attrName>ppt_h</p:attrName>
                                        </p:attrNameLst>
                                      </p:cBhvr>
                                      <p:tavLst>
                                        <p:tav tm="0">
                                          <p:val>
                                            <p:fltVal val="0"/>
                                          </p:val>
                                        </p:tav>
                                        <p:tav tm="100000">
                                          <p:val>
                                            <p:strVal val="#ppt_h"/>
                                          </p:val>
                                        </p:tav>
                                      </p:tavLst>
                                    </p:anim>
                                    <p:animEffect transition="in" filter="fade">
                                      <p:cBhvr>
                                        <p:cTn id="66" dur="500"/>
                                        <p:tgtEl>
                                          <p:spTgt spid="89"/>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94"/>
                                        </p:tgtEl>
                                        <p:attrNameLst>
                                          <p:attrName>style.visibility</p:attrName>
                                        </p:attrNameLst>
                                      </p:cBhvr>
                                      <p:to>
                                        <p:strVal val="visible"/>
                                      </p:to>
                                    </p:set>
                                    <p:anim calcmode="lin" valueType="num">
                                      <p:cBhvr>
                                        <p:cTn id="69" dur="500" fill="hold"/>
                                        <p:tgtEl>
                                          <p:spTgt spid="94"/>
                                        </p:tgtEl>
                                        <p:attrNameLst>
                                          <p:attrName>ppt_w</p:attrName>
                                        </p:attrNameLst>
                                      </p:cBhvr>
                                      <p:tavLst>
                                        <p:tav tm="0">
                                          <p:val>
                                            <p:fltVal val="0"/>
                                          </p:val>
                                        </p:tav>
                                        <p:tav tm="100000">
                                          <p:val>
                                            <p:strVal val="#ppt_w"/>
                                          </p:val>
                                        </p:tav>
                                      </p:tavLst>
                                    </p:anim>
                                    <p:anim calcmode="lin" valueType="num">
                                      <p:cBhvr>
                                        <p:cTn id="70" dur="500" fill="hold"/>
                                        <p:tgtEl>
                                          <p:spTgt spid="94"/>
                                        </p:tgtEl>
                                        <p:attrNameLst>
                                          <p:attrName>ppt_h</p:attrName>
                                        </p:attrNameLst>
                                      </p:cBhvr>
                                      <p:tavLst>
                                        <p:tav tm="0">
                                          <p:val>
                                            <p:fltVal val="0"/>
                                          </p:val>
                                        </p:tav>
                                        <p:tav tm="100000">
                                          <p:val>
                                            <p:strVal val="#ppt_h"/>
                                          </p:val>
                                        </p:tav>
                                      </p:tavLst>
                                    </p:anim>
                                    <p:animEffect transition="in" filter="fade">
                                      <p:cBhvr>
                                        <p:cTn id="71" dur="500"/>
                                        <p:tgtEl>
                                          <p:spTgt spid="9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56"/>
                                        </p:tgtEl>
                                        <p:attrNameLst>
                                          <p:attrName>style.visibility</p:attrName>
                                        </p:attrNameLst>
                                      </p:cBhvr>
                                      <p:to>
                                        <p:strVal val="visible"/>
                                      </p:to>
                                    </p:set>
                                    <p:anim calcmode="lin" valueType="num">
                                      <p:cBhvr>
                                        <p:cTn id="74" dur="500" fill="hold"/>
                                        <p:tgtEl>
                                          <p:spTgt spid="56"/>
                                        </p:tgtEl>
                                        <p:attrNameLst>
                                          <p:attrName>ppt_w</p:attrName>
                                        </p:attrNameLst>
                                      </p:cBhvr>
                                      <p:tavLst>
                                        <p:tav tm="0">
                                          <p:val>
                                            <p:fltVal val="0"/>
                                          </p:val>
                                        </p:tav>
                                        <p:tav tm="100000">
                                          <p:val>
                                            <p:strVal val="#ppt_w"/>
                                          </p:val>
                                        </p:tav>
                                      </p:tavLst>
                                    </p:anim>
                                    <p:anim calcmode="lin" valueType="num">
                                      <p:cBhvr>
                                        <p:cTn id="75" dur="500" fill="hold"/>
                                        <p:tgtEl>
                                          <p:spTgt spid="56"/>
                                        </p:tgtEl>
                                        <p:attrNameLst>
                                          <p:attrName>ppt_h</p:attrName>
                                        </p:attrNameLst>
                                      </p:cBhvr>
                                      <p:tavLst>
                                        <p:tav tm="0">
                                          <p:val>
                                            <p:fltVal val="0"/>
                                          </p:val>
                                        </p:tav>
                                        <p:tav tm="100000">
                                          <p:val>
                                            <p:strVal val="#ppt_h"/>
                                          </p:val>
                                        </p:tav>
                                      </p:tavLst>
                                    </p:anim>
                                    <p:animEffect transition="in" filter="fade">
                                      <p:cBhvr>
                                        <p:cTn id="76" dur="500"/>
                                        <p:tgtEl>
                                          <p:spTgt spid="56"/>
                                        </p:tgtEl>
                                      </p:cBhvr>
                                    </p:animEffect>
                                  </p:childTnLst>
                                </p:cTn>
                              </p:par>
                            </p:childTnLst>
                          </p:cTn>
                        </p:par>
                        <p:par>
                          <p:cTn id="77" fill="hold">
                            <p:stCondLst>
                              <p:cond delay="3500"/>
                            </p:stCondLst>
                            <p:childTnLst>
                              <p:par>
                                <p:cTn id="78" presetID="42" presetClass="entr" presetSubtype="0" fill="hold" grpId="0" nodeType="afterEffect">
                                  <p:stCondLst>
                                    <p:cond delay="0"/>
                                  </p:stCondLst>
                                  <p:childTnLst>
                                    <p:set>
                                      <p:cBhvr>
                                        <p:cTn id="79" dur="1" fill="hold">
                                          <p:stCondLst>
                                            <p:cond delay="0"/>
                                          </p:stCondLst>
                                        </p:cTn>
                                        <p:tgtEl>
                                          <p:spTgt spid="101"/>
                                        </p:tgtEl>
                                        <p:attrNameLst>
                                          <p:attrName>style.visibility</p:attrName>
                                        </p:attrNameLst>
                                      </p:cBhvr>
                                      <p:to>
                                        <p:strVal val="visible"/>
                                      </p:to>
                                    </p:set>
                                    <p:animEffect transition="in" filter="fade">
                                      <p:cBhvr>
                                        <p:cTn id="80" dur="1000"/>
                                        <p:tgtEl>
                                          <p:spTgt spid="101"/>
                                        </p:tgtEl>
                                      </p:cBhvr>
                                    </p:animEffect>
                                    <p:anim calcmode="lin" valueType="num">
                                      <p:cBhvr>
                                        <p:cTn id="81" dur="1000" fill="hold"/>
                                        <p:tgtEl>
                                          <p:spTgt spid="101"/>
                                        </p:tgtEl>
                                        <p:attrNameLst>
                                          <p:attrName>ppt_x</p:attrName>
                                        </p:attrNameLst>
                                      </p:cBhvr>
                                      <p:tavLst>
                                        <p:tav tm="0">
                                          <p:val>
                                            <p:strVal val="#ppt_x"/>
                                          </p:val>
                                        </p:tav>
                                        <p:tav tm="100000">
                                          <p:val>
                                            <p:strVal val="#ppt_x"/>
                                          </p:val>
                                        </p:tav>
                                      </p:tavLst>
                                    </p:anim>
                                    <p:anim calcmode="lin" valueType="num">
                                      <p:cBhvr>
                                        <p:cTn id="82" dur="1000" fill="hold"/>
                                        <p:tgtEl>
                                          <p:spTgt spid="101"/>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grpId="0" nodeType="afterEffect">
                                  <p:stCondLst>
                                    <p:cond delay="0"/>
                                  </p:stCondLst>
                                  <p:childTnLst>
                                    <p:set>
                                      <p:cBhvr>
                                        <p:cTn id="85" dur="1" fill="hold">
                                          <p:stCondLst>
                                            <p:cond delay="0"/>
                                          </p:stCondLst>
                                        </p:cTn>
                                        <p:tgtEl>
                                          <p:spTgt spid="90"/>
                                        </p:tgtEl>
                                        <p:attrNameLst>
                                          <p:attrName>style.visibility</p:attrName>
                                        </p:attrNameLst>
                                      </p:cBhvr>
                                      <p:to>
                                        <p:strVal val="visible"/>
                                      </p:to>
                                    </p:set>
                                    <p:anim calcmode="lin" valueType="num">
                                      <p:cBhvr>
                                        <p:cTn id="86" dur="500" fill="hold"/>
                                        <p:tgtEl>
                                          <p:spTgt spid="90"/>
                                        </p:tgtEl>
                                        <p:attrNameLst>
                                          <p:attrName>ppt_w</p:attrName>
                                        </p:attrNameLst>
                                      </p:cBhvr>
                                      <p:tavLst>
                                        <p:tav tm="0">
                                          <p:val>
                                            <p:fltVal val="0"/>
                                          </p:val>
                                        </p:tav>
                                        <p:tav tm="100000">
                                          <p:val>
                                            <p:strVal val="#ppt_w"/>
                                          </p:val>
                                        </p:tav>
                                      </p:tavLst>
                                    </p:anim>
                                    <p:anim calcmode="lin" valueType="num">
                                      <p:cBhvr>
                                        <p:cTn id="87" dur="500" fill="hold"/>
                                        <p:tgtEl>
                                          <p:spTgt spid="90"/>
                                        </p:tgtEl>
                                        <p:attrNameLst>
                                          <p:attrName>ppt_h</p:attrName>
                                        </p:attrNameLst>
                                      </p:cBhvr>
                                      <p:tavLst>
                                        <p:tav tm="0">
                                          <p:val>
                                            <p:fltVal val="0"/>
                                          </p:val>
                                        </p:tav>
                                        <p:tav tm="100000">
                                          <p:val>
                                            <p:strVal val="#ppt_h"/>
                                          </p:val>
                                        </p:tav>
                                      </p:tavLst>
                                    </p:anim>
                                    <p:animEffect transition="in" filter="fade">
                                      <p:cBhvr>
                                        <p:cTn id="88" dur="500"/>
                                        <p:tgtEl>
                                          <p:spTgt spid="90"/>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p:cTn id="91" dur="500" fill="hold"/>
                                        <p:tgtEl>
                                          <p:spTgt spid="95"/>
                                        </p:tgtEl>
                                        <p:attrNameLst>
                                          <p:attrName>ppt_w</p:attrName>
                                        </p:attrNameLst>
                                      </p:cBhvr>
                                      <p:tavLst>
                                        <p:tav tm="0">
                                          <p:val>
                                            <p:fltVal val="0"/>
                                          </p:val>
                                        </p:tav>
                                        <p:tav tm="100000">
                                          <p:val>
                                            <p:strVal val="#ppt_w"/>
                                          </p:val>
                                        </p:tav>
                                      </p:tavLst>
                                    </p:anim>
                                    <p:anim calcmode="lin" valueType="num">
                                      <p:cBhvr>
                                        <p:cTn id="92" dur="500" fill="hold"/>
                                        <p:tgtEl>
                                          <p:spTgt spid="95"/>
                                        </p:tgtEl>
                                        <p:attrNameLst>
                                          <p:attrName>ppt_h</p:attrName>
                                        </p:attrNameLst>
                                      </p:cBhvr>
                                      <p:tavLst>
                                        <p:tav tm="0">
                                          <p:val>
                                            <p:fltVal val="0"/>
                                          </p:val>
                                        </p:tav>
                                        <p:tav tm="100000">
                                          <p:val>
                                            <p:strVal val="#ppt_h"/>
                                          </p:val>
                                        </p:tav>
                                      </p:tavLst>
                                    </p:anim>
                                    <p:animEffect transition="in" filter="fade">
                                      <p:cBhvr>
                                        <p:cTn id="93" dur="500"/>
                                        <p:tgtEl>
                                          <p:spTgt spid="95"/>
                                        </p:tgtEl>
                                      </p:cBhvr>
                                    </p:animEffect>
                                  </p:childTnLst>
                                </p:cTn>
                              </p:par>
                              <p:par>
                                <p:cTn id="94" presetID="53" presetClass="entr" presetSubtype="16" fill="hold" nodeType="withEffect">
                                  <p:stCondLst>
                                    <p:cond delay="0"/>
                                  </p:stCondLst>
                                  <p:childTnLst>
                                    <p:set>
                                      <p:cBhvr>
                                        <p:cTn id="95" dur="1" fill="hold">
                                          <p:stCondLst>
                                            <p:cond delay="0"/>
                                          </p:stCondLst>
                                        </p:cTn>
                                        <p:tgtEl>
                                          <p:spTgt spid="60"/>
                                        </p:tgtEl>
                                        <p:attrNameLst>
                                          <p:attrName>style.visibility</p:attrName>
                                        </p:attrNameLst>
                                      </p:cBhvr>
                                      <p:to>
                                        <p:strVal val="visible"/>
                                      </p:to>
                                    </p:set>
                                    <p:anim calcmode="lin" valueType="num">
                                      <p:cBhvr>
                                        <p:cTn id="96" dur="500" fill="hold"/>
                                        <p:tgtEl>
                                          <p:spTgt spid="60"/>
                                        </p:tgtEl>
                                        <p:attrNameLst>
                                          <p:attrName>ppt_w</p:attrName>
                                        </p:attrNameLst>
                                      </p:cBhvr>
                                      <p:tavLst>
                                        <p:tav tm="0">
                                          <p:val>
                                            <p:fltVal val="0"/>
                                          </p:val>
                                        </p:tav>
                                        <p:tav tm="100000">
                                          <p:val>
                                            <p:strVal val="#ppt_w"/>
                                          </p:val>
                                        </p:tav>
                                      </p:tavLst>
                                    </p:anim>
                                    <p:anim calcmode="lin" valueType="num">
                                      <p:cBhvr>
                                        <p:cTn id="97" dur="500" fill="hold"/>
                                        <p:tgtEl>
                                          <p:spTgt spid="60"/>
                                        </p:tgtEl>
                                        <p:attrNameLst>
                                          <p:attrName>ppt_h</p:attrName>
                                        </p:attrNameLst>
                                      </p:cBhvr>
                                      <p:tavLst>
                                        <p:tav tm="0">
                                          <p:val>
                                            <p:fltVal val="0"/>
                                          </p:val>
                                        </p:tav>
                                        <p:tav tm="100000">
                                          <p:val>
                                            <p:strVal val="#ppt_h"/>
                                          </p:val>
                                        </p:tav>
                                      </p:tavLst>
                                    </p:anim>
                                    <p:animEffect transition="in" filter="fade">
                                      <p:cBhvr>
                                        <p:cTn id="98" dur="500"/>
                                        <p:tgtEl>
                                          <p:spTgt spid="60"/>
                                        </p:tgtEl>
                                      </p:cBhvr>
                                    </p:animEffect>
                                  </p:childTnLst>
                                </p:cTn>
                              </p:par>
                            </p:childTnLst>
                          </p:cTn>
                        </p:par>
                        <p:par>
                          <p:cTn id="99" fill="hold">
                            <p:stCondLst>
                              <p:cond delay="5000"/>
                            </p:stCondLst>
                            <p:childTnLst>
                              <p:par>
                                <p:cTn id="100" presetID="42" presetClass="entr" presetSubtype="0" fill="hold" grpId="0" nodeType="afterEffect">
                                  <p:stCondLst>
                                    <p:cond delay="0"/>
                                  </p:stCondLst>
                                  <p:childTnLst>
                                    <p:set>
                                      <p:cBhvr>
                                        <p:cTn id="101" dur="1" fill="hold">
                                          <p:stCondLst>
                                            <p:cond delay="0"/>
                                          </p:stCondLst>
                                        </p:cTn>
                                        <p:tgtEl>
                                          <p:spTgt spid="102"/>
                                        </p:tgtEl>
                                        <p:attrNameLst>
                                          <p:attrName>style.visibility</p:attrName>
                                        </p:attrNameLst>
                                      </p:cBhvr>
                                      <p:to>
                                        <p:strVal val="visible"/>
                                      </p:to>
                                    </p:set>
                                    <p:animEffect transition="in" filter="fade">
                                      <p:cBhvr>
                                        <p:cTn id="102" dur="1000"/>
                                        <p:tgtEl>
                                          <p:spTgt spid="102"/>
                                        </p:tgtEl>
                                      </p:cBhvr>
                                    </p:animEffect>
                                    <p:anim calcmode="lin" valueType="num">
                                      <p:cBhvr>
                                        <p:cTn id="103" dur="1000" fill="hold"/>
                                        <p:tgtEl>
                                          <p:spTgt spid="102"/>
                                        </p:tgtEl>
                                        <p:attrNameLst>
                                          <p:attrName>ppt_x</p:attrName>
                                        </p:attrNameLst>
                                      </p:cBhvr>
                                      <p:tavLst>
                                        <p:tav tm="0">
                                          <p:val>
                                            <p:strVal val="#ppt_x"/>
                                          </p:val>
                                        </p:tav>
                                        <p:tav tm="100000">
                                          <p:val>
                                            <p:strVal val="#ppt_x"/>
                                          </p:val>
                                        </p:tav>
                                      </p:tavLst>
                                    </p:anim>
                                    <p:anim calcmode="lin" valueType="num">
                                      <p:cBhvr>
                                        <p:cTn id="104" dur="1000" fill="hold"/>
                                        <p:tgtEl>
                                          <p:spTgt spid="102"/>
                                        </p:tgtEl>
                                        <p:attrNameLst>
                                          <p:attrName>ppt_y</p:attrName>
                                        </p:attrNameLst>
                                      </p:cBhvr>
                                      <p:tavLst>
                                        <p:tav tm="0">
                                          <p:val>
                                            <p:strVal val="#ppt_y+.1"/>
                                          </p:val>
                                        </p:tav>
                                        <p:tav tm="100000">
                                          <p:val>
                                            <p:strVal val="#ppt_y"/>
                                          </p:val>
                                        </p:tav>
                                      </p:tavLst>
                                    </p:anim>
                                  </p:childTnLst>
                                </p:cTn>
                              </p:par>
                            </p:childTnLst>
                          </p:cTn>
                        </p:par>
                        <p:par>
                          <p:cTn id="105" fill="hold">
                            <p:stCondLst>
                              <p:cond delay="6000"/>
                            </p:stCondLst>
                            <p:childTnLst>
                              <p:par>
                                <p:cTn id="106" presetID="53" presetClass="entr" presetSubtype="16" fill="hold" grpId="0" nodeType="afterEffect">
                                  <p:stCondLst>
                                    <p:cond delay="0"/>
                                  </p:stCondLst>
                                  <p:childTnLst>
                                    <p:set>
                                      <p:cBhvr>
                                        <p:cTn id="107" dur="1" fill="hold">
                                          <p:stCondLst>
                                            <p:cond delay="0"/>
                                          </p:stCondLst>
                                        </p:cTn>
                                        <p:tgtEl>
                                          <p:spTgt spid="91"/>
                                        </p:tgtEl>
                                        <p:attrNameLst>
                                          <p:attrName>style.visibility</p:attrName>
                                        </p:attrNameLst>
                                      </p:cBhvr>
                                      <p:to>
                                        <p:strVal val="visible"/>
                                      </p:to>
                                    </p:set>
                                    <p:anim calcmode="lin" valueType="num">
                                      <p:cBhvr>
                                        <p:cTn id="108" dur="500" fill="hold"/>
                                        <p:tgtEl>
                                          <p:spTgt spid="91"/>
                                        </p:tgtEl>
                                        <p:attrNameLst>
                                          <p:attrName>ppt_w</p:attrName>
                                        </p:attrNameLst>
                                      </p:cBhvr>
                                      <p:tavLst>
                                        <p:tav tm="0">
                                          <p:val>
                                            <p:fltVal val="0"/>
                                          </p:val>
                                        </p:tav>
                                        <p:tav tm="100000">
                                          <p:val>
                                            <p:strVal val="#ppt_w"/>
                                          </p:val>
                                        </p:tav>
                                      </p:tavLst>
                                    </p:anim>
                                    <p:anim calcmode="lin" valueType="num">
                                      <p:cBhvr>
                                        <p:cTn id="109" dur="500" fill="hold"/>
                                        <p:tgtEl>
                                          <p:spTgt spid="91"/>
                                        </p:tgtEl>
                                        <p:attrNameLst>
                                          <p:attrName>ppt_h</p:attrName>
                                        </p:attrNameLst>
                                      </p:cBhvr>
                                      <p:tavLst>
                                        <p:tav tm="0">
                                          <p:val>
                                            <p:fltVal val="0"/>
                                          </p:val>
                                        </p:tav>
                                        <p:tav tm="100000">
                                          <p:val>
                                            <p:strVal val="#ppt_h"/>
                                          </p:val>
                                        </p:tav>
                                      </p:tavLst>
                                    </p:anim>
                                    <p:animEffect transition="in" filter="fade">
                                      <p:cBhvr>
                                        <p:cTn id="110" dur="500"/>
                                        <p:tgtEl>
                                          <p:spTgt spid="91"/>
                                        </p:tgtEl>
                                      </p:cBhvr>
                                    </p:animEffect>
                                  </p:childTnLst>
                                </p:cTn>
                              </p:par>
                              <p:par>
                                <p:cTn id="111" presetID="53" presetClass="entr" presetSubtype="16" fill="hold" grpId="0" nodeType="withEffect">
                                  <p:stCondLst>
                                    <p:cond delay="0"/>
                                  </p:stCondLst>
                                  <p:childTnLst>
                                    <p:set>
                                      <p:cBhvr>
                                        <p:cTn id="112" dur="1" fill="hold">
                                          <p:stCondLst>
                                            <p:cond delay="0"/>
                                          </p:stCondLst>
                                        </p:cTn>
                                        <p:tgtEl>
                                          <p:spTgt spid="96"/>
                                        </p:tgtEl>
                                        <p:attrNameLst>
                                          <p:attrName>style.visibility</p:attrName>
                                        </p:attrNameLst>
                                      </p:cBhvr>
                                      <p:to>
                                        <p:strVal val="visible"/>
                                      </p:to>
                                    </p:set>
                                    <p:anim calcmode="lin" valueType="num">
                                      <p:cBhvr>
                                        <p:cTn id="113" dur="500" fill="hold"/>
                                        <p:tgtEl>
                                          <p:spTgt spid="96"/>
                                        </p:tgtEl>
                                        <p:attrNameLst>
                                          <p:attrName>ppt_w</p:attrName>
                                        </p:attrNameLst>
                                      </p:cBhvr>
                                      <p:tavLst>
                                        <p:tav tm="0">
                                          <p:val>
                                            <p:fltVal val="0"/>
                                          </p:val>
                                        </p:tav>
                                        <p:tav tm="100000">
                                          <p:val>
                                            <p:strVal val="#ppt_w"/>
                                          </p:val>
                                        </p:tav>
                                      </p:tavLst>
                                    </p:anim>
                                    <p:anim calcmode="lin" valueType="num">
                                      <p:cBhvr>
                                        <p:cTn id="114" dur="500" fill="hold"/>
                                        <p:tgtEl>
                                          <p:spTgt spid="96"/>
                                        </p:tgtEl>
                                        <p:attrNameLst>
                                          <p:attrName>ppt_h</p:attrName>
                                        </p:attrNameLst>
                                      </p:cBhvr>
                                      <p:tavLst>
                                        <p:tav tm="0">
                                          <p:val>
                                            <p:fltVal val="0"/>
                                          </p:val>
                                        </p:tav>
                                        <p:tav tm="100000">
                                          <p:val>
                                            <p:strVal val="#ppt_h"/>
                                          </p:val>
                                        </p:tav>
                                      </p:tavLst>
                                    </p:anim>
                                    <p:animEffect transition="in" filter="fade">
                                      <p:cBhvr>
                                        <p:cTn id="115" dur="500"/>
                                        <p:tgtEl>
                                          <p:spTgt spid="96"/>
                                        </p:tgtEl>
                                      </p:cBhvr>
                                    </p:animEffect>
                                  </p:childTnLst>
                                </p:cTn>
                              </p:par>
                              <p:par>
                                <p:cTn id="116" presetID="53" presetClass="entr" presetSubtype="16" fill="hold" grpId="0" nodeType="withEffect">
                                  <p:stCondLst>
                                    <p:cond delay="0"/>
                                  </p:stCondLst>
                                  <p:childTnLst>
                                    <p:set>
                                      <p:cBhvr>
                                        <p:cTn id="117" dur="1" fill="hold">
                                          <p:stCondLst>
                                            <p:cond delay="0"/>
                                          </p:stCondLst>
                                        </p:cTn>
                                        <p:tgtEl>
                                          <p:spTgt spid="57"/>
                                        </p:tgtEl>
                                        <p:attrNameLst>
                                          <p:attrName>style.visibility</p:attrName>
                                        </p:attrNameLst>
                                      </p:cBhvr>
                                      <p:to>
                                        <p:strVal val="visible"/>
                                      </p:to>
                                    </p:set>
                                    <p:anim calcmode="lin" valueType="num">
                                      <p:cBhvr>
                                        <p:cTn id="118" dur="500" fill="hold"/>
                                        <p:tgtEl>
                                          <p:spTgt spid="57"/>
                                        </p:tgtEl>
                                        <p:attrNameLst>
                                          <p:attrName>ppt_w</p:attrName>
                                        </p:attrNameLst>
                                      </p:cBhvr>
                                      <p:tavLst>
                                        <p:tav tm="0">
                                          <p:val>
                                            <p:fltVal val="0"/>
                                          </p:val>
                                        </p:tav>
                                        <p:tav tm="100000">
                                          <p:val>
                                            <p:strVal val="#ppt_w"/>
                                          </p:val>
                                        </p:tav>
                                      </p:tavLst>
                                    </p:anim>
                                    <p:anim calcmode="lin" valueType="num">
                                      <p:cBhvr>
                                        <p:cTn id="119" dur="500" fill="hold"/>
                                        <p:tgtEl>
                                          <p:spTgt spid="57"/>
                                        </p:tgtEl>
                                        <p:attrNameLst>
                                          <p:attrName>ppt_h</p:attrName>
                                        </p:attrNameLst>
                                      </p:cBhvr>
                                      <p:tavLst>
                                        <p:tav tm="0">
                                          <p:val>
                                            <p:fltVal val="0"/>
                                          </p:val>
                                        </p:tav>
                                        <p:tav tm="100000">
                                          <p:val>
                                            <p:strVal val="#ppt_h"/>
                                          </p:val>
                                        </p:tav>
                                      </p:tavLst>
                                    </p:anim>
                                    <p:animEffect transition="in" filter="fade">
                                      <p:cBhvr>
                                        <p:cTn id="120" dur="500"/>
                                        <p:tgtEl>
                                          <p:spTgt spid="57"/>
                                        </p:tgtEl>
                                      </p:cBhvr>
                                    </p:animEffect>
                                  </p:childTnLst>
                                </p:cTn>
                              </p:par>
                            </p:childTnLst>
                          </p:cTn>
                        </p:par>
                        <p:par>
                          <p:cTn id="121" fill="hold">
                            <p:stCondLst>
                              <p:cond delay="6500"/>
                            </p:stCondLst>
                            <p:childTnLst>
                              <p:par>
                                <p:cTn id="122" presetID="42" presetClass="entr" presetSubtype="0" fill="hold" grpId="0" nodeType="afterEffect">
                                  <p:stCondLst>
                                    <p:cond delay="0"/>
                                  </p:stCondLst>
                                  <p:childTnLst>
                                    <p:set>
                                      <p:cBhvr>
                                        <p:cTn id="123" dur="1" fill="hold">
                                          <p:stCondLst>
                                            <p:cond delay="0"/>
                                          </p:stCondLst>
                                        </p:cTn>
                                        <p:tgtEl>
                                          <p:spTgt spid="103"/>
                                        </p:tgtEl>
                                        <p:attrNameLst>
                                          <p:attrName>style.visibility</p:attrName>
                                        </p:attrNameLst>
                                      </p:cBhvr>
                                      <p:to>
                                        <p:strVal val="visible"/>
                                      </p:to>
                                    </p:set>
                                    <p:animEffect transition="in" filter="fade">
                                      <p:cBhvr>
                                        <p:cTn id="124" dur="1000"/>
                                        <p:tgtEl>
                                          <p:spTgt spid="103"/>
                                        </p:tgtEl>
                                      </p:cBhvr>
                                    </p:animEffect>
                                    <p:anim calcmode="lin" valueType="num">
                                      <p:cBhvr>
                                        <p:cTn id="125" dur="1000" fill="hold"/>
                                        <p:tgtEl>
                                          <p:spTgt spid="103"/>
                                        </p:tgtEl>
                                        <p:attrNameLst>
                                          <p:attrName>ppt_x</p:attrName>
                                        </p:attrNameLst>
                                      </p:cBhvr>
                                      <p:tavLst>
                                        <p:tav tm="0">
                                          <p:val>
                                            <p:strVal val="#ppt_x"/>
                                          </p:val>
                                        </p:tav>
                                        <p:tav tm="100000">
                                          <p:val>
                                            <p:strVal val="#ppt_x"/>
                                          </p:val>
                                        </p:tav>
                                      </p:tavLst>
                                    </p:anim>
                                    <p:anim calcmode="lin" valueType="num">
                                      <p:cBhvr>
                                        <p:cTn id="126" dur="1000" fill="hold"/>
                                        <p:tgtEl>
                                          <p:spTgt spid="103"/>
                                        </p:tgtEl>
                                        <p:attrNameLst>
                                          <p:attrName>ppt_y</p:attrName>
                                        </p:attrNameLst>
                                      </p:cBhvr>
                                      <p:tavLst>
                                        <p:tav tm="0">
                                          <p:val>
                                            <p:strVal val="#ppt_y+.1"/>
                                          </p:val>
                                        </p:tav>
                                        <p:tav tm="100000">
                                          <p:val>
                                            <p:strVal val="#ppt_y"/>
                                          </p:val>
                                        </p:tav>
                                      </p:tavLst>
                                    </p:anim>
                                  </p:childTnLst>
                                </p:cTn>
                              </p:par>
                            </p:childTnLst>
                          </p:cTn>
                        </p:par>
                        <p:par>
                          <p:cTn id="127" fill="hold">
                            <p:stCondLst>
                              <p:cond delay="7500"/>
                            </p:stCondLst>
                            <p:childTnLst>
                              <p:par>
                                <p:cTn id="128" presetID="53" presetClass="entr" presetSubtype="16" fill="hold" grpId="0" nodeType="afterEffect">
                                  <p:stCondLst>
                                    <p:cond delay="0"/>
                                  </p:stCondLst>
                                  <p:childTnLst>
                                    <p:set>
                                      <p:cBhvr>
                                        <p:cTn id="129" dur="1" fill="hold">
                                          <p:stCondLst>
                                            <p:cond delay="0"/>
                                          </p:stCondLst>
                                        </p:cTn>
                                        <p:tgtEl>
                                          <p:spTgt spid="92"/>
                                        </p:tgtEl>
                                        <p:attrNameLst>
                                          <p:attrName>style.visibility</p:attrName>
                                        </p:attrNameLst>
                                      </p:cBhvr>
                                      <p:to>
                                        <p:strVal val="visible"/>
                                      </p:to>
                                    </p:set>
                                    <p:anim calcmode="lin" valueType="num">
                                      <p:cBhvr>
                                        <p:cTn id="130" dur="500" fill="hold"/>
                                        <p:tgtEl>
                                          <p:spTgt spid="92"/>
                                        </p:tgtEl>
                                        <p:attrNameLst>
                                          <p:attrName>ppt_w</p:attrName>
                                        </p:attrNameLst>
                                      </p:cBhvr>
                                      <p:tavLst>
                                        <p:tav tm="0">
                                          <p:val>
                                            <p:fltVal val="0"/>
                                          </p:val>
                                        </p:tav>
                                        <p:tav tm="100000">
                                          <p:val>
                                            <p:strVal val="#ppt_w"/>
                                          </p:val>
                                        </p:tav>
                                      </p:tavLst>
                                    </p:anim>
                                    <p:anim calcmode="lin" valueType="num">
                                      <p:cBhvr>
                                        <p:cTn id="131" dur="500" fill="hold"/>
                                        <p:tgtEl>
                                          <p:spTgt spid="92"/>
                                        </p:tgtEl>
                                        <p:attrNameLst>
                                          <p:attrName>ppt_h</p:attrName>
                                        </p:attrNameLst>
                                      </p:cBhvr>
                                      <p:tavLst>
                                        <p:tav tm="0">
                                          <p:val>
                                            <p:fltVal val="0"/>
                                          </p:val>
                                        </p:tav>
                                        <p:tav tm="100000">
                                          <p:val>
                                            <p:strVal val="#ppt_h"/>
                                          </p:val>
                                        </p:tav>
                                      </p:tavLst>
                                    </p:anim>
                                    <p:animEffect transition="in" filter="fade">
                                      <p:cBhvr>
                                        <p:cTn id="132" dur="500"/>
                                        <p:tgtEl>
                                          <p:spTgt spid="92"/>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58"/>
                                        </p:tgtEl>
                                        <p:attrNameLst>
                                          <p:attrName>style.visibility</p:attrName>
                                        </p:attrNameLst>
                                      </p:cBhvr>
                                      <p:to>
                                        <p:strVal val="visible"/>
                                      </p:to>
                                    </p:set>
                                    <p:anim calcmode="lin" valueType="num">
                                      <p:cBhvr>
                                        <p:cTn id="140" dur="500" fill="hold"/>
                                        <p:tgtEl>
                                          <p:spTgt spid="58"/>
                                        </p:tgtEl>
                                        <p:attrNameLst>
                                          <p:attrName>ppt_w</p:attrName>
                                        </p:attrNameLst>
                                      </p:cBhvr>
                                      <p:tavLst>
                                        <p:tav tm="0">
                                          <p:val>
                                            <p:fltVal val="0"/>
                                          </p:val>
                                        </p:tav>
                                        <p:tav tm="100000">
                                          <p:val>
                                            <p:strVal val="#ppt_w"/>
                                          </p:val>
                                        </p:tav>
                                      </p:tavLst>
                                    </p:anim>
                                    <p:anim calcmode="lin" valueType="num">
                                      <p:cBhvr>
                                        <p:cTn id="141" dur="500" fill="hold"/>
                                        <p:tgtEl>
                                          <p:spTgt spid="58"/>
                                        </p:tgtEl>
                                        <p:attrNameLst>
                                          <p:attrName>ppt_h</p:attrName>
                                        </p:attrNameLst>
                                      </p:cBhvr>
                                      <p:tavLst>
                                        <p:tav tm="0">
                                          <p:val>
                                            <p:fltVal val="0"/>
                                          </p:val>
                                        </p:tav>
                                        <p:tav tm="100000">
                                          <p:val>
                                            <p:strVal val="#ppt_h"/>
                                          </p:val>
                                        </p:tav>
                                      </p:tavLst>
                                    </p:anim>
                                    <p:animEffect transition="in" filter="fade">
                                      <p:cBhvr>
                                        <p:cTn id="142" dur="500"/>
                                        <p:tgtEl>
                                          <p:spTgt spid="58"/>
                                        </p:tgtEl>
                                      </p:cBhvr>
                                    </p:animEffect>
                                  </p:childTnLst>
                                </p:cTn>
                              </p:par>
                            </p:childTnLst>
                          </p:cTn>
                        </p:par>
                        <p:par>
                          <p:cTn id="143" fill="hold">
                            <p:stCondLst>
                              <p:cond delay="8000"/>
                            </p:stCondLst>
                            <p:childTnLst>
                              <p:par>
                                <p:cTn id="144" presetID="42" presetClass="entr" presetSubtype="0" fill="hold" grpId="0" nodeType="afterEffect">
                                  <p:stCondLst>
                                    <p:cond delay="0"/>
                                  </p:stCondLst>
                                  <p:childTnLst>
                                    <p:set>
                                      <p:cBhvr>
                                        <p:cTn id="145" dur="1" fill="hold">
                                          <p:stCondLst>
                                            <p:cond delay="0"/>
                                          </p:stCondLst>
                                        </p:cTn>
                                        <p:tgtEl>
                                          <p:spTgt spid="104"/>
                                        </p:tgtEl>
                                        <p:attrNameLst>
                                          <p:attrName>style.visibility</p:attrName>
                                        </p:attrNameLst>
                                      </p:cBhvr>
                                      <p:to>
                                        <p:strVal val="visible"/>
                                      </p:to>
                                    </p:set>
                                    <p:animEffect transition="in" filter="fade">
                                      <p:cBhvr>
                                        <p:cTn id="146" dur="1000"/>
                                        <p:tgtEl>
                                          <p:spTgt spid="104"/>
                                        </p:tgtEl>
                                      </p:cBhvr>
                                    </p:animEffect>
                                    <p:anim calcmode="lin" valueType="num">
                                      <p:cBhvr>
                                        <p:cTn id="147" dur="1000" fill="hold"/>
                                        <p:tgtEl>
                                          <p:spTgt spid="104"/>
                                        </p:tgtEl>
                                        <p:attrNameLst>
                                          <p:attrName>ppt_x</p:attrName>
                                        </p:attrNameLst>
                                      </p:cBhvr>
                                      <p:tavLst>
                                        <p:tav tm="0">
                                          <p:val>
                                            <p:strVal val="#ppt_x"/>
                                          </p:val>
                                        </p:tav>
                                        <p:tav tm="100000">
                                          <p:val>
                                            <p:strVal val="#ppt_x"/>
                                          </p:val>
                                        </p:tav>
                                      </p:tavLst>
                                    </p:anim>
                                    <p:anim calcmode="lin" valueType="num">
                                      <p:cBhvr>
                                        <p:cTn id="148" dur="1000" fill="hold"/>
                                        <p:tgtEl>
                                          <p:spTgt spid="104"/>
                                        </p:tgtEl>
                                        <p:attrNameLst>
                                          <p:attrName>ppt_y</p:attrName>
                                        </p:attrNameLst>
                                      </p:cBhvr>
                                      <p:tavLst>
                                        <p:tav tm="0">
                                          <p:val>
                                            <p:strVal val="#ppt_y+.1"/>
                                          </p:val>
                                        </p:tav>
                                        <p:tav tm="100000">
                                          <p:val>
                                            <p:strVal val="#ppt_y"/>
                                          </p:val>
                                        </p:tav>
                                      </p:tavLst>
                                    </p:anim>
                                  </p:childTnLst>
                                </p:cTn>
                              </p:par>
                            </p:childTnLst>
                          </p:cTn>
                        </p:par>
                        <p:par>
                          <p:cTn id="149" fill="hold">
                            <p:stCondLst>
                              <p:cond delay="9000"/>
                            </p:stCondLst>
                            <p:childTnLst>
                              <p:par>
                                <p:cTn id="150" presetID="53" presetClass="entr" presetSubtype="16" fill="hold" grpId="0" nodeType="afterEffect">
                                  <p:stCondLst>
                                    <p:cond delay="0"/>
                                  </p:stCondLst>
                                  <p:childTnLst>
                                    <p:set>
                                      <p:cBhvr>
                                        <p:cTn id="151" dur="1" fill="hold">
                                          <p:stCondLst>
                                            <p:cond delay="0"/>
                                          </p:stCondLst>
                                        </p:cTn>
                                        <p:tgtEl>
                                          <p:spTgt spid="93"/>
                                        </p:tgtEl>
                                        <p:attrNameLst>
                                          <p:attrName>style.visibility</p:attrName>
                                        </p:attrNameLst>
                                      </p:cBhvr>
                                      <p:to>
                                        <p:strVal val="visible"/>
                                      </p:to>
                                    </p:set>
                                    <p:anim calcmode="lin" valueType="num">
                                      <p:cBhvr>
                                        <p:cTn id="152" dur="500" fill="hold"/>
                                        <p:tgtEl>
                                          <p:spTgt spid="93"/>
                                        </p:tgtEl>
                                        <p:attrNameLst>
                                          <p:attrName>ppt_w</p:attrName>
                                        </p:attrNameLst>
                                      </p:cBhvr>
                                      <p:tavLst>
                                        <p:tav tm="0">
                                          <p:val>
                                            <p:fltVal val="0"/>
                                          </p:val>
                                        </p:tav>
                                        <p:tav tm="100000">
                                          <p:val>
                                            <p:strVal val="#ppt_w"/>
                                          </p:val>
                                        </p:tav>
                                      </p:tavLst>
                                    </p:anim>
                                    <p:anim calcmode="lin" valueType="num">
                                      <p:cBhvr>
                                        <p:cTn id="153" dur="500" fill="hold"/>
                                        <p:tgtEl>
                                          <p:spTgt spid="93"/>
                                        </p:tgtEl>
                                        <p:attrNameLst>
                                          <p:attrName>ppt_h</p:attrName>
                                        </p:attrNameLst>
                                      </p:cBhvr>
                                      <p:tavLst>
                                        <p:tav tm="0">
                                          <p:val>
                                            <p:fltVal val="0"/>
                                          </p:val>
                                        </p:tav>
                                        <p:tav tm="100000">
                                          <p:val>
                                            <p:strVal val="#ppt_h"/>
                                          </p:val>
                                        </p:tav>
                                      </p:tavLst>
                                    </p:anim>
                                    <p:animEffect transition="in" filter="fade">
                                      <p:cBhvr>
                                        <p:cTn id="154" dur="500"/>
                                        <p:tgtEl>
                                          <p:spTgt spid="93"/>
                                        </p:tgtEl>
                                      </p:cBhvr>
                                    </p:animEffect>
                                  </p:childTnLst>
                                </p:cTn>
                              </p:par>
                              <p:par>
                                <p:cTn id="155" presetID="53" presetClass="entr" presetSubtype="16" fill="hold" grpId="0" nodeType="withEffect">
                                  <p:stCondLst>
                                    <p:cond delay="0"/>
                                  </p:stCondLst>
                                  <p:childTnLst>
                                    <p:set>
                                      <p:cBhvr>
                                        <p:cTn id="156" dur="1" fill="hold">
                                          <p:stCondLst>
                                            <p:cond delay="0"/>
                                          </p:stCondLst>
                                        </p:cTn>
                                        <p:tgtEl>
                                          <p:spTgt spid="98"/>
                                        </p:tgtEl>
                                        <p:attrNameLst>
                                          <p:attrName>style.visibility</p:attrName>
                                        </p:attrNameLst>
                                      </p:cBhvr>
                                      <p:to>
                                        <p:strVal val="visible"/>
                                      </p:to>
                                    </p:set>
                                    <p:anim calcmode="lin" valueType="num">
                                      <p:cBhvr>
                                        <p:cTn id="157" dur="500" fill="hold"/>
                                        <p:tgtEl>
                                          <p:spTgt spid="98"/>
                                        </p:tgtEl>
                                        <p:attrNameLst>
                                          <p:attrName>ppt_w</p:attrName>
                                        </p:attrNameLst>
                                      </p:cBhvr>
                                      <p:tavLst>
                                        <p:tav tm="0">
                                          <p:val>
                                            <p:fltVal val="0"/>
                                          </p:val>
                                        </p:tav>
                                        <p:tav tm="100000">
                                          <p:val>
                                            <p:strVal val="#ppt_w"/>
                                          </p:val>
                                        </p:tav>
                                      </p:tavLst>
                                    </p:anim>
                                    <p:anim calcmode="lin" valueType="num">
                                      <p:cBhvr>
                                        <p:cTn id="158" dur="500" fill="hold"/>
                                        <p:tgtEl>
                                          <p:spTgt spid="98"/>
                                        </p:tgtEl>
                                        <p:attrNameLst>
                                          <p:attrName>ppt_h</p:attrName>
                                        </p:attrNameLst>
                                      </p:cBhvr>
                                      <p:tavLst>
                                        <p:tav tm="0">
                                          <p:val>
                                            <p:fltVal val="0"/>
                                          </p:val>
                                        </p:tav>
                                        <p:tav tm="100000">
                                          <p:val>
                                            <p:strVal val="#ppt_h"/>
                                          </p:val>
                                        </p:tav>
                                      </p:tavLst>
                                    </p:anim>
                                    <p:animEffect transition="in" filter="fade">
                                      <p:cBhvr>
                                        <p:cTn id="159" dur="500"/>
                                        <p:tgtEl>
                                          <p:spTgt spid="98"/>
                                        </p:tgtEl>
                                      </p:cBhvr>
                                    </p:animEffect>
                                  </p:childTnLst>
                                </p:cTn>
                              </p:par>
                              <p:par>
                                <p:cTn id="160" presetID="53" presetClass="entr" presetSubtype="16" fill="hold" grpId="0" nodeType="withEffect">
                                  <p:stCondLst>
                                    <p:cond delay="0"/>
                                  </p:stCondLst>
                                  <p:childTnLst>
                                    <p:set>
                                      <p:cBhvr>
                                        <p:cTn id="161" dur="1" fill="hold">
                                          <p:stCondLst>
                                            <p:cond delay="0"/>
                                          </p:stCondLst>
                                        </p:cTn>
                                        <p:tgtEl>
                                          <p:spTgt spid="59"/>
                                        </p:tgtEl>
                                        <p:attrNameLst>
                                          <p:attrName>style.visibility</p:attrName>
                                        </p:attrNameLst>
                                      </p:cBhvr>
                                      <p:to>
                                        <p:strVal val="visible"/>
                                      </p:to>
                                    </p:set>
                                    <p:anim calcmode="lin" valueType="num">
                                      <p:cBhvr>
                                        <p:cTn id="162" dur="500" fill="hold"/>
                                        <p:tgtEl>
                                          <p:spTgt spid="59"/>
                                        </p:tgtEl>
                                        <p:attrNameLst>
                                          <p:attrName>ppt_w</p:attrName>
                                        </p:attrNameLst>
                                      </p:cBhvr>
                                      <p:tavLst>
                                        <p:tav tm="0">
                                          <p:val>
                                            <p:fltVal val="0"/>
                                          </p:val>
                                        </p:tav>
                                        <p:tav tm="100000">
                                          <p:val>
                                            <p:strVal val="#ppt_w"/>
                                          </p:val>
                                        </p:tav>
                                      </p:tavLst>
                                    </p:anim>
                                    <p:anim calcmode="lin" valueType="num">
                                      <p:cBhvr>
                                        <p:cTn id="163" dur="500" fill="hold"/>
                                        <p:tgtEl>
                                          <p:spTgt spid="59"/>
                                        </p:tgtEl>
                                        <p:attrNameLst>
                                          <p:attrName>ppt_h</p:attrName>
                                        </p:attrNameLst>
                                      </p:cBhvr>
                                      <p:tavLst>
                                        <p:tav tm="0">
                                          <p:val>
                                            <p:fltVal val="0"/>
                                          </p:val>
                                        </p:tav>
                                        <p:tav tm="100000">
                                          <p:val>
                                            <p:strVal val="#ppt_h"/>
                                          </p:val>
                                        </p:tav>
                                      </p:tavLst>
                                    </p:anim>
                                    <p:animEffect transition="in" filter="fade">
                                      <p:cBhvr>
                                        <p:cTn id="164" dur="500"/>
                                        <p:tgtEl>
                                          <p:spTgt spid="59"/>
                                        </p:tgtEl>
                                      </p:cBhvr>
                                    </p:animEffect>
                                  </p:childTnLst>
                                </p:cTn>
                              </p:par>
                            </p:childTnLst>
                          </p:cTn>
                        </p:par>
                        <p:par>
                          <p:cTn id="165" fill="hold">
                            <p:stCondLst>
                              <p:cond delay="9500"/>
                            </p:stCondLst>
                            <p:childTnLst>
                              <p:par>
                                <p:cTn id="166" presetID="42" presetClass="entr" presetSubtype="0" fill="hold" grpId="0" nodeType="afterEffect">
                                  <p:stCondLst>
                                    <p:cond delay="0"/>
                                  </p:stCondLst>
                                  <p:childTnLst>
                                    <p:set>
                                      <p:cBhvr>
                                        <p:cTn id="167" dur="1" fill="hold">
                                          <p:stCondLst>
                                            <p:cond delay="0"/>
                                          </p:stCondLst>
                                        </p:cTn>
                                        <p:tgtEl>
                                          <p:spTgt spid="105"/>
                                        </p:tgtEl>
                                        <p:attrNameLst>
                                          <p:attrName>style.visibility</p:attrName>
                                        </p:attrNameLst>
                                      </p:cBhvr>
                                      <p:to>
                                        <p:strVal val="visible"/>
                                      </p:to>
                                    </p:set>
                                    <p:animEffect transition="in" filter="fade">
                                      <p:cBhvr>
                                        <p:cTn id="168" dur="1000"/>
                                        <p:tgtEl>
                                          <p:spTgt spid="105"/>
                                        </p:tgtEl>
                                      </p:cBhvr>
                                    </p:animEffect>
                                    <p:anim calcmode="lin" valueType="num">
                                      <p:cBhvr>
                                        <p:cTn id="169" dur="1000" fill="hold"/>
                                        <p:tgtEl>
                                          <p:spTgt spid="105"/>
                                        </p:tgtEl>
                                        <p:attrNameLst>
                                          <p:attrName>ppt_x</p:attrName>
                                        </p:attrNameLst>
                                      </p:cBhvr>
                                      <p:tavLst>
                                        <p:tav tm="0">
                                          <p:val>
                                            <p:strVal val="#ppt_x"/>
                                          </p:val>
                                        </p:tav>
                                        <p:tav tm="100000">
                                          <p:val>
                                            <p:strVal val="#ppt_x"/>
                                          </p:val>
                                        </p:tav>
                                      </p:tavLst>
                                    </p:anim>
                                    <p:anim calcmode="lin" valueType="num">
                                      <p:cBhvr>
                                        <p:cTn id="170"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0" grpId="0" animBg="1"/>
      <p:bldP spid="85" grpId="0" animBg="1"/>
      <p:bldP spid="86" grpId="0" animBg="1"/>
      <p:bldP spid="87" grpId="0" animBg="1"/>
      <p:bldP spid="88" grpId="0" animBg="1"/>
      <p:bldP spid="89" grpId="0" animBg="1"/>
      <p:bldP spid="90" grpId="0" animBg="1"/>
      <p:bldP spid="91" grpId="0" animBg="1"/>
      <p:bldP spid="92" grpId="0" animBg="1"/>
      <p:bldP spid="93" grpId="0" animBg="1"/>
      <p:bldP spid="7188" grpId="0" animBg="1"/>
      <p:bldP spid="94" grpId="0" animBg="1"/>
      <p:bldP spid="95" grpId="0" animBg="1"/>
      <p:bldP spid="96" grpId="0" animBg="1"/>
      <p:bldP spid="97" grpId="0" animBg="1"/>
      <p:bldP spid="98" grpId="0" animBg="1"/>
      <p:bldP spid="56" grpId="0" animBg="1"/>
      <p:bldP spid="57" grpId="0" animBg="1"/>
      <p:bldP spid="58" grpId="0" animBg="1"/>
      <p:bldP spid="59" grpId="0" animBg="1"/>
      <p:bldP spid="99" grpId="0"/>
      <p:bldP spid="100" grpId="0"/>
      <p:bldP spid="101" grpId="0"/>
      <p:bldP spid="102" grpId="0"/>
      <p:bldP spid="103" grpId="0"/>
      <p:bldP spid="104" grpId="0"/>
      <p:bldP spid="10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chemeClr val="bg1">
                <a:lumMod val="8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blipFill>
              <a:blip r:embed="rId6"/>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5C9AD3"/>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FE4A1E"/>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1151923"/>
            <a:chOff x="7142434" y="1640347"/>
            <a:chExt cx="2834018" cy="1151923"/>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18090" cy="640080"/>
          </a:xfrm>
          <a:prstGeom prst="roundRect">
            <a:avLst/>
          </a:prstGeom>
          <a:solidFill>
            <a:srgbClr val="44546B"/>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7A7A7A"/>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5C9AD3"/>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FE4A1E"/>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E4A1E"/>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5C9AD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A5A5A5"/>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A5A5A5"/>
                </a:solidFill>
              </a:rPr>
              <a:t>57%</a:t>
            </a:r>
          </a:p>
        </p:txBody>
      </p:sp>
      <p:cxnSp>
        <p:nvCxnSpPr>
          <p:cNvPr id="172" name="Straight Connector 171"/>
          <p:cNvCxnSpPr/>
          <p:nvPr/>
        </p:nvCxnSpPr>
        <p:spPr>
          <a:xfrm>
            <a:off x="8093043" y="1650502"/>
            <a:ext cx="0" cy="3314685"/>
          </a:xfrm>
          <a:prstGeom prst="line">
            <a:avLst/>
          </a:prstGeom>
          <a:ln w="12700">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27" name="Freeform: Shape 126">
            <a:extLst>
              <a:ext uri="{FF2B5EF4-FFF2-40B4-BE49-F238E27FC236}">
                <a16:creationId xmlns:a16="http://schemas.microsoft.com/office/drawing/2014/main" id="{C19682B4-26B9-4DA3-B9FF-6C25E0FEA2EC}"/>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0E0F11">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Freeform: Shape 86">
            <a:extLst>
              <a:ext uri="{FF2B5EF4-FFF2-40B4-BE49-F238E27FC236}">
                <a16:creationId xmlns:a16="http://schemas.microsoft.com/office/drawing/2014/main" id="{AE0D2FB3-A017-4D85-859C-BF8CACD4E9C8}"/>
              </a:ext>
            </a:extLst>
          </p:cNvPr>
          <p:cNvSpPr/>
          <p:nvPr/>
        </p:nvSpPr>
        <p:spPr>
          <a:xfrm>
            <a:off x="9859381" y="4127064"/>
            <a:ext cx="1687862" cy="731520"/>
          </a:xfrm>
          <a:custGeom>
            <a:avLst/>
            <a:gdLst>
              <a:gd name="connsiteX0" fmla="*/ 1322102 w 1687862"/>
              <a:gd name="connsiteY0" fmla="*/ 0 h 731520"/>
              <a:gd name="connsiteX1" fmla="*/ 1687862 w 1687862"/>
              <a:gd name="connsiteY1" fmla="*/ 365760 h 731520"/>
              <a:gd name="connsiteX2" fmla="*/ 1322102 w 1687862"/>
              <a:gd name="connsiteY2" fmla="*/ 731520 h 731520"/>
              <a:gd name="connsiteX3" fmla="*/ 985085 w 1687862"/>
              <a:gd name="connsiteY3" fmla="*/ 508131 h 731520"/>
              <a:gd name="connsiteX4" fmla="*/ 982187 w 1687862"/>
              <a:gd name="connsiteY4" fmla="*/ 493776 h 731520"/>
              <a:gd name="connsiteX5" fmla="*/ 0 w 1687862"/>
              <a:gd name="connsiteY5" fmla="*/ 493776 h 731520"/>
              <a:gd name="connsiteX6" fmla="*/ 0 w 1687862"/>
              <a:gd name="connsiteY6" fmla="*/ 237744 h 731520"/>
              <a:gd name="connsiteX7" fmla="*/ 982187 w 1687862"/>
              <a:gd name="connsiteY7" fmla="*/ 237744 h 731520"/>
              <a:gd name="connsiteX8" fmla="*/ 985085 w 1687862"/>
              <a:gd name="connsiteY8" fmla="*/ 223389 h 731520"/>
              <a:gd name="connsiteX9" fmla="*/ 1322102 w 1687862"/>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7862" h="731520">
                <a:moveTo>
                  <a:pt x="1322102" y="0"/>
                </a:moveTo>
                <a:cubicBezTo>
                  <a:pt x="1524106" y="0"/>
                  <a:pt x="1687862" y="163756"/>
                  <a:pt x="1687862" y="365760"/>
                </a:cubicBezTo>
                <a:cubicBezTo>
                  <a:pt x="1687862" y="567764"/>
                  <a:pt x="1524106" y="731520"/>
                  <a:pt x="1322102" y="731520"/>
                </a:cubicBezTo>
                <a:cubicBezTo>
                  <a:pt x="1170599" y="731520"/>
                  <a:pt x="1040610" y="639408"/>
                  <a:pt x="985085" y="508131"/>
                </a:cubicBezTo>
                <a:lnTo>
                  <a:pt x="982187" y="493776"/>
                </a:lnTo>
                <a:lnTo>
                  <a:pt x="0" y="493776"/>
                </a:lnTo>
                <a:lnTo>
                  <a:pt x="0" y="237744"/>
                </a:lnTo>
                <a:lnTo>
                  <a:pt x="982187" y="237744"/>
                </a:lnTo>
                <a:lnTo>
                  <a:pt x="985085" y="223389"/>
                </a:lnTo>
                <a:cubicBezTo>
                  <a:pt x="1040610" y="92113"/>
                  <a:pt x="1170599" y="0"/>
                  <a:pt x="1322102" y="0"/>
                </a:cubicBezTo>
                <a:close/>
              </a:path>
            </a:pathLst>
          </a:custGeom>
          <a:solidFill>
            <a:srgbClr val="69696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786E02DF-81C2-40F0-BE1B-6956C6A21388}"/>
              </a:ext>
            </a:extLst>
          </p:cNvPr>
          <p:cNvSpPr/>
          <p:nvPr/>
        </p:nvSpPr>
        <p:spPr>
          <a:xfrm>
            <a:off x="595386" y="4184148"/>
            <a:ext cx="1595908" cy="731520"/>
          </a:xfrm>
          <a:custGeom>
            <a:avLst/>
            <a:gdLst>
              <a:gd name="connsiteX0" fmla="*/ 365760 w 1595908"/>
              <a:gd name="connsiteY0" fmla="*/ 0 h 731520"/>
              <a:gd name="connsiteX1" fmla="*/ 702777 w 1595908"/>
              <a:gd name="connsiteY1" fmla="*/ 223389 h 731520"/>
              <a:gd name="connsiteX2" fmla="*/ 705675 w 1595908"/>
              <a:gd name="connsiteY2" fmla="*/ 237744 h 731520"/>
              <a:gd name="connsiteX3" fmla="*/ 1595908 w 1595908"/>
              <a:gd name="connsiteY3" fmla="*/ 237744 h 731520"/>
              <a:gd name="connsiteX4" fmla="*/ 1595908 w 1595908"/>
              <a:gd name="connsiteY4" fmla="*/ 493776 h 731520"/>
              <a:gd name="connsiteX5" fmla="*/ 705675 w 1595908"/>
              <a:gd name="connsiteY5" fmla="*/ 493776 h 731520"/>
              <a:gd name="connsiteX6" fmla="*/ 702777 w 1595908"/>
              <a:gd name="connsiteY6" fmla="*/ 508131 h 731520"/>
              <a:gd name="connsiteX7" fmla="*/ 365760 w 1595908"/>
              <a:gd name="connsiteY7" fmla="*/ 731520 h 731520"/>
              <a:gd name="connsiteX8" fmla="*/ 0 w 1595908"/>
              <a:gd name="connsiteY8" fmla="*/ 365760 h 731520"/>
              <a:gd name="connsiteX9" fmla="*/ 365760 w 1595908"/>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5908" h="731520">
                <a:moveTo>
                  <a:pt x="365760" y="0"/>
                </a:moveTo>
                <a:cubicBezTo>
                  <a:pt x="517263" y="0"/>
                  <a:pt x="647252" y="92113"/>
                  <a:pt x="702777" y="223389"/>
                </a:cubicBezTo>
                <a:lnTo>
                  <a:pt x="705675" y="237744"/>
                </a:lnTo>
                <a:lnTo>
                  <a:pt x="1595908" y="237744"/>
                </a:lnTo>
                <a:lnTo>
                  <a:pt x="1595908" y="493776"/>
                </a:lnTo>
                <a:lnTo>
                  <a:pt x="705675" y="493776"/>
                </a:lnTo>
                <a:lnTo>
                  <a:pt x="702777" y="508131"/>
                </a:lnTo>
                <a:cubicBezTo>
                  <a:pt x="647252" y="639408"/>
                  <a:pt x="517263" y="731520"/>
                  <a:pt x="365760" y="731520"/>
                </a:cubicBezTo>
                <a:cubicBezTo>
                  <a:pt x="163756" y="731520"/>
                  <a:pt x="0" y="567764"/>
                  <a:pt x="0" y="365760"/>
                </a:cubicBezTo>
                <a:cubicBezTo>
                  <a:pt x="0" y="163756"/>
                  <a:pt x="163756" y="0"/>
                  <a:pt x="365760" y="0"/>
                </a:cubicBezTo>
                <a:close/>
              </a:path>
            </a:pathLst>
          </a:custGeom>
          <a:solidFill>
            <a:srgbClr val="CDCD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Shape 101">
            <a:extLst>
              <a:ext uri="{FF2B5EF4-FFF2-40B4-BE49-F238E27FC236}">
                <a16:creationId xmlns:a16="http://schemas.microsoft.com/office/drawing/2014/main" id="{5756BFFF-E86A-4F59-BE3A-B2ABBBBDE268}"/>
              </a:ext>
            </a:extLst>
          </p:cNvPr>
          <p:cNvSpPr/>
          <p:nvPr/>
        </p:nvSpPr>
        <p:spPr>
          <a:xfrm>
            <a:off x="2277860" y="2192959"/>
            <a:ext cx="2081488" cy="2480535"/>
          </a:xfrm>
          <a:custGeom>
            <a:avLst/>
            <a:gdLst>
              <a:gd name="connsiteX0" fmla="*/ 1372886 w 2081488"/>
              <a:gd name="connsiteY0" fmla="*/ 0 h 2480535"/>
              <a:gd name="connsiteX1" fmla="*/ 2081488 w 2081488"/>
              <a:gd name="connsiteY1" fmla="*/ 0 h 2480535"/>
              <a:gd name="connsiteX2" fmla="*/ 2081488 w 2081488"/>
              <a:gd name="connsiteY2" fmla="*/ 247215 h 2480535"/>
              <a:gd name="connsiteX3" fmla="*/ 1588851 w 2081488"/>
              <a:gd name="connsiteY3" fmla="*/ 247215 h 2480535"/>
              <a:gd name="connsiteX4" fmla="*/ 1337209 w 2081488"/>
              <a:gd name="connsiteY4" fmla="*/ 498857 h 2480535"/>
              <a:gd name="connsiteX5" fmla="*/ 1337209 w 2081488"/>
              <a:gd name="connsiteY5" fmla="*/ 1850954 h 2480535"/>
              <a:gd name="connsiteX6" fmla="*/ 1337293 w 2081488"/>
              <a:gd name="connsiteY6" fmla="*/ 1851793 h 2480535"/>
              <a:gd name="connsiteX7" fmla="*/ 1333665 w 2081488"/>
              <a:gd name="connsiteY7" fmla="*/ 1851427 h 2480535"/>
              <a:gd name="connsiteX8" fmla="*/ 1333665 w 2081488"/>
              <a:gd name="connsiteY8" fmla="*/ 2171299 h 2480535"/>
              <a:gd name="connsiteX9" fmla="*/ 1024429 w 2081488"/>
              <a:gd name="connsiteY9" fmla="*/ 2480535 h 2480535"/>
              <a:gd name="connsiteX10" fmla="*/ 0 w 2081488"/>
              <a:gd name="connsiteY10" fmla="*/ 2480535 h 2480535"/>
              <a:gd name="connsiteX11" fmla="*/ 0 w 2081488"/>
              <a:gd name="connsiteY11" fmla="*/ 2233320 h 2480535"/>
              <a:gd name="connsiteX12" fmla="*/ 808466 w 2081488"/>
              <a:gd name="connsiteY12" fmla="*/ 2233320 h 2480535"/>
              <a:gd name="connsiteX13" fmla="*/ 1060108 w 2081488"/>
              <a:gd name="connsiteY13" fmla="*/ 1981678 h 2480535"/>
              <a:gd name="connsiteX14" fmla="*/ 1060108 w 2081488"/>
              <a:gd name="connsiteY14" fmla="*/ 629581 h 2480535"/>
              <a:gd name="connsiteX15" fmla="*/ 1060022 w 2081488"/>
              <a:gd name="connsiteY15" fmla="*/ 628742 h 2480535"/>
              <a:gd name="connsiteX16" fmla="*/ 1063650 w 2081488"/>
              <a:gd name="connsiteY16" fmla="*/ 629108 h 2480535"/>
              <a:gd name="connsiteX17" fmla="*/ 1063650 w 2081488"/>
              <a:gd name="connsiteY17" fmla="*/ 309236 h 2480535"/>
              <a:gd name="connsiteX18" fmla="*/ 1372886 w 2081488"/>
              <a:gd name="connsiteY18" fmla="*/ 0 h 248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81488" h="2480535">
                <a:moveTo>
                  <a:pt x="1372886" y="0"/>
                </a:moveTo>
                <a:lnTo>
                  <a:pt x="2081488" y="0"/>
                </a:lnTo>
                <a:lnTo>
                  <a:pt x="2081488" y="247215"/>
                </a:lnTo>
                <a:lnTo>
                  <a:pt x="1588851" y="247215"/>
                </a:lnTo>
                <a:cubicBezTo>
                  <a:pt x="1449872" y="247215"/>
                  <a:pt x="1337209" y="359879"/>
                  <a:pt x="1337209" y="498857"/>
                </a:cubicBezTo>
                <a:lnTo>
                  <a:pt x="1337209" y="1850954"/>
                </a:lnTo>
                <a:lnTo>
                  <a:pt x="1337293" y="1851793"/>
                </a:lnTo>
                <a:lnTo>
                  <a:pt x="1333665" y="1851427"/>
                </a:lnTo>
                <a:lnTo>
                  <a:pt x="1333665" y="2171299"/>
                </a:lnTo>
                <a:cubicBezTo>
                  <a:pt x="1333665" y="2342085"/>
                  <a:pt x="1195215" y="2480535"/>
                  <a:pt x="1024429" y="2480535"/>
                </a:cubicBezTo>
                <a:lnTo>
                  <a:pt x="0" y="2480535"/>
                </a:lnTo>
                <a:lnTo>
                  <a:pt x="0" y="2233320"/>
                </a:lnTo>
                <a:lnTo>
                  <a:pt x="808466" y="2233320"/>
                </a:lnTo>
                <a:cubicBezTo>
                  <a:pt x="947443" y="2233320"/>
                  <a:pt x="1060108" y="2120656"/>
                  <a:pt x="1060108" y="1981678"/>
                </a:cubicBezTo>
                <a:lnTo>
                  <a:pt x="1060108" y="629581"/>
                </a:lnTo>
                <a:lnTo>
                  <a:pt x="1060022" y="628742"/>
                </a:lnTo>
                <a:lnTo>
                  <a:pt x="1063650" y="629108"/>
                </a:lnTo>
                <a:lnTo>
                  <a:pt x="1063650" y="309236"/>
                </a:lnTo>
                <a:cubicBezTo>
                  <a:pt x="1063650" y="138450"/>
                  <a:pt x="1202101" y="0"/>
                  <a:pt x="1372886" y="0"/>
                </a:cubicBezTo>
                <a:close/>
              </a:path>
            </a:pathLst>
          </a:custGeom>
          <a:solidFill>
            <a:srgbClr val="B9B9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54EBFBDD-E471-4842-9C39-36E32B7F0158}"/>
              </a:ext>
            </a:extLst>
          </p:cNvPr>
          <p:cNvSpPr/>
          <p:nvPr/>
        </p:nvSpPr>
        <p:spPr>
          <a:xfrm>
            <a:off x="4429184" y="2192958"/>
            <a:ext cx="1698508" cy="2482952"/>
          </a:xfrm>
          <a:custGeom>
            <a:avLst/>
            <a:gdLst>
              <a:gd name="connsiteX0" fmla="*/ 0 w 1698508"/>
              <a:gd name="connsiteY0" fmla="*/ 0 h 2482952"/>
              <a:gd name="connsiteX1" fmla="*/ 673554 w 1698508"/>
              <a:gd name="connsiteY1" fmla="*/ 0 h 2482952"/>
              <a:gd name="connsiteX2" fmla="*/ 976508 w 1698508"/>
              <a:gd name="connsiteY2" fmla="*/ 246914 h 2482952"/>
              <a:gd name="connsiteX3" fmla="*/ 981006 w 1698508"/>
              <a:gd name="connsiteY3" fmla="*/ 291539 h 2482952"/>
              <a:gd name="connsiteX4" fmla="*/ 981006 w 1698508"/>
              <a:gd name="connsiteY4" fmla="*/ 1556254 h 2482952"/>
              <a:gd name="connsiteX5" fmla="*/ 978590 w 1698508"/>
              <a:gd name="connsiteY5" fmla="*/ 1569944 h 2482952"/>
              <a:gd name="connsiteX6" fmla="*/ 978590 w 1698508"/>
              <a:gd name="connsiteY6" fmla="*/ 1984095 h 2482952"/>
              <a:gd name="connsiteX7" fmla="*/ 1230232 w 1698508"/>
              <a:gd name="connsiteY7" fmla="*/ 2235737 h 2482952"/>
              <a:gd name="connsiteX8" fmla="*/ 1698508 w 1698508"/>
              <a:gd name="connsiteY8" fmla="*/ 2235737 h 2482952"/>
              <a:gd name="connsiteX9" fmla="*/ 1698508 w 1698508"/>
              <a:gd name="connsiteY9" fmla="*/ 2482952 h 2482952"/>
              <a:gd name="connsiteX10" fmla="*/ 1011378 w 1698508"/>
              <a:gd name="connsiteY10" fmla="*/ 2482952 h 2482952"/>
              <a:gd name="connsiteX11" fmla="*/ 708425 w 1698508"/>
              <a:gd name="connsiteY11" fmla="*/ 2236038 h 2482952"/>
              <a:gd name="connsiteX12" fmla="*/ 707208 w 1698508"/>
              <a:gd name="connsiteY12" fmla="*/ 2223970 h 2482952"/>
              <a:gd name="connsiteX13" fmla="*/ 707208 w 1698508"/>
              <a:gd name="connsiteY13" fmla="*/ 530482 h 2482952"/>
              <a:gd name="connsiteX14" fmla="*/ 706342 w 1698508"/>
              <a:gd name="connsiteY14" fmla="*/ 521891 h 2482952"/>
              <a:gd name="connsiteX15" fmla="*/ 706342 w 1698508"/>
              <a:gd name="connsiteY15" fmla="*/ 498857 h 2482952"/>
              <a:gd name="connsiteX16" fmla="*/ 454700 w 1698508"/>
              <a:gd name="connsiteY16" fmla="*/ 247215 h 2482952"/>
              <a:gd name="connsiteX17" fmla="*/ 0 w 1698508"/>
              <a:gd name="connsiteY17" fmla="*/ 247215 h 248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8508" h="2482952">
                <a:moveTo>
                  <a:pt x="0" y="0"/>
                </a:moveTo>
                <a:lnTo>
                  <a:pt x="673554" y="0"/>
                </a:lnTo>
                <a:cubicBezTo>
                  <a:pt x="822992" y="0"/>
                  <a:pt x="947673" y="106001"/>
                  <a:pt x="976508" y="246914"/>
                </a:cubicBezTo>
                <a:lnTo>
                  <a:pt x="981006" y="291539"/>
                </a:lnTo>
                <a:lnTo>
                  <a:pt x="981006" y="1556254"/>
                </a:lnTo>
                <a:lnTo>
                  <a:pt x="978590" y="1569944"/>
                </a:lnTo>
                <a:lnTo>
                  <a:pt x="978590" y="1984095"/>
                </a:lnTo>
                <a:cubicBezTo>
                  <a:pt x="978590" y="2123073"/>
                  <a:pt x="1091254" y="2235737"/>
                  <a:pt x="1230232" y="2235737"/>
                </a:cubicBezTo>
                <a:lnTo>
                  <a:pt x="1698508" y="2235737"/>
                </a:lnTo>
                <a:lnTo>
                  <a:pt x="1698508" y="2482952"/>
                </a:lnTo>
                <a:lnTo>
                  <a:pt x="1011378" y="2482952"/>
                </a:lnTo>
                <a:cubicBezTo>
                  <a:pt x="861941" y="2482952"/>
                  <a:pt x="737260" y="2376951"/>
                  <a:pt x="708425" y="2236038"/>
                </a:cubicBezTo>
                <a:lnTo>
                  <a:pt x="707208" y="2223970"/>
                </a:lnTo>
                <a:lnTo>
                  <a:pt x="707208" y="530482"/>
                </a:lnTo>
                <a:lnTo>
                  <a:pt x="706342" y="521891"/>
                </a:lnTo>
                <a:lnTo>
                  <a:pt x="706342" y="498857"/>
                </a:lnTo>
                <a:cubicBezTo>
                  <a:pt x="706342" y="359879"/>
                  <a:pt x="593678" y="247215"/>
                  <a:pt x="454700" y="247215"/>
                </a:cubicBezTo>
                <a:lnTo>
                  <a:pt x="0" y="247215"/>
                </a:lnTo>
                <a:close/>
              </a:path>
            </a:pathLst>
          </a:cu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C38F5D45-D655-43EF-B7D8-949028166D8F}"/>
              </a:ext>
            </a:extLst>
          </p:cNvPr>
          <p:cNvSpPr/>
          <p:nvPr/>
        </p:nvSpPr>
        <p:spPr>
          <a:xfrm>
            <a:off x="6213750" y="2192957"/>
            <a:ext cx="1720723" cy="2482953"/>
          </a:xfrm>
          <a:custGeom>
            <a:avLst/>
            <a:gdLst>
              <a:gd name="connsiteX0" fmla="*/ 1005991 w 1720723"/>
              <a:gd name="connsiteY0" fmla="*/ 0 h 2482953"/>
              <a:gd name="connsiteX1" fmla="*/ 1720723 w 1720723"/>
              <a:gd name="connsiteY1" fmla="*/ 0 h 2482953"/>
              <a:gd name="connsiteX2" fmla="*/ 1720723 w 1720723"/>
              <a:gd name="connsiteY2" fmla="*/ 247215 h 2482953"/>
              <a:gd name="connsiteX3" fmla="*/ 1221955 w 1720723"/>
              <a:gd name="connsiteY3" fmla="*/ 247215 h 2482953"/>
              <a:gd name="connsiteX4" fmla="*/ 970313 w 1720723"/>
              <a:gd name="connsiteY4" fmla="*/ 498857 h 2482953"/>
              <a:gd name="connsiteX5" fmla="*/ 970313 w 1720723"/>
              <a:gd name="connsiteY5" fmla="*/ 896628 h 2482953"/>
              <a:gd name="connsiteX6" fmla="*/ 973538 w 1720723"/>
              <a:gd name="connsiteY6" fmla="*/ 914902 h 2482953"/>
              <a:gd name="connsiteX7" fmla="*/ 973538 w 1720723"/>
              <a:gd name="connsiteY7" fmla="*/ 2212067 h 2482953"/>
              <a:gd name="connsiteX8" fmla="*/ 971122 w 1720723"/>
              <a:gd name="connsiteY8" fmla="*/ 2236039 h 2482953"/>
              <a:gd name="connsiteX9" fmla="*/ 668168 w 1720723"/>
              <a:gd name="connsiteY9" fmla="*/ 2482953 h 2482953"/>
              <a:gd name="connsiteX10" fmla="*/ 0 w 1720723"/>
              <a:gd name="connsiteY10" fmla="*/ 2482953 h 2482953"/>
              <a:gd name="connsiteX11" fmla="*/ 0 w 1720723"/>
              <a:gd name="connsiteY11" fmla="*/ 2235738 h 2482953"/>
              <a:gd name="connsiteX12" fmla="*/ 452204 w 1720723"/>
              <a:gd name="connsiteY12" fmla="*/ 2235738 h 2482953"/>
              <a:gd name="connsiteX13" fmla="*/ 703846 w 1720723"/>
              <a:gd name="connsiteY13" fmla="*/ 1984096 h 2482953"/>
              <a:gd name="connsiteX14" fmla="*/ 703846 w 1720723"/>
              <a:gd name="connsiteY14" fmla="*/ 1586325 h 2482953"/>
              <a:gd name="connsiteX15" fmla="*/ 697901 w 1720723"/>
              <a:gd name="connsiteY15" fmla="*/ 1552639 h 2482953"/>
              <a:gd name="connsiteX16" fmla="*/ 697901 w 1720723"/>
              <a:gd name="connsiteY16" fmla="*/ 297868 h 2482953"/>
              <a:gd name="connsiteX17" fmla="*/ 703038 w 1720723"/>
              <a:gd name="connsiteY17" fmla="*/ 246914 h 2482953"/>
              <a:gd name="connsiteX18" fmla="*/ 1005991 w 1720723"/>
              <a:gd name="connsiteY18" fmla="*/ 0 h 248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0723" h="2482953">
                <a:moveTo>
                  <a:pt x="1005991" y="0"/>
                </a:moveTo>
                <a:lnTo>
                  <a:pt x="1720723" y="0"/>
                </a:lnTo>
                <a:lnTo>
                  <a:pt x="1720723" y="247215"/>
                </a:lnTo>
                <a:lnTo>
                  <a:pt x="1221955" y="247215"/>
                </a:lnTo>
                <a:cubicBezTo>
                  <a:pt x="1082977" y="247215"/>
                  <a:pt x="970313" y="359879"/>
                  <a:pt x="970313" y="498857"/>
                </a:cubicBezTo>
                <a:lnTo>
                  <a:pt x="970313" y="896628"/>
                </a:lnTo>
                <a:lnTo>
                  <a:pt x="973538" y="914902"/>
                </a:lnTo>
                <a:lnTo>
                  <a:pt x="973538" y="2212067"/>
                </a:lnTo>
                <a:lnTo>
                  <a:pt x="971122" y="2236039"/>
                </a:lnTo>
                <a:cubicBezTo>
                  <a:pt x="942287" y="2376952"/>
                  <a:pt x="817606" y="2482953"/>
                  <a:pt x="668168" y="2482953"/>
                </a:cubicBezTo>
                <a:lnTo>
                  <a:pt x="0" y="2482953"/>
                </a:lnTo>
                <a:lnTo>
                  <a:pt x="0" y="2235738"/>
                </a:lnTo>
                <a:lnTo>
                  <a:pt x="452204" y="2235738"/>
                </a:lnTo>
                <a:cubicBezTo>
                  <a:pt x="591182" y="2235738"/>
                  <a:pt x="703846" y="2123074"/>
                  <a:pt x="703846" y="1984096"/>
                </a:cubicBezTo>
                <a:lnTo>
                  <a:pt x="703846" y="1586325"/>
                </a:lnTo>
                <a:lnTo>
                  <a:pt x="697901" y="1552639"/>
                </a:lnTo>
                <a:lnTo>
                  <a:pt x="697901" y="297868"/>
                </a:lnTo>
                <a:lnTo>
                  <a:pt x="703038" y="246914"/>
                </a:lnTo>
                <a:cubicBezTo>
                  <a:pt x="731873" y="106001"/>
                  <a:pt x="856554" y="0"/>
                  <a:pt x="1005991" y="0"/>
                </a:cubicBezTo>
                <a:close/>
              </a:path>
            </a:pathLst>
          </a:custGeom>
          <a:solidFill>
            <a:srgbClr val="91919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082A64A7-09EC-48B6-B7C9-C5EC1F7B4F5D}"/>
              </a:ext>
            </a:extLst>
          </p:cNvPr>
          <p:cNvSpPr/>
          <p:nvPr/>
        </p:nvSpPr>
        <p:spPr>
          <a:xfrm>
            <a:off x="8025212" y="2192957"/>
            <a:ext cx="1759738" cy="2427374"/>
          </a:xfrm>
          <a:custGeom>
            <a:avLst/>
            <a:gdLst>
              <a:gd name="connsiteX0" fmla="*/ 0 w 1759738"/>
              <a:gd name="connsiteY0" fmla="*/ 0 h 2427374"/>
              <a:gd name="connsiteX1" fmla="*/ 646520 w 1759738"/>
              <a:gd name="connsiteY1" fmla="*/ 0 h 2427374"/>
              <a:gd name="connsiteX2" fmla="*/ 955756 w 1759738"/>
              <a:gd name="connsiteY2" fmla="*/ 309236 h 2427374"/>
              <a:gd name="connsiteX3" fmla="*/ 955756 w 1759738"/>
              <a:gd name="connsiteY3" fmla="*/ 575947 h 2427374"/>
              <a:gd name="connsiteX4" fmla="*/ 962302 w 1759738"/>
              <a:gd name="connsiteY4" fmla="*/ 575287 h 2427374"/>
              <a:gd name="connsiteX5" fmla="*/ 962188 w 1759738"/>
              <a:gd name="connsiteY5" fmla="*/ 576420 h 2427374"/>
              <a:gd name="connsiteX6" fmla="*/ 962188 w 1759738"/>
              <a:gd name="connsiteY6" fmla="*/ 1928517 h 2427374"/>
              <a:gd name="connsiteX7" fmla="*/ 1213830 w 1759738"/>
              <a:gd name="connsiteY7" fmla="*/ 2180159 h 2427374"/>
              <a:gd name="connsiteX8" fmla="*/ 1759738 w 1759738"/>
              <a:gd name="connsiteY8" fmla="*/ 2180159 h 2427374"/>
              <a:gd name="connsiteX9" fmla="*/ 1759738 w 1759738"/>
              <a:gd name="connsiteY9" fmla="*/ 2427374 h 2427374"/>
              <a:gd name="connsiteX10" fmla="*/ 994976 w 1759738"/>
              <a:gd name="connsiteY10" fmla="*/ 2427374 h 2427374"/>
              <a:gd name="connsiteX11" fmla="*/ 692023 w 1759738"/>
              <a:gd name="connsiteY11" fmla="*/ 2180460 h 2427374"/>
              <a:gd name="connsiteX12" fmla="*/ 687375 w 1759738"/>
              <a:gd name="connsiteY12" fmla="*/ 2134357 h 2427374"/>
              <a:gd name="connsiteX13" fmla="*/ 687375 w 1759738"/>
              <a:gd name="connsiteY13" fmla="*/ 549464 h 2427374"/>
              <a:gd name="connsiteX14" fmla="*/ 681779 w 1759738"/>
              <a:gd name="connsiteY14" fmla="*/ 493955 h 2427374"/>
              <a:gd name="connsiteX15" fmla="*/ 677388 w 1759738"/>
              <a:gd name="connsiteY15" fmla="*/ 479807 h 2427374"/>
              <a:gd name="connsiteX16" fmla="*/ 674195 w 1759738"/>
              <a:gd name="connsiteY16" fmla="*/ 448143 h 2427374"/>
              <a:gd name="connsiteX17" fmla="*/ 427666 w 1759738"/>
              <a:gd name="connsiteY17" fmla="*/ 247215 h 2427374"/>
              <a:gd name="connsiteX18" fmla="*/ 0 w 1759738"/>
              <a:gd name="connsiteY18" fmla="*/ 247215 h 242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9738" h="2427374">
                <a:moveTo>
                  <a:pt x="0" y="0"/>
                </a:moveTo>
                <a:lnTo>
                  <a:pt x="646520" y="0"/>
                </a:lnTo>
                <a:cubicBezTo>
                  <a:pt x="817306" y="0"/>
                  <a:pt x="955756" y="138450"/>
                  <a:pt x="955756" y="309236"/>
                </a:cubicBezTo>
                <a:lnTo>
                  <a:pt x="955756" y="575947"/>
                </a:lnTo>
                <a:lnTo>
                  <a:pt x="962302" y="575287"/>
                </a:lnTo>
                <a:lnTo>
                  <a:pt x="962188" y="576420"/>
                </a:lnTo>
                <a:lnTo>
                  <a:pt x="962188" y="1928517"/>
                </a:lnTo>
                <a:cubicBezTo>
                  <a:pt x="962188" y="2067495"/>
                  <a:pt x="1074852" y="2180159"/>
                  <a:pt x="1213830" y="2180159"/>
                </a:cubicBezTo>
                <a:lnTo>
                  <a:pt x="1759738" y="2180159"/>
                </a:lnTo>
                <a:lnTo>
                  <a:pt x="1759738" y="2427374"/>
                </a:lnTo>
                <a:lnTo>
                  <a:pt x="994976" y="2427374"/>
                </a:lnTo>
                <a:cubicBezTo>
                  <a:pt x="845538" y="2427374"/>
                  <a:pt x="720858" y="2321373"/>
                  <a:pt x="692023" y="2180460"/>
                </a:cubicBezTo>
                <a:lnTo>
                  <a:pt x="687375" y="2134357"/>
                </a:lnTo>
                <a:lnTo>
                  <a:pt x="687375" y="549464"/>
                </a:lnTo>
                <a:cubicBezTo>
                  <a:pt x="687375" y="530449"/>
                  <a:pt x="685448" y="511885"/>
                  <a:pt x="681779" y="493955"/>
                </a:cubicBezTo>
                <a:lnTo>
                  <a:pt x="677388" y="479807"/>
                </a:lnTo>
                <a:lnTo>
                  <a:pt x="674195" y="448143"/>
                </a:lnTo>
                <a:cubicBezTo>
                  <a:pt x="650731" y="333474"/>
                  <a:pt x="549272" y="247215"/>
                  <a:pt x="427666" y="247215"/>
                </a:cubicBezTo>
                <a:lnTo>
                  <a:pt x="0" y="247215"/>
                </a:lnTo>
                <a:close/>
              </a:path>
            </a:pathLst>
          </a:custGeom>
          <a:solidFill>
            <a:srgbClr val="7D7D7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AB06BFE0-4D66-43A7-840D-8227DE06B57A}"/>
              </a:ext>
            </a:extLst>
          </p:cNvPr>
          <p:cNvSpPr/>
          <p:nvPr/>
        </p:nvSpPr>
        <p:spPr>
          <a:xfrm>
            <a:off x="3899852"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2017</a:t>
            </a:r>
          </a:p>
        </p:txBody>
      </p:sp>
      <p:sp>
        <p:nvSpPr>
          <p:cNvPr id="110" name="Freeform: Shape 109">
            <a:extLst>
              <a:ext uri="{FF2B5EF4-FFF2-40B4-BE49-F238E27FC236}">
                <a16:creationId xmlns:a16="http://schemas.microsoft.com/office/drawing/2014/main" id="{1015B1A8-4289-4CA6-84CE-9562850DA14C}"/>
              </a:ext>
            </a:extLst>
          </p:cNvPr>
          <p:cNvSpPr/>
          <p:nvPr/>
        </p:nvSpPr>
        <p:spPr>
          <a:xfrm>
            <a:off x="1749525" y="3890552"/>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2016</a:t>
            </a:r>
          </a:p>
        </p:txBody>
      </p:sp>
      <p:sp>
        <p:nvSpPr>
          <p:cNvPr id="111" name="Freeform: Shape 110">
            <a:extLst>
              <a:ext uri="{FF2B5EF4-FFF2-40B4-BE49-F238E27FC236}">
                <a16:creationId xmlns:a16="http://schemas.microsoft.com/office/drawing/2014/main" id="{8C62FF17-8028-4CCE-A4F5-1BB05B6AF255}"/>
              </a:ext>
            </a:extLst>
          </p:cNvPr>
          <p:cNvSpPr/>
          <p:nvPr/>
        </p:nvSpPr>
        <p:spPr>
          <a:xfrm>
            <a:off x="7526117"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2019</a:t>
            </a:r>
          </a:p>
        </p:txBody>
      </p:sp>
      <p:sp>
        <p:nvSpPr>
          <p:cNvPr id="112" name="Freeform: Shape 111">
            <a:extLst>
              <a:ext uri="{FF2B5EF4-FFF2-40B4-BE49-F238E27FC236}">
                <a16:creationId xmlns:a16="http://schemas.microsoft.com/office/drawing/2014/main" id="{4CF800E0-CF11-4E8E-B574-B630564D967A}"/>
              </a:ext>
            </a:extLst>
          </p:cNvPr>
          <p:cNvSpPr/>
          <p:nvPr/>
        </p:nvSpPr>
        <p:spPr>
          <a:xfrm>
            <a:off x="5648380" y="3882023"/>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2018</a:t>
            </a:r>
          </a:p>
        </p:txBody>
      </p:sp>
      <p:sp>
        <p:nvSpPr>
          <p:cNvPr id="113" name="Freeform: Shape 112">
            <a:extLst>
              <a:ext uri="{FF2B5EF4-FFF2-40B4-BE49-F238E27FC236}">
                <a16:creationId xmlns:a16="http://schemas.microsoft.com/office/drawing/2014/main" id="{5C7B703D-F6CA-48B4-B9F6-483A44D74FBB}"/>
              </a:ext>
            </a:extLst>
          </p:cNvPr>
          <p:cNvSpPr/>
          <p:nvPr/>
        </p:nvSpPr>
        <p:spPr>
          <a:xfrm>
            <a:off x="9320649" y="3823168"/>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2020</a:t>
            </a:r>
          </a:p>
        </p:txBody>
      </p:sp>
      <p:sp>
        <p:nvSpPr>
          <p:cNvPr id="114" name="TextBox 113">
            <a:extLst>
              <a:ext uri="{FF2B5EF4-FFF2-40B4-BE49-F238E27FC236}">
                <a16:creationId xmlns:a16="http://schemas.microsoft.com/office/drawing/2014/main" id="{7D375334-0A47-49FB-B0F9-503FE36D5E90}"/>
              </a:ext>
            </a:extLst>
          </p:cNvPr>
          <p:cNvSpPr txBox="1"/>
          <p:nvPr/>
        </p:nvSpPr>
        <p:spPr>
          <a:xfrm>
            <a:off x="3576510" y="3094924"/>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5" name="TextBox 114">
            <a:extLst>
              <a:ext uri="{FF2B5EF4-FFF2-40B4-BE49-F238E27FC236}">
                <a16:creationId xmlns:a16="http://schemas.microsoft.com/office/drawing/2014/main" id="{81D35D56-5CAC-4030-B728-79D6E01BEEA9}"/>
              </a:ext>
            </a:extLst>
          </p:cNvPr>
          <p:cNvSpPr txBox="1"/>
          <p:nvPr/>
        </p:nvSpPr>
        <p:spPr>
          <a:xfrm>
            <a:off x="5357603" y="1727080"/>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6" name="TextBox 115">
            <a:extLst>
              <a:ext uri="{FF2B5EF4-FFF2-40B4-BE49-F238E27FC236}">
                <a16:creationId xmlns:a16="http://schemas.microsoft.com/office/drawing/2014/main" id="{D9E1AAA2-15EC-44F1-9801-CF5DC0AA5D00}"/>
              </a:ext>
            </a:extLst>
          </p:cNvPr>
          <p:cNvSpPr txBox="1"/>
          <p:nvPr/>
        </p:nvSpPr>
        <p:spPr>
          <a:xfrm>
            <a:off x="7163163" y="298735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7" name="TextBox 116">
            <a:extLst>
              <a:ext uri="{FF2B5EF4-FFF2-40B4-BE49-F238E27FC236}">
                <a16:creationId xmlns:a16="http://schemas.microsoft.com/office/drawing/2014/main" id="{BA6BD293-59CE-4544-9C98-B7125DFD8B24}"/>
              </a:ext>
            </a:extLst>
          </p:cNvPr>
          <p:cNvSpPr txBox="1"/>
          <p:nvPr/>
        </p:nvSpPr>
        <p:spPr>
          <a:xfrm>
            <a:off x="9052076" y="167150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8" name="TextBox 117">
            <a:extLst>
              <a:ext uri="{FF2B5EF4-FFF2-40B4-BE49-F238E27FC236}">
                <a16:creationId xmlns:a16="http://schemas.microsoft.com/office/drawing/2014/main" id="{03C21A77-EA93-434C-BE29-910E0AAA523B}"/>
              </a:ext>
            </a:extLst>
          </p:cNvPr>
          <p:cNvSpPr txBox="1"/>
          <p:nvPr/>
        </p:nvSpPr>
        <p:spPr>
          <a:xfrm>
            <a:off x="1546261" y="1707203"/>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9" name="TextBox 118">
            <a:extLst>
              <a:ext uri="{FF2B5EF4-FFF2-40B4-BE49-F238E27FC236}">
                <a16:creationId xmlns:a16="http://schemas.microsoft.com/office/drawing/2014/main" id="{EC5CB58B-E1A1-4121-888E-21BB0350E84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1" name="TextBox 120">
            <a:extLst>
              <a:ext uri="{FF2B5EF4-FFF2-40B4-BE49-F238E27FC236}">
                <a16:creationId xmlns:a16="http://schemas.microsoft.com/office/drawing/2014/main" id="{620C9BE5-B4EE-434C-9441-72F0D02BA0D6}"/>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99376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wipe(left)">
                                      <p:cBhvr>
                                        <p:cTn id="7" dur="500"/>
                                        <p:tgtEl>
                                          <p:spTgt spid="11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fade">
                                      <p:cBhvr>
                                        <p:cTn id="11" dur="1000"/>
                                        <p:tgtEl>
                                          <p:spTgt spid="127"/>
                                        </p:tgtEl>
                                      </p:cBhvr>
                                    </p:animEffect>
                                    <p:anim calcmode="lin" valueType="num">
                                      <p:cBhvr>
                                        <p:cTn id="12" dur="1000" fill="hold"/>
                                        <p:tgtEl>
                                          <p:spTgt spid="127"/>
                                        </p:tgtEl>
                                        <p:attrNameLst>
                                          <p:attrName>ppt_x</p:attrName>
                                        </p:attrNameLst>
                                      </p:cBhvr>
                                      <p:tavLst>
                                        <p:tav tm="0">
                                          <p:val>
                                            <p:strVal val="#ppt_x"/>
                                          </p:val>
                                        </p:tav>
                                        <p:tav tm="100000">
                                          <p:val>
                                            <p:strVal val="#ppt_x"/>
                                          </p:val>
                                        </p:tav>
                                      </p:tavLst>
                                    </p:anim>
                                    <p:anim calcmode="lin" valueType="num">
                                      <p:cBhvr>
                                        <p:cTn id="13" dur="1000" fill="hold"/>
                                        <p:tgtEl>
                                          <p:spTgt spid="1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left)">
                                      <p:cBhvr>
                                        <p:cTn id="17" dur="1000"/>
                                        <p:tgtEl>
                                          <p:spTgt spid="121"/>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wipe(left)">
                                      <p:cBhvr>
                                        <p:cTn id="21" dur="500"/>
                                        <p:tgtEl>
                                          <p:spTgt spid="88"/>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110"/>
                                        </p:tgtEl>
                                        <p:attrNameLst>
                                          <p:attrName>style.visibility</p:attrName>
                                        </p:attrNameLst>
                                      </p:cBhvr>
                                      <p:to>
                                        <p:strVal val="visible"/>
                                      </p:to>
                                    </p:set>
                                    <p:animEffect transition="in" filter="wipe(left)">
                                      <p:cBhvr>
                                        <p:cTn id="25" dur="750"/>
                                        <p:tgtEl>
                                          <p:spTgt spid="110"/>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18"/>
                                        </p:tgtEl>
                                        <p:attrNameLst>
                                          <p:attrName>style.visibility</p:attrName>
                                        </p:attrNameLst>
                                      </p:cBhvr>
                                      <p:to>
                                        <p:strVal val="visible"/>
                                      </p:to>
                                    </p:set>
                                    <p:animEffect transition="in" filter="wipe(left)">
                                      <p:cBhvr>
                                        <p:cTn id="28" dur="750"/>
                                        <p:tgtEl>
                                          <p:spTgt spid="118"/>
                                        </p:tgtEl>
                                      </p:cBhvr>
                                    </p:animEffect>
                                  </p:childTnLst>
                                </p:cTn>
                              </p:par>
                            </p:childTnLst>
                          </p:cTn>
                        </p:par>
                        <p:par>
                          <p:cTn id="29" fill="hold">
                            <p:stCondLst>
                              <p:cond delay="3750"/>
                            </p:stCondLst>
                            <p:childTnLst>
                              <p:par>
                                <p:cTn id="30" presetID="22" presetClass="entr" presetSubtype="4" fill="hold" grpId="0" nodeType="afterEffect">
                                  <p:stCondLst>
                                    <p:cond delay="0"/>
                                  </p:stCondLst>
                                  <p:childTnLst>
                                    <p:set>
                                      <p:cBhvr>
                                        <p:cTn id="31" dur="1" fill="hold">
                                          <p:stCondLst>
                                            <p:cond delay="0"/>
                                          </p:stCondLst>
                                        </p:cTn>
                                        <p:tgtEl>
                                          <p:spTgt spid="102"/>
                                        </p:tgtEl>
                                        <p:attrNameLst>
                                          <p:attrName>style.visibility</p:attrName>
                                        </p:attrNameLst>
                                      </p:cBhvr>
                                      <p:to>
                                        <p:strVal val="visible"/>
                                      </p:to>
                                    </p:set>
                                    <p:animEffect transition="in" filter="wipe(down)">
                                      <p:cBhvr>
                                        <p:cTn id="32" dur="750"/>
                                        <p:tgtEl>
                                          <p:spTgt spid="102"/>
                                        </p:tgtEl>
                                      </p:cBhvr>
                                    </p:animEffect>
                                  </p:childTnLst>
                                </p:cTn>
                              </p:par>
                            </p:childTnLst>
                          </p:cTn>
                        </p:par>
                        <p:par>
                          <p:cTn id="33" fill="hold">
                            <p:stCondLst>
                              <p:cond delay="4500"/>
                            </p:stCondLst>
                            <p:childTnLst>
                              <p:par>
                                <p:cTn id="34" presetID="22" presetClass="entr" presetSubtype="8" fill="hold" grpId="0" nodeType="afterEffect">
                                  <p:stCondLst>
                                    <p:cond delay="0"/>
                                  </p:stCondLst>
                                  <p:childTnLst>
                                    <p:set>
                                      <p:cBhvr>
                                        <p:cTn id="35" dur="1" fill="hold">
                                          <p:stCondLst>
                                            <p:cond delay="0"/>
                                          </p:stCondLst>
                                        </p:cTn>
                                        <p:tgtEl>
                                          <p:spTgt spid="106"/>
                                        </p:tgtEl>
                                        <p:attrNameLst>
                                          <p:attrName>style.visibility</p:attrName>
                                        </p:attrNameLst>
                                      </p:cBhvr>
                                      <p:to>
                                        <p:strVal val="visible"/>
                                      </p:to>
                                    </p:set>
                                    <p:animEffect transition="in" filter="wipe(left)">
                                      <p:cBhvr>
                                        <p:cTn id="36" dur="750"/>
                                        <p:tgtEl>
                                          <p:spTgt spid="10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14"/>
                                        </p:tgtEl>
                                        <p:attrNameLst>
                                          <p:attrName>style.visibility</p:attrName>
                                        </p:attrNameLst>
                                      </p:cBhvr>
                                      <p:to>
                                        <p:strVal val="visible"/>
                                      </p:to>
                                    </p:set>
                                    <p:animEffect transition="in" filter="wipe(left)">
                                      <p:cBhvr>
                                        <p:cTn id="39" dur="750"/>
                                        <p:tgtEl>
                                          <p:spTgt spid="114"/>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96"/>
                                        </p:tgtEl>
                                        <p:attrNameLst>
                                          <p:attrName>style.visibility</p:attrName>
                                        </p:attrNameLst>
                                      </p:cBhvr>
                                      <p:to>
                                        <p:strVal val="visible"/>
                                      </p:to>
                                    </p:set>
                                    <p:animEffect transition="in" filter="wipe(up)">
                                      <p:cBhvr>
                                        <p:cTn id="43" dur="750"/>
                                        <p:tgtEl>
                                          <p:spTgt spid="96"/>
                                        </p:tgtEl>
                                      </p:cBhvr>
                                    </p:animEffect>
                                  </p:childTnLst>
                                </p:cTn>
                              </p:par>
                            </p:childTnLst>
                          </p:cTn>
                        </p:par>
                        <p:par>
                          <p:cTn id="44" fill="hold">
                            <p:stCondLst>
                              <p:cond delay="6000"/>
                            </p:stCondLst>
                            <p:childTnLst>
                              <p:par>
                                <p:cTn id="45" presetID="22" presetClass="entr" presetSubtype="8" fill="hold" grpId="0" nodeType="afterEffect">
                                  <p:stCondLst>
                                    <p:cond delay="0"/>
                                  </p:stCondLst>
                                  <p:childTnLst>
                                    <p:set>
                                      <p:cBhvr>
                                        <p:cTn id="46" dur="1" fill="hold">
                                          <p:stCondLst>
                                            <p:cond delay="0"/>
                                          </p:stCondLst>
                                        </p:cTn>
                                        <p:tgtEl>
                                          <p:spTgt spid="112"/>
                                        </p:tgtEl>
                                        <p:attrNameLst>
                                          <p:attrName>style.visibility</p:attrName>
                                        </p:attrNameLst>
                                      </p:cBhvr>
                                      <p:to>
                                        <p:strVal val="visible"/>
                                      </p:to>
                                    </p:set>
                                    <p:animEffect transition="in" filter="wipe(left)">
                                      <p:cBhvr>
                                        <p:cTn id="47" dur="750"/>
                                        <p:tgtEl>
                                          <p:spTgt spid="112"/>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15"/>
                                        </p:tgtEl>
                                        <p:attrNameLst>
                                          <p:attrName>style.visibility</p:attrName>
                                        </p:attrNameLst>
                                      </p:cBhvr>
                                      <p:to>
                                        <p:strVal val="visible"/>
                                      </p:to>
                                    </p:set>
                                    <p:animEffect transition="in" filter="wipe(left)">
                                      <p:cBhvr>
                                        <p:cTn id="50" dur="750"/>
                                        <p:tgtEl>
                                          <p:spTgt spid="115"/>
                                        </p:tgtEl>
                                      </p:cBhvr>
                                    </p:animEffect>
                                  </p:childTnLst>
                                </p:cTn>
                              </p:par>
                            </p:childTnLst>
                          </p:cTn>
                        </p:par>
                        <p:par>
                          <p:cTn id="51" fill="hold">
                            <p:stCondLst>
                              <p:cond delay="6750"/>
                            </p:stCondLst>
                            <p:childTnLst>
                              <p:par>
                                <p:cTn id="52" presetID="22" presetClass="entr" presetSubtype="4" fill="hold" grpId="0" nodeType="afterEffect">
                                  <p:stCondLst>
                                    <p:cond delay="0"/>
                                  </p:stCondLst>
                                  <p:childTnLst>
                                    <p:set>
                                      <p:cBhvr>
                                        <p:cTn id="53" dur="1" fill="hold">
                                          <p:stCondLst>
                                            <p:cond delay="0"/>
                                          </p:stCondLst>
                                        </p:cTn>
                                        <p:tgtEl>
                                          <p:spTgt spid="100"/>
                                        </p:tgtEl>
                                        <p:attrNameLst>
                                          <p:attrName>style.visibility</p:attrName>
                                        </p:attrNameLst>
                                      </p:cBhvr>
                                      <p:to>
                                        <p:strVal val="visible"/>
                                      </p:to>
                                    </p:set>
                                    <p:animEffect transition="in" filter="wipe(down)">
                                      <p:cBhvr>
                                        <p:cTn id="54" dur="750"/>
                                        <p:tgtEl>
                                          <p:spTgt spid="100"/>
                                        </p:tgtEl>
                                      </p:cBhvr>
                                    </p:animEffect>
                                  </p:childTnLst>
                                </p:cTn>
                              </p:par>
                            </p:childTnLst>
                          </p:cTn>
                        </p:par>
                        <p:par>
                          <p:cTn id="55" fill="hold">
                            <p:stCondLst>
                              <p:cond delay="7500"/>
                            </p:stCondLst>
                            <p:childTnLst>
                              <p:par>
                                <p:cTn id="56" presetID="22" presetClass="entr" presetSubtype="8" fill="hold" grpId="0" nodeType="afterEffect">
                                  <p:stCondLst>
                                    <p:cond delay="0"/>
                                  </p:stCondLst>
                                  <p:childTnLst>
                                    <p:set>
                                      <p:cBhvr>
                                        <p:cTn id="57" dur="1" fill="hold">
                                          <p:stCondLst>
                                            <p:cond delay="0"/>
                                          </p:stCondLst>
                                        </p:cTn>
                                        <p:tgtEl>
                                          <p:spTgt spid="111"/>
                                        </p:tgtEl>
                                        <p:attrNameLst>
                                          <p:attrName>style.visibility</p:attrName>
                                        </p:attrNameLst>
                                      </p:cBhvr>
                                      <p:to>
                                        <p:strVal val="visible"/>
                                      </p:to>
                                    </p:set>
                                    <p:animEffect transition="in" filter="wipe(left)">
                                      <p:cBhvr>
                                        <p:cTn id="58" dur="750"/>
                                        <p:tgtEl>
                                          <p:spTgt spid="11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116"/>
                                        </p:tgtEl>
                                        <p:attrNameLst>
                                          <p:attrName>style.visibility</p:attrName>
                                        </p:attrNameLst>
                                      </p:cBhvr>
                                      <p:to>
                                        <p:strVal val="visible"/>
                                      </p:to>
                                    </p:set>
                                    <p:animEffect transition="in" filter="wipe(left)">
                                      <p:cBhvr>
                                        <p:cTn id="61" dur="750"/>
                                        <p:tgtEl>
                                          <p:spTgt spid="116"/>
                                        </p:tgtEl>
                                      </p:cBhvr>
                                    </p:animEffect>
                                  </p:childTnLst>
                                </p:cTn>
                              </p:par>
                            </p:childTnLst>
                          </p:cTn>
                        </p:par>
                        <p:par>
                          <p:cTn id="62" fill="hold">
                            <p:stCondLst>
                              <p:cond delay="8250"/>
                            </p:stCondLst>
                            <p:childTnLst>
                              <p:par>
                                <p:cTn id="63" presetID="22" presetClass="entr" presetSubtype="1" fill="hold" grpId="0" nodeType="afterEffect">
                                  <p:stCondLst>
                                    <p:cond delay="0"/>
                                  </p:stCondLst>
                                  <p:childTnLst>
                                    <p:set>
                                      <p:cBhvr>
                                        <p:cTn id="64" dur="1" fill="hold">
                                          <p:stCondLst>
                                            <p:cond delay="0"/>
                                          </p:stCondLst>
                                        </p:cTn>
                                        <p:tgtEl>
                                          <p:spTgt spid="90"/>
                                        </p:tgtEl>
                                        <p:attrNameLst>
                                          <p:attrName>style.visibility</p:attrName>
                                        </p:attrNameLst>
                                      </p:cBhvr>
                                      <p:to>
                                        <p:strVal val="visible"/>
                                      </p:to>
                                    </p:set>
                                    <p:animEffect transition="in" filter="wipe(up)">
                                      <p:cBhvr>
                                        <p:cTn id="65" dur="750"/>
                                        <p:tgtEl>
                                          <p:spTgt spid="90"/>
                                        </p:tgtEl>
                                      </p:cBhvr>
                                    </p:animEffect>
                                  </p:childTnLst>
                                </p:cTn>
                              </p:par>
                            </p:childTnLst>
                          </p:cTn>
                        </p:par>
                        <p:par>
                          <p:cTn id="66" fill="hold">
                            <p:stCondLst>
                              <p:cond delay="9000"/>
                            </p:stCondLst>
                            <p:childTnLst>
                              <p:par>
                                <p:cTn id="67" presetID="22" presetClass="entr" presetSubtype="8" fill="hold" grpId="0"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left)">
                                      <p:cBhvr>
                                        <p:cTn id="69" dur="750"/>
                                        <p:tgtEl>
                                          <p:spTgt spid="113"/>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117"/>
                                        </p:tgtEl>
                                        <p:attrNameLst>
                                          <p:attrName>style.visibility</p:attrName>
                                        </p:attrNameLst>
                                      </p:cBhvr>
                                      <p:to>
                                        <p:strVal val="visible"/>
                                      </p:to>
                                    </p:set>
                                    <p:animEffect transition="in" filter="wipe(left)">
                                      <p:cBhvr>
                                        <p:cTn id="72" dur="750"/>
                                        <p:tgtEl>
                                          <p:spTgt spid="117"/>
                                        </p:tgtEl>
                                      </p:cBhvr>
                                    </p:animEffect>
                                  </p:childTnLst>
                                </p:cTn>
                              </p:par>
                            </p:childTnLst>
                          </p:cTn>
                        </p:par>
                        <p:par>
                          <p:cTn id="73" fill="hold">
                            <p:stCondLst>
                              <p:cond delay="9750"/>
                            </p:stCondLst>
                            <p:childTnLst>
                              <p:par>
                                <p:cTn id="74" presetID="22" presetClass="entr" presetSubtype="8"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Effect transition="in" filter="wipe(left)">
                                      <p:cBhvr>
                                        <p:cTn id="76"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87" grpId="0" animBg="1"/>
      <p:bldP spid="88" grpId="0" animBg="1"/>
      <p:bldP spid="102" grpId="0" animBg="1"/>
      <p:bldP spid="96" grpId="0" animBg="1"/>
      <p:bldP spid="100" grpId="0" animBg="1"/>
      <p:bldP spid="90" grpId="0" animBg="1"/>
      <p:bldP spid="106" grpId="0" animBg="1"/>
      <p:bldP spid="110" grpId="0" animBg="1"/>
      <p:bldP spid="111" grpId="0" animBg="1"/>
      <p:bldP spid="112" grpId="0" animBg="1"/>
      <p:bldP spid="113" grpId="0" animBg="1"/>
      <p:bldP spid="114" grpId="0"/>
      <p:bldP spid="115" grpId="0"/>
      <p:bldP spid="116" grpId="0"/>
      <p:bldP spid="117" grpId="0"/>
      <p:bldP spid="118" grpId="0"/>
      <p:bldP spid="119" grpId="0"/>
      <p:bldP spid="12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BFBFB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93939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rgbClr val="0E0F11">
              <a:alpha val="75000"/>
            </a:srgb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rgbClr val="0E0F11">
              <a:alpha val="75000"/>
            </a:srgb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7A7A7A"/>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BFBF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6" name="Group 45"/>
          <p:cNvGrpSpPr/>
          <p:nvPr/>
        </p:nvGrpSpPr>
        <p:grpSpPr>
          <a:xfrm>
            <a:off x="4611369" y="1929058"/>
            <a:ext cx="2855257" cy="4572000"/>
            <a:chOff x="4611369" y="1929058"/>
            <a:chExt cx="2855257" cy="4572000"/>
          </a:xfrm>
          <a:solidFill>
            <a:schemeClr val="bg1">
              <a:lumMod val="95000"/>
            </a:schemeClr>
          </a:solidFill>
        </p:grpSpPr>
        <p:grpSp>
          <p:nvGrpSpPr>
            <p:cNvPr id="45" name="Group 44"/>
            <p:cNvGrpSpPr>
              <a:grpSpLocks noChangeAspect="1"/>
            </p:cNvGrpSpPr>
            <p:nvPr/>
          </p:nvGrpSpPr>
          <p:grpSpPr>
            <a:xfrm>
              <a:off x="4611369" y="1929058"/>
              <a:ext cx="2855257" cy="4572000"/>
              <a:chOff x="4959275" y="2733342"/>
              <a:chExt cx="2253830" cy="3608959"/>
            </a:xfrm>
            <a:grpFill/>
          </p:grpSpPr>
          <p:sp>
            <p:nvSpPr>
              <p:cNvPr id="20" name="Freeform 19"/>
              <p:cNvSpPr>
                <a:spLocks noChangeAspect="1"/>
              </p:cNvSpPr>
              <p:nvPr/>
            </p:nvSpPr>
            <p:spPr>
              <a:xfrm rot="10800000">
                <a:off x="4959275"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7" name="Freeform 26"/>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p:cNvSpPr txBox="1"/>
            <p:nvPr/>
          </p:nvSpPr>
          <p:spPr>
            <a:xfrm>
              <a:off x="5339256" y="3118363"/>
              <a:ext cx="1371600" cy="769441"/>
            </a:xfrm>
            <a:prstGeom prst="rect">
              <a:avLst/>
            </a:prstGeom>
            <a:grpFill/>
          </p:spPr>
          <p:txBody>
            <a:bodyPr wrap="square" rtlCol="0">
              <a:spAutoFit/>
            </a:bodyPr>
            <a:lstStyle/>
            <a:p>
              <a:pPr algn="ctr"/>
              <a:r>
                <a:rPr lang="en-US" sz="2200" b="1" dirty="0">
                  <a:solidFill>
                    <a:srgbClr val="3B3838"/>
                  </a:solidFill>
                  <a:latin typeface="Candara" panose="020E0502030303020204" pitchFamily="34" charset="0"/>
                </a:rPr>
                <a:t>LOREM</a:t>
              </a:r>
            </a:p>
            <a:p>
              <a:pPr algn="ctr"/>
              <a:r>
                <a:rPr lang="en-US" sz="2200" b="1" dirty="0">
                  <a:solidFill>
                    <a:srgbClr val="3B3838"/>
                  </a:solidFill>
                  <a:latin typeface="Candara" panose="020E0502030303020204" pitchFamily="34" charset="0"/>
                </a:rPr>
                <a:t>IPSUM</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8" name="Text Box 10"/>
          <p:cNvSpPr txBox="1">
            <a:spLocks noChangeArrowheads="1"/>
          </p:cNvSpPr>
          <p:nvPr/>
        </p:nvSpPr>
        <p:spPr bwMode="auto">
          <a:xfrm>
            <a:off x="8225976" y="50979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B8F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 Box 10"/>
          <p:cNvSpPr txBox="1">
            <a:spLocks noChangeArrowheads="1"/>
          </p:cNvSpPr>
          <p:nvPr/>
        </p:nvSpPr>
        <p:spPr bwMode="auto">
          <a:xfrm>
            <a:off x="8225976" y="39942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683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 Box 10"/>
          <p:cNvSpPr txBox="1">
            <a:spLocks noChangeArrowheads="1"/>
          </p:cNvSpPr>
          <p:nvPr/>
        </p:nvSpPr>
        <p:spPr bwMode="auto">
          <a:xfrm>
            <a:off x="8225976" y="296401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 Box 10"/>
          <p:cNvSpPr txBox="1">
            <a:spLocks noChangeArrowheads="1"/>
          </p:cNvSpPr>
          <p:nvPr/>
        </p:nvSpPr>
        <p:spPr bwMode="auto">
          <a:xfrm>
            <a:off x="8225976"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 Box 10"/>
          <p:cNvSpPr txBox="1">
            <a:spLocks noChangeArrowheads="1"/>
          </p:cNvSpPr>
          <p:nvPr/>
        </p:nvSpPr>
        <p:spPr bwMode="auto">
          <a:xfrm>
            <a:off x="928481" y="495782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 Box 10"/>
          <p:cNvSpPr txBox="1">
            <a:spLocks noChangeArrowheads="1"/>
          </p:cNvSpPr>
          <p:nvPr/>
        </p:nvSpPr>
        <p:spPr bwMode="auto">
          <a:xfrm>
            <a:off x="928481" y="391942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 Box 10"/>
          <p:cNvSpPr txBox="1">
            <a:spLocks noChangeArrowheads="1"/>
          </p:cNvSpPr>
          <p:nvPr/>
        </p:nvSpPr>
        <p:spPr bwMode="auto">
          <a:xfrm>
            <a:off x="928481" y="288446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Oval 34"/>
          <p:cNvSpPr>
            <a:spLocks noChangeAspect="1"/>
          </p:cNvSpPr>
          <p:nvPr/>
        </p:nvSpPr>
        <p:spPr>
          <a:xfrm>
            <a:off x="4928853" y="4630354"/>
            <a:ext cx="548640" cy="548640"/>
          </a:xfrm>
          <a:prstGeom prst="ellipse">
            <a:avLst/>
          </a:pr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36" name="Text Box 10"/>
          <p:cNvSpPr txBox="1">
            <a:spLocks noChangeArrowheads="1"/>
          </p:cNvSpPr>
          <p:nvPr/>
        </p:nvSpPr>
        <p:spPr bwMode="auto">
          <a:xfrm>
            <a:off x="928481"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Oval 36"/>
          <p:cNvSpPr>
            <a:spLocks noChangeAspect="1"/>
          </p:cNvSpPr>
          <p:nvPr/>
        </p:nvSpPr>
        <p:spPr>
          <a:xfrm>
            <a:off x="4423245" y="3704935"/>
            <a:ext cx="548640" cy="548640"/>
          </a:xfrm>
          <a:prstGeom prst="ellipse">
            <a:avLst/>
          </a:pr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38" name="Oval 37"/>
          <p:cNvSpPr>
            <a:spLocks noChangeAspect="1"/>
          </p:cNvSpPr>
          <p:nvPr/>
        </p:nvSpPr>
        <p:spPr>
          <a:xfrm>
            <a:off x="4442906" y="2711505"/>
            <a:ext cx="548640" cy="548640"/>
          </a:xfrm>
          <a:prstGeom prst="ellipse">
            <a:avLst/>
          </a:pr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39" name="Oval 38"/>
          <p:cNvSpPr>
            <a:spLocks noChangeAspect="1"/>
          </p:cNvSpPr>
          <p:nvPr/>
        </p:nvSpPr>
        <p:spPr>
          <a:xfrm>
            <a:off x="5002917" y="1945333"/>
            <a:ext cx="548640" cy="548640"/>
          </a:xfrm>
          <a:prstGeom prst="ellipse">
            <a:avLst/>
          </a:prstGeom>
          <a:solidFill>
            <a:srgbClr val="7A7A7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40" name="Oval 39"/>
          <p:cNvSpPr>
            <a:spLocks noChangeAspect="1"/>
          </p:cNvSpPr>
          <p:nvPr/>
        </p:nvSpPr>
        <p:spPr>
          <a:xfrm>
            <a:off x="6503229" y="1945333"/>
            <a:ext cx="548640" cy="548640"/>
          </a:xfrm>
          <a:prstGeom prst="ellipse">
            <a:avLst/>
          </a:prstGeom>
          <a:solidFill>
            <a:srgbClr val="93939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41" name="Oval 40"/>
          <p:cNvSpPr>
            <a:spLocks noChangeAspect="1"/>
          </p:cNvSpPr>
          <p:nvPr/>
        </p:nvSpPr>
        <p:spPr>
          <a:xfrm>
            <a:off x="7086448" y="2710150"/>
            <a:ext cx="548640" cy="548640"/>
          </a:xfrm>
          <a:prstGeom prst="ellipse">
            <a:avLst/>
          </a:prstGeom>
          <a:solidFill>
            <a:srgbClr val="BFBFBF"/>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42" name="Oval 41"/>
          <p:cNvSpPr>
            <a:spLocks noChangeAspect="1"/>
          </p:cNvSpPr>
          <p:nvPr/>
        </p:nvSpPr>
        <p:spPr>
          <a:xfrm>
            <a:off x="7078228" y="3704935"/>
            <a:ext cx="548640" cy="548640"/>
          </a:xfrm>
          <a:prstGeom prst="ellipse">
            <a:avLst/>
          </a:prstGeom>
          <a:solidFill>
            <a:srgbClr val="FE683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43" name="Oval 42"/>
          <p:cNvSpPr>
            <a:spLocks noChangeAspect="1"/>
          </p:cNvSpPr>
          <p:nvPr/>
        </p:nvSpPr>
        <p:spPr>
          <a:xfrm>
            <a:off x="6631917" y="4603645"/>
            <a:ext cx="548640" cy="548640"/>
          </a:xfrm>
          <a:prstGeom prst="ellipse">
            <a:avLst/>
          </a:prstGeom>
          <a:solidFill>
            <a:srgbClr val="7AB8F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spTree>
    <p:extLst>
      <p:ext uri="{BB962C8B-B14F-4D97-AF65-F5344CB8AC3E}">
        <p14:creationId xmlns:p14="http://schemas.microsoft.com/office/powerpoint/2010/main" val="4209146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strips(upRight)">
                                      <p:cBhvr>
                                        <p:cTn id="11" dur="500"/>
                                        <p:tgtEl>
                                          <p:spTgt spid="46"/>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p:cTn id="15" dur="500" fill="hold"/>
                                        <p:tgtEl>
                                          <p:spTgt spid="35"/>
                                        </p:tgtEl>
                                        <p:attrNameLst>
                                          <p:attrName>ppt_w</p:attrName>
                                        </p:attrNameLst>
                                      </p:cBhvr>
                                      <p:tavLst>
                                        <p:tav tm="0">
                                          <p:val>
                                            <p:fltVal val="0"/>
                                          </p:val>
                                        </p:tav>
                                        <p:tav tm="100000">
                                          <p:val>
                                            <p:strVal val="#ppt_w"/>
                                          </p:val>
                                        </p:tav>
                                      </p:tavLst>
                                    </p:anim>
                                    <p:anim calcmode="lin" valueType="num">
                                      <p:cBhvr>
                                        <p:cTn id="16" dur="500" fill="hold"/>
                                        <p:tgtEl>
                                          <p:spTgt spid="35"/>
                                        </p:tgtEl>
                                        <p:attrNameLst>
                                          <p:attrName>ppt_h</p:attrName>
                                        </p:attrNameLst>
                                      </p:cBhvr>
                                      <p:tavLst>
                                        <p:tav tm="0">
                                          <p:val>
                                            <p:fltVal val="0"/>
                                          </p:val>
                                        </p:tav>
                                        <p:tav tm="100000">
                                          <p:val>
                                            <p:strVal val="#ppt_h"/>
                                          </p:val>
                                        </p:tav>
                                      </p:tavLst>
                                    </p:anim>
                                    <p:animEffect transition="in" filter="fade">
                                      <p:cBhvr>
                                        <p:cTn id="17" dur="500"/>
                                        <p:tgtEl>
                                          <p:spTgt spid="35"/>
                                        </p:tgtEl>
                                      </p:cBhvr>
                                    </p:animEffect>
                                    <p:anim calcmode="lin" valueType="num">
                                      <p:cBhvr>
                                        <p:cTn id="18" dur="500" fill="hold"/>
                                        <p:tgtEl>
                                          <p:spTgt spid="35"/>
                                        </p:tgtEl>
                                        <p:attrNameLst>
                                          <p:attrName>ppt_x</p:attrName>
                                        </p:attrNameLst>
                                      </p:cBhvr>
                                      <p:tavLst>
                                        <p:tav tm="0">
                                          <p:val>
                                            <p:fltVal val="0.5"/>
                                          </p:val>
                                        </p:tav>
                                        <p:tav tm="100000">
                                          <p:val>
                                            <p:strVal val="#ppt_x"/>
                                          </p:val>
                                        </p:tav>
                                      </p:tavLst>
                                    </p:anim>
                                    <p:anim calcmode="lin" valueType="num">
                                      <p:cBhvr>
                                        <p:cTn id="19" dur="500" fill="hold"/>
                                        <p:tgtEl>
                                          <p:spTgt spid="35"/>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anim calcmode="lin" valueType="num">
                                      <p:cBhvr>
                                        <p:cTn id="32" dur="500" fill="hold"/>
                                        <p:tgtEl>
                                          <p:spTgt spid="37"/>
                                        </p:tgtEl>
                                        <p:attrNameLst>
                                          <p:attrName>ppt_x</p:attrName>
                                        </p:attrNameLst>
                                      </p:cBhvr>
                                      <p:tavLst>
                                        <p:tav tm="0">
                                          <p:val>
                                            <p:fltVal val="0.5"/>
                                          </p:val>
                                        </p:tav>
                                        <p:tav tm="100000">
                                          <p:val>
                                            <p:strVal val="#ppt_x"/>
                                          </p:val>
                                        </p:tav>
                                      </p:tavLst>
                                    </p:anim>
                                    <p:anim calcmode="lin" valueType="num">
                                      <p:cBhvr>
                                        <p:cTn id="33" dur="500" fill="hold"/>
                                        <p:tgtEl>
                                          <p:spTgt spid="37"/>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42"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528"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anim calcmode="lin" valueType="num">
                                      <p:cBhvr>
                                        <p:cTn id="46" dur="500" fill="hold"/>
                                        <p:tgtEl>
                                          <p:spTgt spid="38"/>
                                        </p:tgtEl>
                                        <p:attrNameLst>
                                          <p:attrName>ppt_x</p:attrName>
                                        </p:attrNameLst>
                                      </p:cBhvr>
                                      <p:tavLst>
                                        <p:tav tm="0">
                                          <p:val>
                                            <p:fltVal val="0.5"/>
                                          </p:val>
                                        </p:tav>
                                        <p:tav tm="100000">
                                          <p:val>
                                            <p:strVal val="#ppt_x"/>
                                          </p:val>
                                        </p:tav>
                                      </p:tavLst>
                                    </p:anim>
                                    <p:anim calcmode="lin" valueType="num">
                                      <p:cBhvr>
                                        <p:cTn id="47" dur="500" fill="hold"/>
                                        <p:tgtEl>
                                          <p:spTgt spid="38"/>
                                        </p:tgtEl>
                                        <p:attrNameLst>
                                          <p:attrName>ppt_y</p:attrName>
                                        </p:attrNameLst>
                                      </p:cBhvr>
                                      <p:tavLst>
                                        <p:tav tm="0">
                                          <p:val>
                                            <p:fltVal val="0.5"/>
                                          </p:val>
                                        </p:tav>
                                        <p:tav tm="100000">
                                          <p:val>
                                            <p:strVal val="#ppt_y"/>
                                          </p:val>
                                        </p:tav>
                                      </p:tavLst>
                                    </p:anim>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fade">
                                      <p:cBhvr>
                                        <p:cTn id="51" dur="1000"/>
                                        <p:tgtEl>
                                          <p:spTgt spid="34"/>
                                        </p:tgtEl>
                                      </p:cBhvr>
                                    </p:animEffect>
                                    <p:anim calcmode="lin" valueType="num">
                                      <p:cBhvr>
                                        <p:cTn id="52" dur="1000" fill="hold"/>
                                        <p:tgtEl>
                                          <p:spTgt spid="34"/>
                                        </p:tgtEl>
                                        <p:attrNameLst>
                                          <p:attrName>ppt_x</p:attrName>
                                        </p:attrNameLst>
                                      </p:cBhvr>
                                      <p:tavLst>
                                        <p:tav tm="0">
                                          <p:val>
                                            <p:strVal val="#ppt_x"/>
                                          </p:val>
                                        </p:tav>
                                        <p:tav tm="100000">
                                          <p:val>
                                            <p:strVal val="#ppt_x"/>
                                          </p:val>
                                        </p:tav>
                                      </p:tavLst>
                                    </p:anim>
                                    <p:anim calcmode="lin" valueType="num">
                                      <p:cBhvr>
                                        <p:cTn id="53" dur="1000" fill="hold"/>
                                        <p:tgtEl>
                                          <p:spTgt spid="34"/>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6000"/>
                            </p:stCondLst>
                            <p:childTnLst>
                              <p:par>
                                <p:cTn id="63" presetID="42" presetClass="entr" presetSubtype="0"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par>
                          <p:cTn id="68" fill="hold">
                            <p:stCondLst>
                              <p:cond delay="7000"/>
                            </p:stCondLst>
                            <p:childTnLst>
                              <p:par>
                                <p:cTn id="69" presetID="53" presetClass="entr" presetSubtype="528" fill="hold" grpId="0" nodeType="afterEffect">
                                  <p:stCondLst>
                                    <p:cond delay="0"/>
                                  </p:stCondLst>
                                  <p:childTnLst>
                                    <p:set>
                                      <p:cBhvr>
                                        <p:cTn id="70" dur="1" fill="hold">
                                          <p:stCondLst>
                                            <p:cond delay="0"/>
                                          </p:stCondLst>
                                        </p:cTn>
                                        <p:tgtEl>
                                          <p:spTgt spid="40"/>
                                        </p:tgtEl>
                                        <p:attrNameLst>
                                          <p:attrName>style.visibility</p:attrName>
                                        </p:attrNameLst>
                                      </p:cBhvr>
                                      <p:to>
                                        <p:strVal val="visible"/>
                                      </p:to>
                                    </p:set>
                                    <p:anim calcmode="lin" valueType="num">
                                      <p:cBhvr>
                                        <p:cTn id="71" dur="500" fill="hold"/>
                                        <p:tgtEl>
                                          <p:spTgt spid="40"/>
                                        </p:tgtEl>
                                        <p:attrNameLst>
                                          <p:attrName>ppt_w</p:attrName>
                                        </p:attrNameLst>
                                      </p:cBhvr>
                                      <p:tavLst>
                                        <p:tav tm="0">
                                          <p:val>
                                            <p:fltVal val="0"/>
                                          </p:val>
                                        </p:tav>
                                        <p:tav tm="100000">
                                          <p:val>
                                            <p:strVal val="#ppt_w"/>
                                          </p:val>
                                        </p:tav>
                                      </p:tavLst>
                                    </p:anim>
                                    <p:anim calcmode="lin" valueType="num">
                                      <p:cBhvr>
                                        <p:cTn id="72" dur="500" fill="hold"/>
                                        <p:tgtEl>
                                          <p:spTgt spid="40"/>
                                        </p:tgtEl>
                                        <p:attrNameLst>
                                          <p:attrName>ppt_h</p:attrName>
                                        </p:attrNameLst>
                                      </p:cBhvr>
                                      <p:tavLst>
                                        <p:tav tm="0">
                                          <p:val>
                                            <p:fltVal val="0"/>
                                          </p:val>
                                        </p:tav>
                                        <p:tav tm="100000">
                                          <p:val>
                                            <p:strVal val="#ppt_h"/>
                                          </p:val>
                                        </p:tav>
                                      </p:tavLst>
                                    </p:anim>
                                    <p:animEffect transition="in" filter="fade">
                                      <p:cBhvr>
                                        <p:cTn id="73" dur="500"/>
                                        <p:tgtEl>
                                          <p:spTgt spid="40"/>
                                        </p:tgtEl>
                                      </p:cBhvr>
                                    </p:animEffect>
                                    <p:anim calcmode="lin" valueType="num">
                                      <p:cBhvr>
                                        <p:cTn id="74" dur="500" fill="hold"/>
                                        <p:tgtEl>
                                          <p:spTgt spid="40"/>
                                        </p:tgtEl>
                                        <p:attrNameLst>
                                          <p:attrName>ppt_x</p:attrName>
                                        </p:attrNameLst>
                                      </p:cBhvr>
                                      <p:tavLst>
                                        <p:tav tm="0">
                                          <p:val>
                                            <p:fltVal val="0.5"/>
                                          </p:val>
                                        </p:tav>
                                        <p:tav tm="100000">
                                          <p:val>
                                            <p:strVal val="#ppt_x"/>
                                          </p:val>
                                        </p:tav>
                                      </p:tavLst>
                                    </p:anim>
                                    <p:anim calcmode="lin" valueType="num">
                                      <p:cBhvr>
                                        <p:cTn id="75" dur="500" fill="hold"/>
                                        <p:tgtEl>
                                          <p:spTgt spid="40"/>
                                        </p:tgtEl>
                                        <p:attrNameLst>
                                          <p:attrName>ppt_y</p:attrName>
                                        </p:attrNameLst>
                                      </p:cBhvr>
                                      <p:tavLst>
                                        <p:tav tm="0">
                                          <p:val>
                                            <p:fltVal val="0.5"/>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53" presetClass="entr" presetSubtype="528" fill="hold" grpId="0" nodeType="afterEffect">
                                  <p:stCondLst>
                                    <p:cond delay="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anim calcmode="lin" valueType="num">
                                      <p:cBhvr>
                                        <p:cTn id="88" dur="500" fill="hold"/>
                                        <p:tgtEl>
                                          <p:spTgt spid="41"/>
                                        </p:tgtEl>
                                        <p:attrNameLst>
                                          <p:attrName>ppt_x</p:attrName>
                                        </p:attrNameLst>
                                      </p:cBhvr>
                                      <p:tavLst>
                                        <p:tav tm="0">
                                          <p:val>
                                            <p:fltVal val="0.5"/>
                                          </p:val>
                                        </p:tav>
                                        <p:tav tm="100000">
                                          <p:val>
                                            <p:strVal val="#ppt_x"/>
                                          </p:val>
                                        </p:tav>
                                      </p:tavLst>
                                    </p:anim>
                                    <p:anim calcmode="lin" valueType="num">
                                      <p:cBhvr>
                                        <p:cTn id="89" dur="500" fill="hold"/>
                                        <p:tgtEl>
                                          <p:spTgt spid="41"/>
                                        </p:tgtEl>
                                        <p:attrNameLst>
                                          <p:attrName>ppt_y</p:attrName>
                                        </p:attrNameLst>
                                      </p:cBhvr>
                                      <p:tavLst>
                                        <p:tav tm="0">
                                          <p:val>
                                            <p:fltVal val="0.5"/>
                                          </p:val>
                                        </p:tav>
                                        <p:tav tm="100000">
                                          <p:val>
                                            <p:strVal val="#ppt_y"/>
                                          </p:val>
                                        </p:tav>
                                      </p:tavLst>
                                    </p:anim>
                                  </p:childTnLst>
                                </p:cTn>
                              </p:par>
                            </p:childTnLst>
                          </p:cTn>
                        </p:par>
                        <p:par>
                          <p:cTn id="90" fill="hold">
                            <p:stCondLst>
                              <p:cond delay="90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42"/>
                                        </p:tgtEl>
                                        <p:attrNameLst>
                                          <p:attrName>style.visibility</p:attrName>
                                        </p:attrNameLst>
                                      </p:cBhvr>
                                      <p:to>
                                        <p:strVal val="visible"/>
                                      </p:to>
                                    </p:set>
                                    <p:anim calcmode="lin" valueType="num">
                                      <p:cBhvr>
                                        <p:cTn id="99" dur="500" fill="hold"/>
                                        <p:tgtEl>
                                          <p:spTgt spid="42"/>
                                        </p:tgtEl>
                                        <p:attrNameLst>
                                          <p:attrName>ppt_w</p:attrName>
                                        </p:attrNameLst>
                                      </p:cBhvr>
                                      <p:tavLst>
                                        <p:tav tm="0">
                                          <p:val>
                                            <p:fltVal val="0"/>
                                          </p:val>
                                        </p:tav>
                                        <p:tav tm="100000">
                                          <p:val>
                                            <p:strVal val="#ppt_w"/>
                                          </p:val>
                                        </p:tav>
                                      </p:tavLst>
                                    </p:anim>
                                    <p:anim calcmode="lin" valueType="num">
                                      <p:cBhvr>
                                        <p:cTn id="100" dur="500" fill="hold"/>
                                        <p:tgtEl>
                                          <p:spTgt spid="42"/>
                                        </p:tgtEl>
                                        <p:attrNameLst>
                                          <p:attrName>ppt_h</p:attrName>
                                        </p:attrNameLst>
                                      </p:cBhvr>
                                      <p:tavLst>
                                        <p:tav tm="0">
                                          <p:val>
                                            <p:fltVal val="0"/>
                                          </p:val>
                                        </p:tav>
                                        <p:tav tm="100000">
                                          <p:val>
                                            <p:strVal val="#ppt_h"/>
                                          </p:val>
                                        </p:tav>
                                      </p:tavLst>
                                    </p:anim>
                                    <p:animEffect transition="in" filter="fade">
                                      <p:cBhvr>
                                        <p:cTn id="101" dur="500"/>
                                        <p:tgtEl>
                                          <p:spTgt spid="42"/>
                                        </p:tgtEl>
                                      </p:cBhvr>
                                    </p:animEffect>
                                    <p:anim calcmode="lin" valueType="num">
                                      <p:cBhvr>
                                        <p:cTn id="102" dur="500" fill="hold"/>
                                        <p:tgtEl>
                                          <p:spTgt spid="42"/>
                                        </p:tgtEl>
                                        <p:attrNameLst>
                                          <p:attrName>ppt_x</p:attrName>
                                        </p:attrNameLst>
                                      </p:cBhvr>
                                      <p:tavLst>
                                        <p:tav tm="0">
                                          <p:val>
                                            <p:fltVal val="0.5"/>
                                          </p:val>
                                        </p:tav>
                                        <p:tav tm="100000">
                                          <p:val>
                                            <p:strVal val="#ppt_x"/>
                                          </p:val>
                                        </p:tav>
                                      </p:tavLst>
                                    </p:anim>
                                    <p:anim calcmode="lin" valueType="num">
                                      <p:cBhvr>
                                        <p:cTn id="103" dur="500" fill="hold"/>
                                        <p:tgtEl>
                                          <p:spTgt spid="42"/>
                                        </p:tgtEl>
                                        <p:attrNameLst>
                                          <p:attrName>ppt_y</p:attrName>
                                        </p:attrNameLst>
                                      </p:cBhvr>
                                      <p:tavLst>
                                        <p:tav tm="0">
                                          <p:val>
                                            <p:fltVal val="0.5"/>
                                          </p:val>
                                        </p:tav>
                                        <p:tav tm="100000">
                                          <p:val>
                                            <p:strVal val="#ppt_y"/>
                                          </p:val>
                                        </p:tav>
                                      </p:tavLst>
                                    </p:anim>
                                  </p:childTnLst>
                                </p:cTn>
                              </p:par>
                            </p:childTnLst>
                          </p:cTn>
                        </p:par>
                        <p:par>
                          <p:cTn id="104" fill="hold">
                            <p:stCondLst>
                              <p:cond delay="10500"/>
                            </p:stCondLst>
                            <p:childTnLst>
                              <p:par>
                                <p:cTn id="105" presetID="42" presetClass="entr" presetSubtype="0"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fade">
                                      <p:cBhvr>
                                        <p:cTn id="107" dur="1000"/>
                                        <p:tgtEl>
                                          <p:spTgt spid="29"/>
                                        </p:tgtEl>
                                      </p:cBhvr>
                                    </p:animEffect>
                                    <p:anim calcmode="lin" valueType="num">
                                      <p:cBhvr>
                                        <p:cTn id="108" dur="1000" fill="hold"/>
                                        <p:tgtEl>
                                          <p:spTgt spid="29"/>
                                        </p:tgtEl>
                                        <p:attrNameLst>
                                          <p:attrName>ppt_x</p:attrName>
                                        </p:attrNameLst>
                                      </p:cBhvr>
                                      <p:tavLst>
                                        <p:tav tm="0">
                                          <p:val>
                                            <p:strVal val="#ppt_x"/>
                                          </p:val>
                                        </p:tav>
                                        <p:tav tm="100000">
                                          <p:val>
                                            <p:strVal val="#ppt_x"/>
                                          </p:val>
                                        </p:tav>
                                      </p:tavLst>
                                    </p:anim>
                                    <p:anim calcmode="lin" valueType="num">
                                      <p:cBhvr>
                                        <p:cTn id="109" dur="1000" fill="hold"/>
                                        <p:tgtEl>
                                          <p:spTgt spid="29"/>
                                        </p:tgtEl>
                                        <p:attrNameLst>
                                          <p:attrName>ppt_y</p:attrName>
                                        </p:attrNameLst>
                                      </p:cBhvr>
                                      <p:tavLst>
                                        <p:tav tm="0">
                                          <p:val>
                                            <p:strVal val="#ppt_y+.1"/>
                                          </p:val>
                                        </p:tav>
                                        <p:tav tm="100000">
                                          <p:val>
                                            <p:strVal val="#ppt_y"/>
                                          </p:val>
                                        </p:tav>
                                      </p:tavLst>
                                    </p:anim>
                                  </p:childTnLst>
                                </p:cTn>
                              </p:par>
                            </p:childTnLst>
                          </p:cTn>
                        </p:par>
                        <p:par>
                          <p:cTn id="110" fill="hold">
                            <p:stCondLst>
                              <p:cond delay="11500"/>
                            </p:stCondLst>
                            <p:childTnLst>
                              <p:par>
                                <p:cTn id="111" presetID="53" presetClass="entr" presetSubtype="528" fill="hold" grpId="0" nodeType="afterEffect">
                                  <p:stCondLst>
                                    <p:cond delay="0"/>
                                  </p:stCondLst>
                                  <p:childTnLst>
                                    <p:set>
                                      <p:cBhvr>
                                        <p:cTn id="112" dur="1" fill="hold">
                                          <p:stCondLst>
                                            <p:cond delay="0"/>
                                          </p:stCondLst>
                                        </p:cTn>
                                        <p:tgtEl>
                                          <p:spTgt spid="43"/>
                                        </p:tgtEl>
                                        <p:attrNameLst>
                                          <p:attrName>style.visibility</p:attrName>
                                        </p:attrNameLst>
                                      </p:cBhvr>
                                      <p:to>
                                        <p:strVal val="visible"/>
                                      </p:to>
                                    </p:set>
                                    <p:anim calcmode="lin" valueType="num">
                                      <p:cBhvr>
                                        <p:cTn id="113" dur="500" fill="hold"/>
                                        <p:tgtEl>
                                          <p:spTgt spid="43"/>
                                        </p:tgtEl>
                                        <p:attrNameLst>
                                          <p:attrName>ppt_w</p:attrName>
                                        </p:attrNameLst>
                                      </p:cBhvr>
                                      <p:tavLst>
                                        <p:tav tm="0">
                                          <p:val>
                                            <p:fltVal val="0"/>
                                          </p:val>
                                        </p:tav>
                                        <p:tav tm="100000">
                                          <p:val>
                                            <p:strVal val="#ppt_w"/>
                                          </p:val>
                                        </p:tav>
                                      </p:tavLst>
                                    </p:anim>
                                    <p:anim calcmode="lin" valueType="num">
                                      <p:cBhvr>
                                        <p:cTn id="114" dur="500" fill="hold"/>
                                        <p:tgtEl>
                                          <p:spTgt spid="43"/>
                                        </p:tgtEl>
                                        <p:attrNameLst>
                                          <p:attrName>ppt_h</p:attrName>
                                        </p:attrNameLst>
                                      </p:cBhvr>
                                      <p:tavLst>
                                        <p:tav tm="0">
                                          <p:val>
                                            <p:fltVal val="0"/>
                                          </p:val>
                                        </p:tav>
                                        <p:tav tm="100000">
                                          <p:val>
                                            <p:strVal val="#ppt_h"/>
                                          </p:val>
                                        </p:tav>
                                      </p:tavLst>
                                    </p:anim>
                                    <p:animEffect transition="in" filter="fade">
                                      <p:cBhvr>
                                        <p:cTn id="115" dur="500"/>
                                        <p:tgtEl>
                                          <p:spTgt spid="43"/>
                                        </p:tgtEl>
                                      </p:cBhvr>
                                    </p:animEffect>
                                    <p:anim calcmode="lin" valueType="num">
                                      <p:cBhvr>
                                        <p:cTn id="116" dur="500" fill="hold"/>
                                        <p:tgtEl>
                                          <p:spTgt spid="43"/>
                                        </p:tgtEl>
                                        <p:attrNameLst>
                                          <p:attrName>ppt_x</p:attrName>
                                        </p:attrNameLst>
                                      </p:cBhvr>
                                      <p:tavLst>
                                        <p:tav tm="0">
                                          <p:val>
                                            <p:fltVal val="0.5"/>
                                          </p:val>
                                        </p:tav>
                                        <p:tav tm="100000">
                                          <p:val>
                                            <p:strVal val="#ppt_x"/>
                                          </p:val>
                                        </p:tav>
                                      </p:tavLst>
                                    </p:anim>
                                    <p:anim calcmode="lin" valueType="num">
                                      <p:cBhvr>
                                        <p:cTn id="117" dur="500" fill="hold"/>
                                        <p:tgtEl>
                                          <p:spTgt spid="43"/>
                                        </p:tgtEl>
                                        <p:attrNameLst>
                                          <p:attrName>ppt_y</p:attrName>
                                        </p:attrNameLst>
                                      </p:cBhvr>
                                      <p:tavLst>
                                        <p:tav tm="0">
                                          <p:val>
                                            <p:fltVal val="0.5"/>
                                          </p:val>
                                        </p:tav>
                                        <p:tav tm="100000">
                                          <p:val>
                                            <p:strVal val="#ppt_y"/>
                                          </p:val>
                                        </p:tav>
                                      </p:tavLst>
                                    </p:anim>
                                  </p:childTnLst>
                                </p:cTn>
                              </p:par>
                            </p:childTnLst>
                          </p:cTn>
                        </p:par>
                        <p:par>
                          <p:cTn id="118" fill="hold">
                            <p:stCondLst>
                              <p:cond delay="12000"/>
                            </p:stCondLst>
                            <p:childTnLst>
                              <p:par>
                                <p:cTn id="119" presetID="42"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8" grpId="0"/>
      <p:bldP spid="29" grpId="0"/>
      <p:bldP spid="30" grpId="0"/>
      <p:bldP spid="31" grpId="0"/>
      <p:bldP spid="32" grpId="0"/>
      <p:bldP spid="33" grpId="0"/>
      <p:bldP spid="34" grpId="0"/>
      <p:bldP spid="35" grpId="0" animBg="1"/>
      <p:bldP spid="36" grpId="0"/>
      <p:bldP spid="37" grpId="0" animBg="1"/>
      <p:bldP spid="38" grpId="0" animBg="1"/>
      <p:bldP spid="39" grpId="0" animBg="1"/>
      <p:bldP spid="40" grpId="0" animBg="1"/>
      <p:bldP spid="41" grpId="0" animBg="1"/>
      <p:bldP spid="42" grpId="0" animBg="1"/>
      <p:bldP spid="4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3" name="TextBox 12"/>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3" name="Group 2"/>
          <p:cNvGrpSpPr/>
          <p:nvPr/>
        </p:nvGrpSpPr>
        <p:grpSpPr>
          <a:xfrm>
            <a:off x="4514943" y="5102"/>
            <a:ext cx="2855257" cy="6129793"/>
            <a:chOff x="4514943" y="5102"/>
            <a:chExt cx="2855257" cy="6129793"/>
          </a:xfrm>
          <a:solidFill>
            <a:schemeClr val="bg1">
              <a:lumMod val="95000"/>
            </a:schemeClr>
          </a:solidFill>
        </p:grpSpPr>
        <p:grpSp>
          <p:nvGrpSpPr>
            <p:cNvPr id="9" name="Group 8"/>
            <p:cNvGrpSpPr>
              <a:grpSpLocks noChangeAspect="1"/>
            </p:cNvGrpSpPr>
            <p:nvPr/>
          </p:nvGrpSpPr>
          <p:grpSpPr>
            <a:xfrm rot="10800000">
              <a:off x="4514943" y="1562895"/>
              <a:ext cx="2855257" cy="4572000"/>
              <a:chOff x="4950473" y="2733342"/>
              <a:chExt cx="2253830" cy="3608959"/>
            </a:xfrm>
            <a:grpFill/>
          </p:grpSpPr>
          <p:sp>
            <p:nvSpPr>
              <p:cNvPr id="11" name="Freeform 10"/>
              <p:cNvSpPr>
                <a:spLocks noChangeAspect="1"/>
              </p:cNvSpPr>
              <p:nvPr/>
            </p:nvSpPr>
            <p:spPr>
              <a:xfrm rot="10800000">
                <a:off x="4950473"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11"/>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5875436" y="5102"/>
              <a:ext cx="139849" cy="16459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Freeform 10"/>
          <p:cNvSpPr>
            <a:spLocks noChangeAspect="1" noEditPoints="1"/>
          </p:cNvSpPr>
          <p:nvPr/>
        </p:nvSpPr>
        <p:spPr bwMode="auto">
          <a:xfrm>
            <a:off x="6392664" y="3725072"/>
            <a:ext cx="460919" cy="449677"/>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rgbClr val="7A7A7A"/>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6" name="Group 15"/>
          <p:cNvGrpSpPr>
            <a:grpSpLocks noChangeAspect="1"/>
          </p:cNvGrpSpPr>
          <p:nvPr/>
        </p:nvGrpSpPr>
        <p:grpSpPr>
          <a:xfrm>
            <a:off x="6530379" y="4659271"/>
            <a:ext cx="452035" cy="548640"/>
            <a:chOff x="3768725" y="938213"/>
            <a:chExt cx="393700" cy="477838"/>
          </a:xfrm>
          <a:solidFill>
            <a:srgbClr val="939393"/>
          </a:solidFill>
          <a:effectLst/>
        </p:grpSpPr>
        <p:sp>
          <p:nvSpPr>
            <p:cNvPr id="1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a:grpSpLocks noChangeAspect="1"/>
          </p:cNvGrpSpPr>
          <p:nvPr/>
        </p:nvGrpSpPr>
        <p:grpSpPr>
          <a:xfrm>
            <a:off x="5683755" y="5389457"/>
            <a:ext cx="457200" cy="481167"/>
            <a:chOff x="3768725" y="2336800"/>
            <a:chExt cx="393700" cy="414338"/>
          </a:xfrm>
          <a:solidFill>
            <a:srgbClr val="BFBFBF"/>
          </a:solidFill>
          <a:effectLst/>
        </p:grpSpPr>
        <p:sp>
          <p:nvSpPr>
            <p:cNvPr id="5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152"/>
          <p:cNvSpPr>
            <a:spLocks noChangeAspect="1" noEditPoints="1"/>
          </p:cNvSpPr>
          <p:nvPr/>
        </p:nvSpPr>
        <p:spPr bwMode="auto">
          <a:xfrm>
            <a:off x="5380703" y="3265083"/>
            <a:ext cx="494733" cy="45720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E4A1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52"/>
          <p:cNvSpPr>
            <a:spLocks noChangeAspect="1" noEditPoints="1"/>
          </p:cNvSpPr>
          <p:nvPr/>
        </p:nvSpPr>
        <p:spPr bwMode="auto">
          <a:xfrm>
            <a:off x="5510413" y="4062033"/>
            <a:ext cx="457200" cy="457200"/>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5C9AD3"/>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5" name="Text Box 10"/>
          <p:cNvSpPr txBox="1">
            <a:spLocks noChangeArrowheads="1"/>
          </p:cNvSpPr>
          <p:nvPr/>
        </p:nvSpPr>
        <p:spPr bwMode="auto">
          <a:xfrm>
            <a:off x="8107474"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6" name="Text Box 10"/>
          <p:cNvSpPr txBox="1">
            <a:spLocks noChangeArrowheads="1"/>
          </p:cNvSpPr>
          <p:nvPr/>
        </p:nvSpPr>
        <p:spPr bwMode="auto">
          <a:xfrm>
            <a:off x="8118411"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7" name="Text Box 10"/>
          <p:cNvSpPr txBox="1">
            <a:spLocks noChangeArrowheads="1"/>
          </p:cNvSpPr>
          <p:nvPr/>
        </p:nvSpPr>
        <p:spPr bwMode="auto">
          <a:xfrm>
            <a:off x="8086127"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8632"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88632"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Text Box 10"/>
          <p:cNvSpPr txBox="1">
            <a:spLocks noChangeArrowheads="1"/>
          </p:cNvSpPr>
          <p:nvPr/>
        </p:nvSpPr>
        <p:spPr bwMode="auto">
          <a:xfrm>
            <a:off x="788632"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81" name="Elbow Connector 80"/>
          <p:cNvCxnSpPr/>
          <p:nvPr/>
        </p:nvCxnSpPr>
        <p:spPr>
          <a:xfrm rot="10800000">
            <a:off x="2818505" y="2850777"/>
            <a:ext cx="2468137" cy="656217"/>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2" name="Elbow Connector 81"/>
          <p:cNvCxnSpPr/>
          <p:nvPr/>
        </p:nvCxnSpPr>
        <p:spPr>
          <a:xfrm rot="10800000">
            <a:off x="2818506" y="4078491"/>
            <a:ext cx="2615087" cy="223316"/>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Elbow Connector 83"/>
          <p:cNvCxnSpPr/>
          <p:nvPr/>
        </p:nvCxnSpPr>
        <p:spPr>
          <a:xfrm rot="10800000" flipV="1">
            <a:off x="2818508" y="4824763"/>
            <a:ext cx="2006391" cy="391645"/>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7" name="Elbow Connector 86"/>
          <p:cNvCxnSpPr/>
          <p:nvPr/>
        </p:nvCxnSpPr>
        <p:spPr>
          <a:xfrm flipV="1">
            <a:off x="6962946" y="2959734"/>
            <a:ext cx="1094543" cy="1026562"/>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8" name="Elbow Connector 87"/>
          <p:cNvCxnSpPr/>
          <p:nvPr/>
        </p:nvCxnSpPr>
        <p:spPr>
          <a:xfrm flipV="1">
            <a:off x="7034032" y="4134755"/>
            <a:ext cx="1023457" cy="815821"/>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0" name="Elbow Connector 89"/>
          <p:cNvCxnSpPr/>
          <p:nvPr/>
        </p:nvCxnSpPr>
        <p:spPr>
          <a:xfrm flipV="1">
            <a:off x="6245432" y="5194288"/>
            <a:ext cx="1812057" cy="435753"/>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1" name="Freeform 196"/>
          <p:cNvSpPr>
            <a:spLocks noEditPoints="1"/>
          </p:cNvSpPr>
          <p:nvPr/>
        </p:nvSpPr>
        <p:spPr bwMode="auto">
          <a:xfrm>
            <a:off x="4891218" y="4645022"/>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460381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3"/>
                                        </p:tgtEl>
                                        <p:attrNameLst>
                                          <p:attrName>style.visibility</p:attrName>
                                        </p:attrNameLst>
                                      </p:cBhvr>
                                      <p:to>
                                        <p:strVal val="visible"/>
                                      </p:to>
                                    </p:set>
                                    <p:anim calcmode="lin" valueType="num">
                                      <p:cBhvr>
                                        <p:cTn id="16" dur="500" fill="hold"/>
                                        <p:tgtEl>
                                          <p:spTgt spid="73"/>
                                        </p:tgtEl>
                                        <p:attrNameLst>
                                          <p:attrName>ppt_w</p:attrName>
                                        </p:attrNameLst>
                                      </p:cBhvr>
                                      <p:tavLst>
                                        <p:tav tm="0">
                                          <p:val>
                                            <p:fltVal val="0"/>
                                          </p:val>
                                        </p:tav>
                                        <p:tav tm="100000">
                                          <p:val>
                                            <p:strVal val="#ppt_w"/>
                                          </p:val>
                                        </p:tav>
                                      </p:tavLst>
                                    </p:anim>
                                    <p:anim calcmode="lin" valueType="num">
                                      <p:cBhvr>
                                        <p:cTn id="17" dur="500" fill="hold"/>
                                        <p:tgtEl>
                                          <p:spTgt spid="73"/>
                                        </p:tgtEl>
                                        <p:attrNameLst>
                                          <p:attrName>ppt_h</p:attrName>
                                        </p:attrNameLst>
                                      </p:cBhvr>
                                      <p:tavLst>
                                        <p:tav tm="0">
                                          <p:val>
                                            <p:fltVal val="0"/>
                                          </p:val>
                                        </p:tav>
                                        <p:tav tm="100000">
                                          <p:val>
                                            <p:strVal val="#ppt_h"/>
                                          </p:val>
                                        </p:tav>
                                      </p:tavLst>
                                    </p:anim>
                                    <p:animEffect transition="in" filter="fade">
                                      <p:cBhvr>
                                        <p:cTn id="18" dur="500"/>
                                        <p:tgtEl>
                                          <p:spTgt spid="73"/>
                                        </p:tgtEl>
                                      </p:cBhvr>
                                    </p:animEffect>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81"/>
                                        </p:tgtEl>
                                        <p:attrNameLst>
                                          <p:attrName>style.visibility</p:attrName>
                                        </p:attrNameLst>
                                      </p:cBhvr>
                                      <p:to>
                                        <p:strVal val="visible"/>
                                      </p:to>
                                    </p:set>
                                    <p:animEffect transition="in" filter="wipe(right)">
                                      <p:cBhvr>
                                        <p:cTn id="22" dur="500"/>
                                        <p:tgtEl>
                                          <p:spTgt spid="81"/>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Effect transition="in" filter="fade">
                                      <p:cBhvr>
                                        <p:cTn id="26" dur="1000"/>
                                        <p:tgtEl>
                                          <p:spTgt spid="80"/>
                                        </p:tgtEl>
                                      </p:cBhvr>
                                    </p:animEffect>
                                    <p:anim calcmode="lin" valueType="num">
                                      <p:cBhvr>
                                        <p:cTn id="27" dur="1000" fill="hold"/>
                                        <p:tgtEl>
                                          <p:spTgt spid="80"/>
                                        </p:tgtEl>
                                        <p:attrNameLst>
                                          <p:attrName>ppt_x</p:attrName>
                                        </p:attrNameLst>
                                      </p:cBhvr>
                                      <p:tavLst>
                                        <p:tav tm="0">
                                          <p:val>
                                            <p:strVal val="#ppt_x"/>
                                          </p:val>
                                        </p:tav>
                                        <p:tav tm="100000">
                                          <p:val>
                                            <p:strVal val="#ppt_x"/>
                                          </p:val>
                                        </p:tav>
                                      </p:tavLst>
                                    </p:anim>
                                    <p:anim calcmode="lin" valueType="num">
                                      <p:cBhvr>
                                        <p:cTn id="28" dur="1000" fill="hold"/>
                                        <p:tgtEl>
                                          <p:spTgt spid="80"/>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childTnLst>
                          </p:cTn>
                        </p:par>
                        <p:par>
                          <p:cTn id="35" fill="hold">
                            <p:stCondLst>
                              <p:cond delay="4000"/>
                            </p:stCondLst>
                            <p:childTnLst>
                              <p:par>
                                <p:cTn id="36" presetID="22" presetClass="entr" presetSubtype="2" fill="hold" nodeType="afterEffect">
                                  <p:stCondLst>
                                    <p:cond delay="0"/>
                                  </p:stCondLst>
                                  <p:childTnLst>
                                    <p:set>
                                      <p:cBhvr>
                                        <p:cTn id="37" dur="1" fill="hold">
                                          <p:stCondLst>
                                            <p:cond delay="0"/>
                                          </p:stCondLst>
                                        </p:cTn>
                                        <p:tgtEl>
                                          <p:spTgt spid="82"/>
                                        </p:tgtEl>
                                        <p:attrNameLst>
                                          <p:attrName>style.visibility</p:attrName>
                                        </p:attrNameLst>
                                      </p:cBhvr>
                                      <p:to>
                                        <p:strVal val="visible"/>
                                      </p:to>
                                    </p:set>
                                    <p:animEffect transition="in" filter="wipe(right)">
                                      <p:cBhvr>
                                        <p:cTn id="38" dur="500"/>
                                        <p:tgtEl>
                                          <p:spTgt spid="8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79"/>
                                        </p:tgtEl>
                                        <p:attrNameLst>
                                          <p:attrName>style.visibility</p:attrName>
                                        </p:attrNameLst>
                                      </p:cBhvr>
                                      <p:to>
                                        <p:strVal val="visible"/>
                                      </p:to>
                                    </p:set>
                                    <p:animEffect transition="in" filter="fade">
                                      <p:cBhvr>
                                        <p:cTn id="42" dur="1000"/>
                                        <p:tgtEl>
                                          <p:spTgt spid="79"/>
                                        </p:tgtEl>
                                      </p:cBhvr>
                                    </p:animEffect>
                                    <p:anim calcmode="lin" valueType="num">
                                      <p:cBhvr>
                                        <p:cTn id="43" dur="1000" fill="hold"/>
                                        <p:tgtEl>
                                          <p:spTgt spid="79"/>
                                        </p:tgtEl>
                                        <p:attrNameLst>
                                          <p:attrName>ppt_x</p:attrName>
                                        </p:attrNameLst>
                                      </p:cBhvr>
                                      <p:tavLst>
                                        <p:tav tm="0">
                                          <p:val>
                                            <p:strVal val="#ppt_x"/>
                                          </p:val>
                                        </p:tav>
                                        <p:tav tm="100000">
                                          <p:val>
                                            <p:strVal val="#ppt_x"/>
                                          </p:val>
                                        </p:tav>
                                      </p:tavLst>
                                    </p:anim>
                                    <p:anim calcmode="lin" valueType="num">
                                      <p:cBhvr>
                                        <p:cTn id="44" dur="1000" fill="hold"/>
                                        <p:tgtEl>
                                          <p:spTgt spid="79"/>
                                        </p:tgtEl>
                                        <p:attrNameLst>
                                          <p:attrName>ppt_y</p:attrName>
                                        </p:attrNameLst>
                                      </p:cBhvr>
                                      <p:tavLst>
                                        <p:tav tm="0">
                                          <p:val>
                                            <p:strVal val="#ppt_y+.1"/>
                                          </p:val>
                                        </p:tav>
                                        <p:tav tm="100000">
                                          <p:val>
                                            <p:strVal val="#ppt_y"/>
                                          </p:val>
                                        </p:tav>
                                      </p:tavLst>
                                    </p:anim>
                                  </p:childTnLst>
                                </p:cTn>
                              </p:par>
                            </p:childTnLst>
                          </p:cTn>
                        </p:par>
                        <p:par>
                          <p:cTn id="45" fill="hold">
                            <p:stCondLst>
                              <p:cond delay="5500"/>
                            </p:stCondLst>
                            <p:childTnLst>
                              <p:par>
                                <p:cTn id="46" presetID="53" presetClass="entr" presetSubtype="16" fill="hold" grpId="0" nodeType="afterEffect">
                                  <p:stCondLst>
                                    <p:cond delay="0"/>
                                  </p:stCondLst>
                                  <p:childTnLst>
                                    <p:set>
                                      <p:cBhvr>
                                        <p:cTn id="47" dur="1" fill="hold">
                                          <p:stCondLst>
                                            <p:cond delay="0"/>
                                          </p:stCondLst>
                                        </p:cTn>
                                        <p:tgtEl>
                                          <p:spTgt spid="101"/>
                                        </p:tgtEl>
                                        <p:attrNameLst>
                                          <p:attrName>style.visibility</p:attrName>
                                        </p:attrNameLst>
                                      </p:cBhvr>
                                      <p:to>
                                        <p:strVal val="visible"/>
                                      </p:to>
                                    </p:set>
                                    <p:anim calcmode="lin" valueType="num">
                                      <p:cBhvr>
                                        <p:cTn id="48" dur="500" fill="hold"/>
                                        <p:tgtEl>
                                          <p:spTgt spid="101"/>
                                        </p:tgtEl>
                                        <p:attrNameLst>
                                          <p:attrName>ppt_w</p:attrName>
                                        </p:attrNameLst>
                                      </p:cBhvr>
                                      <p:tavLst>
                                        <p:tav tm="0">
                                          <p:val>
                                            <p:fltVal val="0"/>
                                          </p:val>
                                        </p:tav>
                                        <p:tav tm="100000">
                                          <p:val>
                                            <p:strVal val="#ppt_w"/>
                                          </p:val>
                                        </p:tav>
                                      </p:tavLst>
                                    </p:anim>
                                    <p:anim calcmode="lin" valueType="num">
                                      <p:cBhvr>
                                        <p:cTn id="49" dur="500" fill="hold"/>
                                        <p:tgtEl>
                                          <p:spTgt spid="101"/>
                                        </p:tgtEl>
                                        <p:attrNameLst>
                                          <p:attrName>ppt_h</p:attrName>
                                        </p:attrNameLst>
                                      </p:cBhvr>
                                      <p:tavLst>
                                        <p:tav tm="0">
                                          <p:val>
                                            <p:fltVal val="0"/>
                                          </p:val>
                                        </p:tav>
                                        <p:tav tm="100000">
                                          <p:val>
                                            <p:strVal val="#ppt_h"/>
                                          </p:val>
                                        </p:tav>
                                      </p:tavLst>
                                    </p:anim>
                                    <p:animEffect transition="in" filter="fade">
                                      <p:cBhvr>
                                        <p:cTn id="50" dur="500"/>
                                        <p:tgtEl>
                                          <p:spTgt spid="101"/>
                                        </p:tgtEl>
                                      </p:cBhvr>
                                    </p:animEffect>
                                  </p:childTnLst>
                                </p:cTn>
                              </p:par>
                            </p:childTnLst>
                          </p:cTn>
                        </p:par>
                        <p:par>
                          <p:cTn id="51" fill="hold">
                            <p:stCondLst>
                              <p:cond delay="6000"/>
                            </p:stCondLst>
                            <p:childTnLst>
                              <p:par>
                                <p:cTn id="52" presetID="22" presetClass="entr" presetSubtype="2" fill="hold" nodeType="afterEffect">
                                  <p:stCondLst>
                                    <p:cond delay="0"/>
                                  </p:stCondLst>
                                  <p:childTnLst>
                                    <p:set>
                                      <p:cBhvr>
                                        <p:cTn id="53" dur="1" fill="hold">
                                          <p:stCondLst>
                                            <p:cond delay="0"/>
                                          </p:stCondLst>
                                        </p:cTn>
                                        <p:tgtEl>
                                          <p:spTgt spid="84"/>
                                        </p:tgtEl>
                                        <p:attrNameLst>
                                          <p:attrName>style.visibility</p:attrName>
                                        </p:attrNameLst>
                                      </p:cBhvr>
                                      <p:to>
                                        <p:strVal val="visible"/>
                                      </p:to>
                                    </p:set>
                                    <p:animEffect transition="in" filter="wipe(right)">
                                      <p:cBhvr>
                                        <p:cTn id="54" dur="500"/>
                                        <p:tgtEl>
                                          <p:spTgt spid="84"/>
                                        </p:tgtEl>
                                      </p:cBhvr>
                                    </p:animEffect>
                                  </p:childTnLst>
                                </p:cTn>
                              </p:par>
                            </p:childTnLst>
                          </p:cTn>
                        </p:par>
                        <p:par>
                          <p:cTn id="55" fill="hold">
                            <p:stCondLst>
                              <p:cond delay="6500"/>
                            </p:stCondLst>
                            <p:childTnLst>
                              <p:par>
                                <p:cTn id="56" presetID="42" presetClass="entr" presetSubtype="0" fill="hold" grpId="0" nodeType="afterEffect">
                                  <p:stCondLst>
                                    <p:cond delay="0"/>
                                  </p:stCondLst>
                                  <p:childTnLst>
                                    <p:set>
                                      <p:cBhvr>
                                        <p:cTn id="57" dur="1" fill="hold">
                                          <p:stCondLst>
                                            <p:cond delay="0"/>
                                          </p:stCondLst>
                                        </p:cTn>
                                        <p:tgtEl>
                                          <p:spTgt spid="78"/>
                                        </p:tgtEl>
                                        <p:attrNameLst>
                                          <p:attrName>style.visibility</p:attrName>
                                        </p:attrNameLst>
                                      </p:cBhvr>
                                      <p:to>
                                        <p:strVal val="visible"/>
                                      </p:to>
                                    </p:set>
                                    <p:animEffect transition="in" filter="fade">
                                      <p:cBhvr>
                                        <p:cTn id="58" dur="1000"/>
                                        <p:tgtEl>
                                          <p:spTgt spid="78"/>
                                        </p:tgtEl>
                                      </p:cBhvr>
                                    </p:animEffect>
                                    <p:anim calcmode="lin" valueType="num">
                                      <p:cBhvr>
                                        <p:cTn id="59" dur="1000" fill="hold"/>
                                        <p:tgtEl>
                                          <p:spTgt spid="78"/>
                                        </p:tgtEl>
                                        <p:attrNameLst>
                                          <p:attrName>ppt_x</p:attrName>
                                        </p:attrNameLst>
                                      </p:cBhvr>
                                      <p:tavLst>
                                        <p:tav tm="0">
                                          <p:val>
                                            <p:strVal val="#ppt_x"/>
                                          </p:val>
                                        </p:tav>
                                        <p:tav tm="100000">
                                          <p:val>
                                            <p:strVal val="#ppt_x"/>
                                          </p:val>
                                        </p:tav>
                                      </p:tavLst>
                                    </p:anim>
                                    <p:anim calcmode="lin" valueType="num">
                                      <p:cBhvr>
                                        <p:cTn id="60" dur="1000" fill="hold"/>
                                        <p:tgtEl>
                                          <p:spTgt spid="78"/>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fltVal val="0"/>
                                          </p:val>
                                        </p:tav>
                                        <p:tav tm="100000">
                                          <p:val>
                                            <p:strVal val="#ppt_w"/>
                                          </p:val>
                                        </p:tav>
                                      </p:tavLst>
                                    </p:anim>
                                    <p:anim calcmode="lin" valueType="num">
                                      <p:cBhvr>
                                        <p:cTn id="65" dur="500" fill="hold"/>
                                        <p:tgtEl>
                                          <p:spTgt spid="15"/>
                                        </p:tgtEl>
                                        <p:attrNameLst>
                                          <p:attrName>ppt_h</p:attrName>
                                        </p:attrNameLst>
                                      </p:cBhvr>
                                      <p:tavLst>
                                        <p:tav tm="0">
                                          <p:val>
                                            <p:fltVal val="0"/>
                                          </p:val>
                                        </p:tav>
                                        <p:tav tm="100000">
                                          <p:val>
                                            <p:strVal val="#ppt_h"/>
                                          </p:val>
                                        </p:tav>
                                      </p:tavLst>
                                    </p:anim>
                                    <p:animEffect transition="in" filter="fade">
                                      <p:cBhvr>
                                        <p:cTn id="66" dur="500"/>
                                        <p:tgtEl>
                                          <p:spTgt spid="15"/>
                                        </p:tgtEl>
                                      </p:cBhvr>
                                    </p:animEffect>
                                  </p:childTnLst>
                                </p:cTn>
                              </p:par>
                            </p:childTnLst>
                          </p:cTn>
                        </p:par>
                        <p:par>
                          <p:cTn id="67" fill="hold">
                            <p:stCondLst>
                              <p:cond delay="8000"/>
                            </p:stCondLst>
                            <p:childTnLst>
                              <p:par>
                                <p:cTn id="68" presetID="22" presetClass="entr" presetSubtype="8" fill="hold" nodeType="afterEffect">
                                  <p:stCondLst>
                                    <p:cond delay="0"/>
                                  </p:stCondLst>
                                  <p:childTnLst>
                                    <p:set>
                                      <p:cBhvr>
                                        <p:cTn id="69" dur="1" fill="hold">
                                          <p:stCondLst>
                                            <p:cond delay="0"/>
                                          </p:stCondLst>
                                        </p:cTn>
                                        <p:tgtEl>
                                          <p:spTgt spid="87"/>
                                        </p:tgtEl>
                                        <p:attrNameLst>
                                          <p:attrName>style.visibility</p:attrName>
                                        </p:attrNameLst>
                                      </p:cBhvr>
                                      <p:to>
                                        <p:strVal val="visible"/>
                                      </p:to>
                                    </p:set>
                                    <p:animEffect transition="in" filter="wipe(left)">
                                      <p:cBhvr>
                                        <p:cTn id="70" dur="500"/>
                                        <p:tgtEl>
                                          <p:spTgt spid="87"/>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77"/>
                                        </p:tgtEl>
                                        <p:attrNameLst>
                                          <p:attrName>style.visibility</p:attrName>
                                        </p:attrNameLst>
                                      </p:cBhvr>
                                      <p:to>
                                        <p:strVal val="visible"/>
                                      </p:to>
                                    </p:set>
                                    <p:animEffect transition="in" filter="fade">
                                      <p:cBhvr>
                                        <p:cTn id="74" dur="1000"/>
                                        <p:tgtEl>
                                          <p:spTgt spid="77"/>
                                        </p:tgtEl>
                                      </p:cBhvr>
                                    </p:animEffect>
                                    <p:anim calcmode="lin" valueType="num">
                                      <p:cBhvr>
                                        <p:cTn id="75" dur="1000" fill="hold"/>
                                        <p:tgtEl>
                                          <p:spTgt spid="77"/>
                                        </p:tgtEl>
                                        <p:attrNameLst>
                                          <p:attrName>ppt_x</p:attrName>
                                        </p:attrNameLst>
                                      </p:cBhvr>
                                      <p:tavLst>
                                        <p:tav tm="0">
                                          <p:val>
                                            <p:strVal val="#ppt_x"/>
                                          </p:val>
                                        </p:tav>
                                        <p:tav tm="100000">
                                          <p:val>
                                            <p:strVal val="#ppt_x"/>
                                          </p:val>
                                        </p:tav>
                                      </p:tavLst>
                                    </p:anim>
                                    <p:anim calcmode="lin" valueType="num">
                                      <p:cBhvr>
                                        <p:cTn id="76" dur="1000" fill="hold"/>
                                        <p:tgtEl>
                                          <p:spTgt spid="77"/>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16"/>
                                        </p:tgtEl>
                                        <p:attrNameLst>
                                          <p:attrName>style.visibility</p:attrName>
                                        </p:attrNameLst>
                                      </p:cBhvr>
                                      <p:to>
                                        <p:strVal val="visible"/>
                                      </p:to>
                                    </p:set>
                                    <p:anim calcmode="lin" valueType="num">
                                      <p:cBhvr>
                                        <p:cTn id="80" dur="500" fill="hold"/>
                                        <p:tgtEl>
                                          <p:spTgt spid="16"/>
                                        </p:tgtEl>
                                        <p:attrNameLst>
                                          <p:attrName>ppt_w</p:attrName>
                                        </p:attrNameLst>
                                      </p:cBhvr>
                                      <p:tavLst>
                                        <p:tav tm="0">
                                          <p:val>
                                            <p:fltVal val="0"/>
                                          </p:val>
                                        </p:tav>
                                        <p:tav tm="100000">
                                          <p:val>
                                            <p:strVal val="#ppt_w"/>
                                          </p:val>
                                        </p:tav>
                                      </p:tavLst>
                                    </p:anim>
                                    <p:anim calcmode="lin" valueType="num">
                                      <p:cBhvr>
                                        <p:cTn id="81" dur="500" fill="hold"/>
                                        <p:tgtEl>
                                          <p:spTgt spid="16"/>
                                        </p:tgtEl>
                                        <p:attrNameLst>
                                          <p:attrName>ppt_h</p:attrName>
                                        </p:attrNameLst>
                                      </p:cBhvr>
                                      <p:tavLst>
                                        <p:tav tm="0">
                                          <p:val>
                                            <p:fltVal val="0"/>
                                          </p:val>
                                        </p:tav>
                                        <p:tav tm="100000">
                                          <p:val>
                                            <p:strVal val="#ppt_h"/>
                                          </p:val>
                                        </p:tav>
                                      </p:tavLst>
                                    </p:anim>
                                    <p:animEffect transition="in" filter="fade">
                                      <p:cBhvr>
                                        <p:cTn id="82" dur="500"/>
                                        <p:tgtEl>
                                          <p:spTgt spid="16"/>
                                        </p:tgtEl>
                                      </p:cBhvr>
                                    </p:animEffect>
                                  </p:childTnLst>
                                </p:cTn>
                              </p:par>
                            </p:childTnLst>
                          </p:cTn>
                        </p:par>
                        <p:par>
                          <p:cTn id="83" fill="hold">
                            <p:stCondLst>
                              <p:cond delay="10000"/>
                            </p:stCondLst>
                            <p:childTnLst>
                              <p:par>
                                <p:cTn id="84" presetID="22" presetClass="entr" presetSubtype="8" fill="hold" nodeType="afterEffect">
                                  <p:stCondLst>
                                    <p:cond delay="0"/>
                                  </p:stCondLst>
                                  <p:childTnLst>
                                    <p:set>
                                      <p:cBhvr>
                                        <p:cTn id="85" dur="1" fill="hold">
                                          <p:stCondLst>
                                            <p:cond delay="0"/>
                                          </p:stCondLst>
                                        </p:cTn>
                                        <p:tgtEl>
                                          <p:spTgt spid="88"/>
                                        </p:tgtEl>
                                        <p:attrNameLst>
                                          <p:attrName>style.visibility</p:attrName>
                                        </p:attrNameLst>
                                      </p:cBhvr>
                                      <p:to>
                                        <p:strVal val="visible"/>
                                      </p:to>
                                    </p:set>
                                    <p:animEffect transition="in" filter="wipe(left)">
                                      <p:cBhvr>
                                        <p:cTn id="86" dur="500"/>
                                        <p:tgtEl>
                                          <p:spTgt spid="88"/>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76"/>
                                        </p:tgtEl>
                                        <p:attrNameLst>
                                          <p:attrName>style.visibility</p:attrName>
                                        </p:attrNameLst>
                                      </p:cBhvr>
                                      <p:to>
                                        <p:strVal val="visible"/>
                                      </p:to>
                                    </p:set>
                                    <p:animEffect transition="in" filter="fade">
                                      <p:cBhvr>
                                        <p:cTn id="90" dur="1000"/>
                                        <p:tgtEl>
                                          <p:spTgt spid="76"/>
                                        </p:tgtEl>
                                      </p:cBhvr>
                                    </p:animEffect>
                                    <p:anim calcmode="lin" valueType="num">
                                      <p:cBhvr>
                                        <p:cTn id="91" dur="1000" fill="hold"/>
                                        <p:tgtEl>
                                          <p:spTgt spid="76"/>
                                        </p:tgtEl>
                                        <p:attrNameLst>
                                          <p:attrName>ppt_x</p:attrName>
                                        </p:attrNameLst>
                                      </p:cBhvr>
                                      <p:tavLst>
                                        <p:tav tm="0">
                                          <p:val>
                                            <p:strVal val="#ppt_x"/>
                                          </p:val>
                                        </p:tav>
                                        <p:tav tm="100000">
                                          <p:val>
                                            <p:strVal val="#ppt_x"/>
                                          </p:val>
                                        </p:tav>
                                      </p:tavLst>
                                    </p:anim>
                                    <p:anim calcmode="lin" valueType="num">
                                      <p:cBhvr>
                                        <p:cTn id="92" dur="1000" fill="hold"/>
                                        <p:tgtEl>
                                          <p:spTgt spid="76"/>
                                        </p:tgtEl>
                                        <p:attrNameLst>
                                          <p:attrName>ppt_y</p:attrName>
                                        </p:attrNameLst>
                                      </p:cBhvr>
                                      <p:tavLst>
                                        <p:tav tm="0">
                                          <p:val>
                                            <p:strVal val="#ppt_y+.1"/>
                                          </p:val>
                                        </p:tav>
                                        <p:tav tm="100000">
                                          <p:val>
                                            <p:strVal val="#ppt_y"/>
                                          </p:val>
                                        </p:tav>
                                      </p:tavLst>
                                    </p:anim>
                                  </p:childTnLst>
                                </p:cTn>
                              </p:par>
                            </p:childTnLst>
                          </p:cTn>
                        </p:par>
                        <p:par>
                          <p:cTn id="93" fill="hold">
                            <p:stCondLst>
                              <p:cond delay="11500"/>
                            </p:stCondLst>
                            <p:childTnLst>
                              <p:par>
                                <p:cTn id="94" presetID="53" presetClass="entr" presetSubtype="16" fill="hold" nodeType="afterEffect">
                                  <p:stCondLst>
                                    <p:cond delay="0"/>
                                  </p:stCondLst>
                                  <p:childTnLst>
                                    <p:set>
                                      <p:cBhvr>
                                        <p:cTn id="95" dur="1" fill="hold">
                                          <p:stCondLst>
                                            <p:cond delay="0"/>
                                          </p:stCondLst>
                                        </p:cTn>
                                        <p:tgtEl>
                                          <p:spTgt spid="52"/>
                                        </p:tgtEl>
                                        <p:attrNameLst>
                                          <p:attrName>style.visibility</p:attrName>
                                        </p:attrNameLst>
                                      </p:cBhvr>
                                      <p:to>
                                        <p:strVal val="visible"/>
                                      </p:to>
                                    </p:set>
                                    <p:anim calcmode="lin" valueType="num">
                                      <p:cBhvr>
                                        <p:cTn id="96" dur="500" fill="hold"/>
                                        <p:tgtEl>
                                          <p:spTgt spid="52"/>
                                        </p:tgtEl>
                                        <p:attrNameLst>
                                          <p:attrName>ppt_w</p:attrName>
                                        </p:attrNameLst>
                                      </p:cBhvr>
                                      <p:tavLst>
                                        <p:tav tm="0">
                                          <p:val>
                                            <p:fltVal val="0"/>
                                          </p:val>
                                        </p:tav>
                                        <p:tav tm="100000">
                                          <p:val>
                                            <p:strVal val="#ppt_w"/>
                                          </p:val>
                                        </p:tav>
                                      </p:tavLst>
                                    </p:anim>
                                    <p:anim calcmode="lin" valueType="num">
                                      <p:cBhvr>
                                        <p:cTn id="97" dur="500" fill="hold"/>
                                        <p:tgtEl>
                                          <p:spTgt spid="52"/>
                                        </p:tgtEl>
                                        <p:attrNameLst>
                                          <p:attrName>ppt_h</p:attrName>
                                        </p:attrNameLst>
                                      </p:cBhvr>
                                      <p:tavLst>
                                        <p:tav tm="0">
                                          <p:val>
                                            <p:fltVal val="0"/>
                                          </p:val>
                                        </p:tav>
                                        <p:tav tm="100000">
                                          <p:val>
                                            <p:strVal val="#ppt_h"/>
                                          </p:val>
                                        </p:tav>
                                      </p:tavLst>
                                    </p:anim>
                                    <p:animEffect transition="in" filter="fade">
                                      <p:cBhvr>
                                        <p:cTn id="98" dur="500"/>
                                        <p:tgtEl>
                                          <p:spTgt spid="52"/>
                                        </p:tgtEl>
                                      </p:cBhvr>
                                    </p:animEffect>
                                  </p:childTnLst>
                                </p:cTn>
                              </p:par>
                            </p:childTnLst>
                          </p:cTn>
                        </p:par>
                        <p:par>
                          <p:cTn id="99" fill="hold">
                            <p:stCondLst>
                              <p:cond delay="12000"/>
                            </p:stCondLst>
                            <p:childTnLst>
                              <p:par>
                                <p:cTn id="100" presetID="22" presetClass="entr" presetSubtype="8" fill="hold" nodeType="afterEffect">
                                  <p:stCondLst>
                                    <p:cond delay="0"/>
                                  </p:stCondLst>
                                  <p:childTnLst>
                                    <p:set>
                                      <p:cBhvr>
                                        <p:cTn id="101" dur="1" fill="hold">
                                          <p:stCondLst>
                                            <p:cond delay="0"/>
                                          </p:stCondLst>
                                        </p:cTn>
                                        <p:tgtEl>
                                          <p:spTgt spid="90"/>
                                        </p:tgtEl>
                                        <p:attrNameLst>
                                          <p:attrName>style.visibility</p:attrName>
                                        </p:attrNameLst>
                                      </p:cBhvr>
                                      <p:to>
                                        <p:strVal val="visible"/>
                                      </p:to>
                                    </p:set>
                                    <p:animEffect transition="in" filter="wipe(left)">
                                      <p:cBhvr>
                                        <p:cTn id="102" dur="500"/>
                                        <p:tgtEl>
                                          <p:spTgt spid="90"/>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75"/>
                                        </p:tgtEl>
                                        <p:attrNameLst>
                                          <p:attrName>style.visibility</p:attrName>
                                        </p:attrNameLst>
                                      </p:cBhvr>
                                      <p:to>
                                        <p:strVal val="visible"/>
                                      </p:to>
                                    </p:set>
                                    <p:animEffect transition="in" filter="fade">
                                      <p:cBhvr>
                                        <p:cTn id="106" dur="1000"/>
                                        <p:tgtEl>
                                          <p:spTgt spid="75"/>
                                        </p:tgtEl>
                                      </p:cBhvr>
                                    </p:animEffect>
                                    <p:anim calcmode="lin" valueType="num">
                                      <p:cBhvr>
                                        <p:cTn id="107" dur="1000" fill="hold"/>
                                        <p:tgtEl>
                                          <p:spTgt spid="75"/>
                                        </p:tgtEl>
                                        <p:attrNameLst>
                                          <p:attrName>ppt_x</p:attrName>
                                        </p:attrNameLst>
                                      </p:cBhvr>
                                      <p:tavLst>
                                        <p:tav tm="0">
                                          <p:val>
                                            <p:strVal val="#ppt_x"/>
                                          </p:val>
                                        </p:tav>
                                        <p:tav tm="100000">
                                          <p:val>
                                            <p:strVal val="#ppt_x"/>
                                          </p:val>
                                        </p:tav>
                                      </p:tavLst>
                                    </p:anim>
                                    <p:anim calcmode="lin" valueType="num">
                                      <p:cBhvr>
                                        <p:cTn id="108"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animBg="1"/>
      <p:bldP spid="73" grpId="0" animBg="1"/>
      <p:bldP spid="74" grpId="0" animBg="1"/>
      <p:bldP spid="75" grpId="0"/>
      <p:bldP spid="76" grpId="0"/>
      <p:bldP spid="77" grpId="0"/>
      <p:bldP spid="78" grpId="0"/>
      <p:bldP spid="79" grpId="0"/>
      <p:bldP spid="80" grpId="0"/>
      <p:bldP spid="10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FE4A1E"/>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5C9AD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44546B"/>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14010" y="1187917"/>
            <a:ext cx="2971085" cy="1627643"/>
            <a:chOff x="1508816" y="3126541"/>
            <a:chExt cx="4918168" cy="977489"/>
          </a:xfrm>
        </p:grpSpPr>
        <p:sp>
          <p:nvSpPr>
            <p:cNvPr id="31"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508816" y="3126541"/>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FE4A1E"/>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664149" y="4843485"/>
            <a:ext cx="2973076" cy="1619153"/>
            <a:chOff x="1505521" y="3131640"/>
            <a:chExt cx="4921463" cy="972390"/>
          </a:xfrm>
        </p:grpSpPr>
        <p:sp>
          <p:nvSpPr>
            <p:cNvPr id="38"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505521" y="3131640"/>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5C9AD3"/>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123507" y="978521"/>
            <a:ext cx="2971573" cy="1617709"/>
            <a:chOff x="1508009" y="3132507"/>
            <a:chExt cx="4918975" cy="971523"/>
          </a:xfrm>
        </p:grpSpPr>
        <p:sp>
          <p:nvSpPr>
            <p:cNvPr id="43"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508009" y="3132507"/>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7A7A7A"/>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230127" y="4843485"/>
            <a:ext cx="2984938" cy="1619155"/>
            <a:chOff x="1485886" y="3131639"/>
            <a:chExt cx="4941098" cy="972391"/>
          </a:xfrm>
        </p:grpSpPr>
        <p:sp>
          <p:nvSpPr>
            <p:cNvPr id="49"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485886" y="3131639"/>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44546B"/>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7A7A7A"/>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0" name="TextBox 39">
            <a:extLst>
              <a:ext uri="{FF2B5EF4-FFF2-40B4-BE49-F238E27FC236}">
                <a16:creationId xmlns:a16="http://schemas.microsoft.com/office/drawing/2014/main" id="{8EE94023-C35A-46D4-9698-DC0F66EA61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761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00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50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00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50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00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50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00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50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00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50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00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50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P spid="4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bg1">
              <a:lumMod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E4A1E"/>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5C9AD3"/>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4546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7A7A7A"/>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93939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BFBFBF"/>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535649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TextBox 3"/>
          <p:cNvSpPr txBox="1"/>
          <p:nvPr/>
        </p:nvSpPr>
        <p:spPr>
          <a:xfrm>
            <a:off x="903545" y="472717"/>
            <a:ext cx="5508978" cy="769441"/>
          </a:xfrm>
          <a:prstGeom prst="rect">
            <a:avLst/>
          </a:prstGeom>
          <a:noFill/>
        </p:spPr>
        <p:txBody>
          <a:bodyPr wrap="square" rtlCol="0">
            <a:spAutoFit/>
          </a:bodyPr>
          <a:lstStyle/>
          <a:p>
            <a:r>
              <a:rPr lang="en-US" sz="4400" b="1" dirty="0">
                <a:solidFill>
                  <a:schemeClr val="bg1"/>
                </a:solidFill>
              </a:rPr>
              <a:t>TITLE GOES HERE</a:t>
            </a:r>
          </a:p>
        </p:txBody>
      </p:sp>
      <p:sp>
        <p:nvSpPr>
          <p:cNvPr id="2" name="Rectangle 1"/>
          <p:cNvSpPr/>
          <p:nvPr/>
        </p:nvSpPr>
        <p:spPr>
          <a:xfrm>
            <a:off x="0" y="1444978"/>
            <a:ext cx="12192000" cy="3397955"/>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93939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903545" y="5093921"/>
            <a:ext cx="6630131" cy="1364536"/>
            <a:chOff x="4575651" y="2685656"/>
            <a:chExt cx="2958025" cy="2513749"/>
          </a:xfrm>
        </p:grpSpPr>
        <p:sp>
          <p:nvSpPr>
            <p:cNvPr id="8" name="TextBox 7"/>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rPr>
                <a:t>Lorem ipsum dolor</a:t>
              </a:r>
            </a:p>
          </p:txBody>
        </p:sp>
        <p:sp>
          <p:nvSpPr>
            <p:cNvPr id="9" name="TextBox 8"/>
            <p:cNvSpPr txBox="1"/>
            <p:nvPr/>
          </p:nvSpPr>
          <p:spPr>
            <a:xfrm>
              <a:off x="4575651" y="3441749"/>
              <a:ext cx="2958025" cy="1757656"/>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endParaRPr>
            </a:p>
          </p:txBody>
        </p:sp>
      </p:grpSp>
      <p:grpSp>
        <p:nvGrpSpPr>
          <p:cNvPr id="13" name="Group 12"/>
          <p:cNvGrpSpPr/>
          <p:nvPr/>
        </p:nvGrpSpPr>
        <p:grpSpPr>
          <a:xfrm>
            <a:off x="9305162" y="1798950"/>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14" name="Group 13"/>
          <p:cNvGrpSpPr/>
          <p:nvPr/>
        </p:nvGrpSpPr>
        <p:grpSpPr>
          <a:xfrm>
            <a:off x="9305162" y="2464166"/>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17" name="Group 16"/>
          <p:cNvGrpSpPr/>
          <p:nvPr/>
        </p:nvGrpSpPr>
        <p:grpSpPr>
          <a:xfrm>
            <a:off x="9305162" y="3171969"/>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20" name="Group 19"/>
          <p:cNvGrpSpPr/>
          <p:nvPr/>
        </p:nvGrpSpPr>
        <p:grpSpPr>
          <a:xfrm>
            <a:off x="9305162" y="3841538"/>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spTree>
    <p:extLst>
      <p:ext uri="{BB962C8B-B14F-4D97-AF65-F5344CB8AC3E}">
        <p14:creationId xmlns:p14="http://schemas.microsoft.com/office/powerpoint/2010/main" val="185090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900" decel="100000" fill="hold"/>
                                        <p:tgtEl>
                                          <p:spTgt spid="7"/>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16" presetClass="entr" presetSubtype="42"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outHorizontal)">
                                      <p:cBhvr>
                                        <p:cTn id="25" dur="500"/>
                                        <p:tgtEl>
                                          <p:spTgt spid="3"/>
                                        </p:tgtEl>
                                      </p:cBhvr>
                                    </p:animEffect>
                                  </p:childTnLst>
                                </p:cTn>
                              </p:par>
                            </p:childTnLst>
                          </p:cTn>
                        </p:par>
                        <p:par>
                          <p:cTn id="26" fill="hold">
                            <p:stCondLst>
                              <p:cond delay="3500"/>
                            </p:stCondLst>
                            <p:childTnLst>
                              <p:par>
                                <p:cTn id="27" presetID="23" presetClass="entr" presetSubtype="528"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 calcmode="lin" valueType="num">
                                      <p:cBhvr>
                                        <p:cTn id="31" dur="500" fill="hold"/>
                                        <p:tgtEl>
                                          <p:spTgt spid="13"/>
                                        </p:tgtEl>
                                        <p:attrNameLst>
                                          <p:attrName>ppt_x</p:attrName>
                                        </p:attrNameLst>
                                      </p:cBhvr>
                                      <p:tavLst>
                                        <p:tav tm="0">
                                          <p:val>
                                            <p:fltVal val="0.5"/>
                                          </p:val>
                                        </p:tav>
                                        <p:tav tm="100000">
                                          <p:val>
                                            <p:strVal val="#ppt_x"/>
                                          </p:val>
                                        </p:tav>
                                      </p:tavLst>
                                    </p:anim>
                                    <p:anim calcmode="lin" valueType="num">
                                      <p:cBhvr>
                                        <p:cTn id="32" dur="500" fill="hold"/>
                                        <p:tgtEl>
                                          <p:spTgt spid="13"/>
                                        </p:tgtEl>
                                        <p:attrNameLst>
                                          <p:attrName>ppt_y</p:attrName>
                                        </p:attrNameLst>
                                      </p:cBhvr>
                                      <p:tavLst>
                                        <p:tav tm="0">
                                          <p:val>
                                            <p:fltVal val="0.5"/>
                                          </p:val>
                                        </p:tav>
                                        <p:tav tm="100000">
                                          <p:val>
                                            <p:strVal val="#ppt_y"/>
                                          </p:val>
                                        </p:tav>
                                      </p:tavLst>
                                    </p:anim>
                                  </p:childTnLst>
                                </p:cTn>
                              </p:par>
                            </p:childTnLst>
                          </p:cTn>
                        </p:par>
                        <p:par>
                          <p:cTn id="33" fill="hold">
                            <p:stCondLst>
                              <p:cond delay="4000"/>
                            </p:stCondLst>
                            <p:childTnLst>
                              <p:par>
                                <p:cTn id="34" presetID="23" presetClass="entr" presetSubtype="528"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 calcmode="lin" valueType="num">
                                      <p:cBhvr>
                                        <p:cTn id="38" dur="500" fill="hold"/>
                                        <p:tgtEl>
                                          <p:spTgt spid="14"/>
                                        </p:tgtEl>
                                        <p:attrNameLst>
                                          <p:attrName>ppt_x</p:attrName>
                                        </p:attrNameLst>
                                      </p:cBhvr>
                                      <p:tavLst>
                                        <p:tav tm="0">
                                          <p:val>
                                            <p:fltVal val="0.5"/>
                                          </p:val>
                                        </p:tav>
                                        <p:tav tm="100000">
                                          <p:val>
                                            <p:strVal val="#ppt_x"/>
                                          </p:val>
                                        </p:tav>
                                      </p:tavLst>
                                    </p:anim>
                                    <p:anim calcmode="lin" valueType="num">
                                      <p:cBhvr>
                                        <p:cTn id="39" dur="500" fill="hold"/>
                                        <p:tgtEl>
                                          <p:spTgt spid="14"/>
                                        </p:tgtEl>
                                        <p:attrNameLst>
                                          <p:attrName>ppt_y</p:attrName>
                                        </p:attrNameLst>
                                      </p:cBhvr>
                                      <p:tavLst>
                                        <p:tav tm="0">
                                          <p:val>
                                            <p:fltVal val="0.5"/>
                                          </p:val>
                                        </p:tav>
                                        <p:tav tm="100000">
                                          <p:val>
                                            <p:strVal val="#ppt_y"/>
                                          </p:val>
                                        </p:tav>
                                      </p:tavLst>
                                    </p:anim>
                                  </p:childTnLst>
                                </p:cTn>
                              </p:par>
                            </p:childTnLst>
                          </p:cTn>
                        </p:par>
                        <p:par>
                          <p:cTn id="40" fill="hold">
                            <p:stCondLst>
                              <p:cond delay="4500"/>
                            </p:stCondLst>
                            <p:childTnLst>
                              <p:par>
                                <p:cTn id="41" presetID="23" presetClass="entr" presetSubtype="528" fill="hold"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ppt_x</p:attrName>
                                        </p:attrNameLst>
                                      </p:cBhvr>
                                      <p:tavLst>
                                        <p:tav tm="0">
                                          <p:val>
                                            <p:fltVal val="0.5"/>
                                          </p:val>
                                        </p:tav>
                                        <p:tav tm="100000">
                                          <p:val>
                                            <p:strVal val="#ppt_x"/>
                                          </p:val>
                                        </p:tav>
                                      </p:tavLst>
                                    </p:anim>
                                    <p:anim calcmode="lin" valueType="num">
                                      <p:cBhvr>
                                        <p:cTn id="46" dur="500" fill="hold"/>
                                        <p:tgtEl>
                                          <p:spTgt spid="17"/>
                                        </p:tgtEl>
                                        <p:attrNameLst>
                                          <p:attrName>ppt_y</p:attrName>
                                        </p:attrNameLst>
                                      </p:cBhvr>
                                      <p:tavLst>
                                        <p:tav tm="0">
                                          <p:val>
                                            <p:fltVal val="0.5"/>
                                          </p:val>
                                        </p:tav>
                                        <p:tav tm="100000">
                                          <p:val>
                                            <p:strVal val="#ppt_y"/>
                                          </p:val>
                                        </p:tav>
                                      </p:tavLst>
                                    </p:anim>
                                  </p:childTnLst>
                                </p:cTn>
                              </p:par>
                            </p:childTnLst>
                          </p:cTn>
                        </p:par>
                        <p:par>
                          <p:cTn id="47" fill="hold">
                            <p:stCondLst>
                              <p:cond delay="5000"/>
                            </p:stCondLst>
                            <p:childTnLst>
                              <p:par>
                                <p:cTn id="48" presetID="23" presetClass="entr" presetSubtype="528" fill="hold"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 calcmode="lin" valueType="num">
                                      <p:cBhvr>
                                        <p:cTn id="52" dur="500" fill="hold"/>
                                        <p:tgtEl>
                                          <p:spTgt spid="20"/>
                                        </p:tgtEl>
                                        <p:attrNameLst>
                                          <p:attrName>ppt_x</p:attrName>
                                        </p:attrNameLst>
                                      </p:cBhvr>
                                      <p:tavLst>
                                        <p:tav tm="0">
                                          <p:val>
                                            <p:fltVal val="0.5"/>
                                          </p:val>
                                        </p:tav>
                                        <p:tav tm="100000">
                                          <p:val>
                                            <p:strVal val="#ppt_x"/>
                                          </p:val>
                                        </p:tav>
                                      </p:tavLst>
                                    </p:anim>
                                    <p:anim calcmode="lin" valueType="num">
                                      <p:cBhvr>
                                        <p:cTn id="53"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145EDA2-7B41-47DF-9E16-AC92A4AD9ECD}"/>
              </a:ext>
            </a:extLst>
          </p:cNvPr>
          <p:cNvGrpSpPr/>
          <p:nvPr/>
        </p:nvGrpSpPr>
        <p:grpSpPr>
          <a:xfrm>
            <a:off x="7046423" y="1098383"/>
            <a:ext cx="3626143" cy="1106544"/>
            <a:chOff x="7046423" y="1098383"/>
            <a:chExt cx="3626143" cy="1106544"/>
          </a:xfrm>
        </p:grpSpPr>
        <p:sp>
          <p:nvSpPr>
            <p:cNvPr id="10" name="Oval 9">
              <a:extLst>
                <a:ext uri="{FF2B5EF4-FFF2-40B4-BE49-F238E27FC236}">
                  <a16:creationId xmlns:a16="http://schemas.microsoft.com/office/drawing/2014/main" id="{F736703D-4B49-4EC8-BCBE-6C61ACCB463C}"/>
                </a:ext>
              </a:extLst>
            </p:cNvPr>
            <p:cNvSpPr/>
            <p:nvPr/>
          </p:nvSpPr>
          <p:spPr>
            <a:xfrm>
              <a:off x="7052527" y="1613627"/>
              <a:ext cx="3615427" cy="560681"/>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D12AD76-F56B-4EB9-85DA-539CFC07AD55}"/>
                </a:ext>
              </a:extLst>
            </p:cNvPr>
            <p:cNvSpPr/>
            <p:nvPr/>
          </p:nvSpPr>
          <p:spPr>
            <a:xfrm>
              <a:off x="7068220" y="1098383"/>
              <a:ext cx="3604346" cy="776252"/>
            </a:xfrm>
            <a:custGeom>
              <a:avLst/>
              <a:gdLst>
                <a:gd name="connsiteX0" fmla="*/ 481 w 4107681"/>
                <a:gd name="connsiteY0" fmla="*/ 884124 h 884653"/>
                <a:gd name="connsiteX1" fmla="*/ 308 w 4107681"/>
                <a:gd name="connsiteY1" fmla="*/ 884653 h 884653"/>
                <a:gd name="connsiteX2" fmla="*/ 0 w 4107681"/>
                <a:gd name="connsiteY2" fmla="*/ 884653 h 884653"/>
                <a:gd name="connsiteX3" fmla="*/ 4105483 w 4107681"/>
                <a:gd name="connsiteY3" fmla="*/ 882235 h 884653"/>
                <a:gd name="connsiteX4" fmla="*/ 4107681 w 4107681"/>
                <a:gd name="connsiteY4" fmla="*/ 884653 h 884653"/>
                <a:gd name="connsiteX5" fmla="*/ 4106270 w 4107681"/>
                <a:gd name="connsiteY5" fmla="*/ 884653 h 884653"/>
                <a:gd name="connsiteX6" fmla="*/ 2053840 w 4107681"/>
                <a:gd name="connsiteY6" fmla="*/ 0 h 884653"/>
                <a:gd name="connsiteX7" fmla="*/ 4058233 w 4107681"/>
                <a:gd name="connsiteY7" fmla="*/ 830247 h 884653"/>
                <a:gd name="connsiteX8" fmla="*/ 4066270 w 4107681"/>
                <a:gd name="connsiteY8" fmla="*/ 839090 h 884653"/>
                <a:gd name="connsiteX9" fmla="*/ 4020824 w 4107681"/>
                <a:gd name="connsiteY9" fmla="*/ 811680 h 884653"/>
                <a:gd name="connsiteX10" fmla="*/ 2053289 w 4107681"/>
                <a:gd name="connsiteY10" fmla="*/ 587197 h 884653"/>
                <a:gd name="connsiteX11" fmla="*/ 85755 w 4107681"/>
                <a:gd name="connsiteY11" fmla="*/ 811680 h 884653"/>
                <a:gd name="connsiteX12" fmla="*/ 42747 w 4107681"/>
                <a:gd name="connsiteY12" fmla="*/ 837619 h 884653"/>
                <a:gd name="connsiteX13" fmla="*/ 49447 w 4107681"/>
                <a:gd name="connsiteY13" fmla="*/ 830247 h 884653"/>
                <a:gd name="connsiteX14" fmla="*/ 2053840 w 4107681"/>
                <a:gd name="connsiteY14" fmla="*/ 0 h 88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07681" h="884653">
                  <a:moveTo>
                    <a:pt x="481" y="884124"/>
                  </a:moveTo>
                  <a:lnTo>
                    <a:pt x="308" y="884653"/>
                  </a:lnTo>
                  <a:lnTo>
                    <a:pt x="0" y="884653"/>
                  </a:lnTo>
                  <a:close/>
                  <a:moveTo>
                    <a:pt x="4105483" y="882235"/>
                  </a:moveTo>
                  <a:lnTo>
                    <a:pt x="4107681" y="884653"/>
                  </a:lnTo>
                  <a:lnTo>
                    <a:pt x="4106270" y="884653"/>
                  </a:lnTo>
                  <a:close/>
                  <a:moveTo>
                    <a:pt x="2053840" y="0"/>
                  </a:moveTo>
                  <a:cubicBezTo>
                    <a:pt x="2836604" y="0"/>
                    <a:pt x="3545264" y="317278"/>
                    <a:pt x="4058233" y="830247"/>
                  </a:cubicBezTo>
                  <a:lnTo>
                    <a:pt x="4066270" y="839090"/>
                  </a:lnTo>
                  <a:lnTo>
                    <a:pt x="4020824" y="811680"/>
                  </a:lnTo>
                  <a:cubicBezTo>
                    <a:pt x="3759984" y="681626"/>
                    <a:pt x="2977745" y="587197"/>
                    <a:pt x="2053289" y="587197"/>
                  </a:cubicBezTo>
                  <a:cubicBezTo>
                    <a:pt x="1128833" y="587197"/>
                    <a:pt x="346594" y="681626"/>
                    <a:pt x="85755" y="811680"/>
                  </a:cubicBezTo>
                  <a:lnTo>
                    <a:pt x="42747" y="837619"/>
                  </a:lnTo>
                  <a:lnTo>
                    <a:pt x="49447" y="830247"/>
                  </a:lnTo>
                  <a:cubicBezTo>
                    <a:pt x="562416" y="317278"/>
                    <a:pt x="1271076" y="0"/>
                    <a:pt x="205384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A0310B0-8176-4E32-AD47-6B88FB21590F}"/>
                </a:ext>
              </a:extLst>
            </p:cNvPr>
            <p:cNvSpPr/>
            <p:nvPr/>
          </p:nvSpPr>
          <p:spPr>
            <a:xfrm>
              <a:off x="7046423" y="1644246"/>
              <a:ext cx="3615427" cy="560681"/>
            </a:xfrm>
            <a:prstGeom prst="ellipse">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E3F89DCC-9892-4307-AA85-ABC50CA25AD9}"/>
              </a:ext>
            </a:extLst>
          </p:cNvPr>
          <p:cNvGrpSpPr/>
          <p:nvPr/>
        </p:nvGrpSpPr>
        <p:grpSpPr>
          <a:xfrm>
            <a:off x="6398315" y="2082023"/>
            <a:ext cx="4931366" cy="1328494"/>
            <a:chOff x="6398315" y="2192193"/>
            <a:chExt cx="4931366" cy="1328494"/>
          </a:xfrm>
        </p:grpSpPr>
        <p:sp>
          <p:nvSpPr>
            <p:cNvPr id="15" name="Freeform: Shape 14">
              <a:extLst>
                <a:ext uri="{FF2B5EF4-FFF2-40B4-BE49-F238E27FC236}">
                  <a16:creationId xmlns:a16="http://schemas.microsoft.com/office/drawing/2014/main" id="{B28D5A1D-A8E2-4200-BAC2-97AEABCF79E3}"/>
                </a:ext>
              </a:extLst>
            </p:cNvPr>
            <p:cNvSpPr/>
            <p:nvPr/>
          </p:nvSpPr>
          <p:spPr>
            <a:xfrm>
              <a:off x="6398315" y="2192193"/>
              <a:ext cx="4921989" cy="1161489"/>
            </a:xfrm>
            <a:custGeom>
              <a:avLst/>
              <a:gdLst>
                <a:gd name="connsiteX0" fmla="*/ 2894414 w 5609329"/>
                <a:gd name="connsiteY0" fmla="*/ 0 h 1323687"/>
                <a:gd name="connsiteX1" fmla="*/ 5145347 w 5609329"/>
                <a:gd name="connsiteY1" fmla="*/ 177758 h 1323687"/>
                <a:gd name="connsiteX2" fmla="*/ 5198471 w 5609329"/>
                <a:gd name="connsiteY2" fmla="*/ 189937 h 1323687"/>
                <a:gd name="connsiteX3" fmla="*/ 5229986 w 5609329"/>
                <a:gd name="connsiteY3" fmla="*/ 237201 h 1323687"/>
                <a:gd name="connsiteX4" fmla="*/ 5582777 w 5609329"/>
                <a:gd name="connsiteY4" fmla="*/ 1135785 h 1323687"/>
                <a:gd name="connsiteX5" fmla="*/ 5609329 w 5609329"/>
                <a:gd name="connsiteY5" fmla="*/ 1309761 h 1323687"/>
                <a:gd name="connsiteX6" fmla="*/ 5594344 w 5609329"/>
                <a:gd name="connsiteY6" fmla="*/ 1301499 h 1323687"/>
                <a:gd name="connsiteX7" fmla="*/ 2817294 w 5609329"/>
                <a:gd name="connsiteY7" fmla="*/ 1111053 h 1323687"/>
                <a:gd name="connsiteX8" fmla="*/ 40245 w 5609329"/>
                <a:gd name="connsiteY8" fmla="*/ 1301499 h 1323687"/>
                <a:gd name="connsiteX9" fmla="*/ 0 w 5609329"/>
                <a:gd name="connsiteY9" fmla="*/ 1323687 h 1323687"/>
                <a:gd name="connsiteX10" fmla="*/ 28677 w 5609329"/>
                <a:gd name="connsiteY10" fmla="*/ 1135785 h 1323687"/>
                <a:gd name="connsiteX11" fmla="*/ 265724 w 5609329"/>
                <a:gd name="connsiteY11" fmla="*/ 447255 h 1323687"/>
                <a:gd name="connsiteX12" fmla="*/ 377224 w 5609329"/>
                <a:gd name="connsiteY12" fmla="*/ 244903 h 1323687"/>
                <a:gd name="connsiteX13" fmla="*/ 497172 w 5609329"/>
                <a:gd name="connsiteY13" fmla="*/ 211301 h 1323687"/>
                <a:gd name="connsiteX14" fmla="*/ 2894414 w 5609329"/>
                <a:gd name="connsiteY14" fmla="*/ 0 h 132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09329" h="1323687">
                  <a:moveTo>
                    <a:pt x="2894414" y="0"/>
                  </a:moveTo>
                  <a:cubicBezTo>
                    <a:pt x="3811716" y="0"/>
                    <a:pt x="4627251" y="69684"/>
                    <a:pt x="5145347" y="177758"/>
                  </a:cubicBezTo>
                  <a:lnTo>
                    <a:pt x="5198471" y="189937"/>
                  </a:lnTo>
                  <a:lnTo>
                    <a:pt x="5229986" y="237201"/>
                  </a:lnTo>
                  <a:cubicBezTo>
                    <a:pt x="5395706" y="509939"/>
                    <a:pt x="5516697" y="812861"/>
                    <a:pt x="5582777" y="1135785"/>
                  </a:cubicBezTo>
                  <a:lnTo>
                    <a:pt x="5609329" y="1309761"/>
                  </a:lnTo>
                  <a:lnTo>
                    <a:pt x="5594344" y="1301499"/>
                  </a:lnTo>
                  <a:cubicBezTo>
                    <a:pt x="5330024" y="1192812"/>
                    <a:pt x="4187131" y="1111053"/>
                    <a:pt x="2817294" y="1111053"/>
                  </a:cubicBezTo>
                  <a:cubicBezTo>
                    <a:pt x="1447457" y="1111053"/>
                    <a:pt x="304564" y="1192812"/>
                    <a:pt x="40245" y="1301499"/>
                  </a:cubicBezTo>
                  <a:lnTo>
                    <a:pt x="0" y="1323687"/>
                  </a:lnTo>
                  <a:lnTo>
                    <a:pt x="28677" y="1135785"/>
                  </a:lnTo>
                  <a:cubicBezTo>
                    <a:pt x="78237" y="893592"/>
                    <a:pt x="158684" y="662650"/>
                    <a:pt x="265724" y="447255"/>
                  </a:cubicBezTo>
                  <a:lnTo>
                    <a:pt x="377224" y="244903"/>
                  </a:lnTo>
                  <a:lnTo>
                    <a:pt x="497172" y="211301"/>
                  </a:lnTo>
                  <a:cubicBezTo>
                    <a:pt x="999488" y="84318"/>
                    <a:pt x="1885383" y="0"/>
                    <a:pt x="2894414"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F9AA6294-CCD9-4289-86B9-CB8E27476DF5}"/>
                </a:ext>
              </a:extLst>
            </p:cNvPr>
            <p:cNvSpPr/>
            <p:nvPr/>
          </p:nvSpPr>
          <p:spPr>
            <a:xfrm>
              <a:off x="6403228" y="3158881"/>
              <a:ext cx="4926453" cy="338342"/>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96840F1E-C43C-488F-A5A6-EAABA7E292AF}"/>
                </a:ext>
              </a:extLst>
            </p:cNvPr>
            <p:cNvSpPr/>
            <p:nvPr/>
          </p:nvSpPr>
          <p:spPr>
            <a:xfrm>
              <a:off x="6399955" y="3182345"/>
              <a:ext cx="4926453" cy="338342"/>
            </a:xfrm>
            <a:prstGeom prst="ellipse">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41B77D6A-9517-429C-B7EE-7641FB2D49F2}"/>
              </a:ext>
            </a:extLst>
          </p:cNvPr>
          <p:cNvGrpSpPr/>
          <p:nvPr/>
        </p:nvGrpSpPr>
        <p:grpSpPr>
          <a:xfrm>
            <a:off x="6401486" y="3537649"/>
            <a:ext cx="4934589" cy="1109402"/>
            <a:chOff x="6401486" y="3625785"/>
            <a:chExt cx="4934589" cy="1109402"/>
          </a:xfrm>
        </p:grpSpPr>
        <p:sp>
          <p:nvSpPr>
            <p:cNvPr id="18" name="Freeform: Shape 17">
              <a:extLst>
                <a:ext uri="{FF2B5EF4-FFF2-40B4-BE49-F238E27FC236}">
                  <a16:creationId xmlns:a16="http://schemas.microsoft.com/office/drawing/2014/main" id="{BDBF25ED-7CB2-490A-8392-0672F1905C74}"/>
                </a:ext>
              </a:extLst>
            </p:cNvPr>
            <p:cNvSpPr/>
            <p:nvPr/>
          </p:nvSpPr>
          <p:spPr>
            <a:xfrm>
              <a:off x="6401486" y="3772371"/>
              <a:ext cx="4934589" cy="962816"/>
            </a:xfrm>
            <a:custGeom>
              <a:avLst/>
              <a:gdLst>
                <a:gd name="connsiteX0" fmla="*/ 8895 w 5623688"/>
                <a:gd name="connsiteY0" fmla="*/ 58281 h 1097270"/>
                <a:gd name="connsiteX1" fmla="*/ 23234 w 5623688"/>
                <a:gd name="connsiteY1" fmla="*/ 67908 h 1097270"/>
                <a:gd name="connsiteX2" fmla="*/ 799629 w 5623688"/>
                <a:gd name="connsiteY2" fmla="*/ 165380 h 1097270"/>
                <a:gd name="connsiteX3" fmla="*/ 1021616 w 5623688"/>
                <a:gd name="connsiteY3" fmla="*/ 177777 h 1097270"/>
                <a:gd name="connsiteX4" fmla="*/ 1022324 w 5623688"/>
                <a:gd name="connsiteY4" fmla="*/ 177824 h 1097270"/>
                <a:gd name="connsiteX5" fmla="*/ 1023260 w 5623688"/>
                <a:gd name="connsiteY5" fmla="*/ 177869 h 1097270"/>
                <a:gd name="connsiteX6" fmla="*/ 1221178 w 5623688"/>
                <a:gd name="connsiteY6" fmla="*/ 188922 h 1097270"/>
                <a:gd name="connsiteX7" fmla="*/ 1375236 w 5623688"/>
                <a:gd name="connsiteY7" fmla="*/ 194582 h 1097270"/>
                <a:gd name="connsiteX8" fmla="*/ 1411553 w 5623688"/>
                <a:gd name="connsiteY8" fmla="*/ 196306 h 1097270"/>
                <a:gd name="connsiteX9" fmla="*/ 1493315 w 5623688"/>
                <a:gd name="connsiteY9" fmla="*/ 198920 h 1097270"/>
                <a:gd name="connsiteX10" fmla="*/ 1705012 w 5623688"/>
                <a:gd name="connsiteY10" fmla="*/ 206697 h 1097270"/>
                <a:gd name="connsiteX11" fmla="*/ 1797230 w 5623688"/>
                <a:gd name="connsiteY11" fmla="*/ 208635 h 1097270"/>
                <a:gd name="connsiteX12" fmla="*/ 1844640 w 5623688"/>
                <a:gd name="connsiteY12" fmla="*/ 210150 h 1097270"/>
                <a:gd name="connsiteX13" fmla="*/ 2052227 w 5623688"/>
                <a:gd name="connsiteY13" fmla="*/ 213993 h 1097270"/>
                <a:gd name="connsiteX14" fmla="*/ 2239678 w 5623688"/>
                <a:gd name="connsiteY14" fmla="*/ 217931 h 1097270"/>
                <a:gd name="connsiteX15" fmla="*/ 2279814 w 5623688"/>
                <a:gd name="connsiteY15" fmla="*/ 218205 h 1097270"/>
                <a:gd name="connsiteX16" fmla="*/ 2314004 w 5623688"/>
                <a:gd name="connsiteY16" fmla="*/ 218838 h 1097270"/>
                <a:gd name="connsiteX17" fmla="*/ 2812067 w 5623688"/>
                <a:gd name="connsiteY17" fmla="*/ 221849 h 1097270"/>
                <a:gd name="connsiteX18" fmla="*/ 2813023 w 5623688"/>
                <a:gd name="connsiteY18" fmla="*/ 221843 h 1097270"/>
                <a:gd name="connsiteX19" fmla="*/ 2813721 w 5623688"/>
                <a:gd name="connsiteY19" fmla="*/ 221848 h 1097270"/>
                <a:gd name="connsiteX20" fmla="*/ 2825277 w 5623688"/>
                <a:gd name="connsiteY20" fmla="*/ 221769 h 1097270"/>
                <a:gd name="connsiteX21" fmla="*/ 3310130 w 5623688"/>
                <a:gd name="connsiteY21" fmla="*/ 218838 h 1097270"/>
                <a:gd name="connsiteX22" fmla="*/ 3342389 w 5623688"/>
                <a:gd name="connsiteY22" fmla="*/ 218241 h 1097270"/>
                <a:gd name="connsiteX23" fmla="*/ 3387764 w 5623688"/>
                <a:gd name="connsiteY23" fmla="*/ 217931 h 1097270"/>
                <a:gd name="connsiteX24" fmla="*/ 3599685 w 5623688"/>
                <a:gd name="connsiteY24" fmla="*/ 213479 h 1097270"/>
                <a:gd name="connsiteX25" fmla="*/ 3779495 w 5623688"/>
                <a:gd name="connsiteY25" fmla="*/ 210150 h 1097270"/>
                <a:gd name="connsiteX26" fmla="*/ 3820561 w 5623688"/>
                <a:gd name="connsiteY26" fmla="*/ 208838 h 1097270"/>
                <a:gd name="connsiteX27" fmla="*/ 3922430 w 5623688"/>
                <a:gd name="connsiteY27" fmla="*/ 206697 h 1097270"/>
                <a:gd name="connsiteX28" fmla="*/ 4156284 w 5623688"/>
                <a:gd name="connsiteY28" fmla="*/ 198106 h 1097270"/>
                <a:gd name="connsiteX29" fmla="*/ 4212582 w 5623688"/>
                <a:gd name="connsiteY29" fmla="*/ 196306 h 1097270"/>
                <a:gd name="connsiteX30" fmla="*/ 4237588 w 5623688"/>
                <a:gd name="connsiteY30" fmla="*/ 195119 h 1097270"/>
                <a:gd name="connsiteX31" fmla="*/ 4406264 w 5623688"/>
                <a:gd name="connsiteY31" fmla="*/ 188922 h 1097270"/>
                <a:gd name="connsiteX32" fmla="*/ 5604209 w 5623688"/>
                <a:gd name="connsiteY32" fmla="*/ 67908 h 1097270"/>
                <a:gd name="connsiteX33" fmla="*/ 5614365 w 5623688"/>
                <a:gd name="connsiteY33" fmla="*/ 61089 h 1097270"/>
                <a:gd name="connsiteX34" fmla="*/ 5588894 w 5623688"/>
                <a:gd name="connsiteY34" fmla="*/ 227978 h 1097270"/>
                <a:gd name="connsiteX35" fmla="*/ 5304358 w 5623688"/>
                <a:gd name="connsiteY35" fmla="*/ 1007857 h 1097270"/>
                <a:gd name="connsiteX36" fmla="*/ 5283414 w 5623688"/>
                <a:gd name="connsiteY36" fmla="*/ 1042331 h 1097270"/>
                <a:gd name="connsiteX37" fmla="*/ 5175224 w 5623688"/>
                <a:gd name="connsiteY37" fmla="*/ 1049183 h 1097270"/>
                <a:gd name="connsiteX38" fmla="*/ 2824696 w 5623688"/>
                <a:gd name="connsiteY38" fmla="*/ 1097270 h 1097270"/>
                <a:gd name="connsiteX39" fmla="*/ 474168 w 5623688"/>
                <a:gd name="connsiteY39" fmla="*/ 1049183 h 1097270"/>
                <a:gd name="connsiteX40" fmla="*/ 339245 w 5623688"/>
                <a:gd name="connsiteY40" fmla="*/ 1040638 h 1097270"/>
                <a:gd name="connsiteX41" fmla="*/ 319330 w 5623688"/>
                <a:gd name="connsiteY41" fmla="*/ 1007857 h 1097270"/>
                <a:gd name="connsiteX42" fmla="*/ 34794 w 5623688"/>
                <a:gd name="connsiteY42" fmla="*/ 227978 h 1097270"/>
                <a:gd name="connsiteX43" fmla="*/ 5618807 w 5623688"/>
                <a:gd name="connsiteY43" fmla="*/ 0 h 1097270"/>
                <a:gd name="connsiteX44" fmla="*/ 5623688 w 5623688"/>
                <a:gd name="connsiteY44" fmla="*/ 0 h 1097270"/>
                <a:gd name="connsiteX45" fmla="*/ 5623234 w 5623688"/>
                <a:gd name="connsiteY45" fmla="*/ 2973 h 1097270"/>
                <a:gd name="connsiteX46" fmla="*/ 0 w 5623688"/>
                <a:gd name="connsiteY46" fmla="*/ 0 h 1097270"/>
                <a:gd name="connsiteX47" fmla="*/ 8635 w 5623688"/>
                <a:gd name="connsiteY47" fmla="*/ 0 h 1097270"/>
                <a:gd name="connsiteX48" fmla="*/ 803 w 5623688"/>
                <a:gd name="connsiteY48" fmla="*/ 5259 h 109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623688" h="1097270">
                  <a:moveTo>
                    <a:pt x="8895" y="58281"/>
                  </a:moveTo>
                  <a:lnTo>
                    <a:pt x="23234" y="67908"/>
                  </a:lnTo>
                  <a:cubicBezTo>
                    <a:pt x="137062" y="105560"/>
                    <a:pt x="413041" y="139213"/>
                    <a:pt x="799629" y="165380"/>
                  </a:cubicBezTo>
                  <a:lnTo>
                    <a:pt x="1021616" y="177777"/>
                  </a:lnTo>
                  <a:lnTo>
                    <a:pt x="1022324" y="177824"/>
                  </a:lnTo>
                  <a:lnTo>
                    <a:pt x="1023260" y="177869"/>
                  </a:lnTo>
                  <a:lnTo>
                    <a:pt x="1221178" y="188922"/>
                  </a:lnTo>
                  <a:lnTo>
                    <a:pt x="1375236" y="194582"/>
                  </a:lnTo>
                  <a:lnTo>
                    <a:pt x="1411553" y="196306"/>
                  </a:lnTo>
                  <a:lnTo>
                    <a:pt x="1493315" y="198920"/>
                  </a:lnTo>
                  <a:lnTo>
                    <a:pt x="1705012" y="206697"/>
                  </a:lnTo>
                  <a:lnTo>
                    <a:pt x="1797230" y="208635"/>
                  </a:lnTo>
                  <a:lnTo>
                    <a:pt x="1844640" y="210150"/>
                  </a:lnTo>
                  <a:lnTo>
                    <a:pt x="2052227" y="213993"/>
                  </a:lnTo>
                  <a:lnTo>
                    <a:pt x="2239678" y="217931"/>
                  </a:lnTo>
                  <a:lnTo>
                    <a:pt x="2279814" y="218205"/>
                  </a:lnTo>
                  <a:lnTo>
                    <a:pt x="2314004" y="218838"/>
                  </a:lnTo>
                  <a:cubicBezTo>
                    <a:pt x="2475663" y="220817"/>
                    <a:pt x="2642105" y="221849"/>
                    <a:pt x="2812067" y="221849"/>
                  </a:cubicBezTo>
                  <a:lnTo>
                    <a:pt x="2813023" y="221843"/>
                  </a:lnTo>
                  <a:lnTo>
                    <a:pt x="2813721" y="221848"/>
                  </a:lnTo>
                  <a:lnTo>
                    <a:pt x="2825277" y="221769"/>
                  </a:lnTo>
                  <a:lnTo>
                    <a:pt x="3310130" y="218838"/>
                  </a:lnTo>
                  <a:lnTo>
                    <a:pt x="3342389" y="218241"/>
                  </a:lnTo>
                  <a:lnTo>
                    <a:pt x="3387764" y="217931"/>
                  </a:lnTo>
                  <a:lnTo>
                    <a:pt x="3599685" y="213479"/>
                  </a:lnTo>
                  <a:lnTo>
                    <a:pt x="3779495" y="210150"/>
                  </a:lnTo>
                  <a:lnTo>
                    <a:pt x="3820561" y="208838"/>
                  </a:lnTo>
                  <a:lnTo>
                    <a:pt x="3922430" y="206697"/>
                  </a:lnTo>
                  <a:lnTo>
                    <a:pt x="4156284" y="198106"/>
                  </a:lnTo>
                  <a:lnTo>
                    <a:pt x="4212582" y="196306"/>
                  </a:lnTo>
                  <a:lnTo>
                    <a:pt x="4237588" y="195119"/>
                  </a:lnTo>
                  <a:lnTo>
                    <a:pt x="4406264" y="188922"/>
                  </a:lnTo>
                  <a:cubicBezTo>
                    <a:pt x="5012398" y="161205"/>
                    <a:pt x="5452438" y="118110"/>
                    <a:pt x="5604209" y="67908"/>
                  </a:cubicBezTo>
                  <a:lnTo>
                    <a:pt x="5614365" y="61089"/>
                  </a:lnTo>
                  <a:lnTo>
                    <a:pt x="5588894" y="227978"/>
                  </a:lnTo>
                  <a:cubicBezTo>
                    <a:pt x="5532254" y="504770"/>
                    <a:pt x="5435272" y="766867"/>
                    <a:pt x="5304358" y="1007857"/>
                  </a:cubicBezTo>
                  <a:lnTo>
                    <a:pt x="5283414" y="1042331"/>
                  </a:lnTo>
                  <a:lnTo>
                    <a:pt x="5175224" y="1049183"/>
                  </a:lnTo>
                  <a:cubicBezTo>
                    <a:pt x="4665819" y="1078196"/>
                    <a:pt x="3803151" y="1097270"/>
                    <a:pt x="2824696" y="1097270"/>
                  </a:cubicBezTo>
                  <a:cubicBezTo>
                    <a:pt x="1846241" y="1097270"/>
                    <a:pt x="983574" y="1078196"/>
                    <a:pt x="474168" y="1049183"/>
                  </a:cubicBezTo>
                  <a:lnTo>
                    <a:pt x="339245" y="1040638"/>
                  </a:lnTo>
                  <a:lnTo>
                    <a:pt x="319330" y="1007857"/>
                  </a:lnTo>
                  <a:cubicBezTo>
                    <a:pt x="188417" y="766867"/>
                    <a:pt x="91434" y="504770"/>
                    <a:pt x="34794" y="227978"/>
                  </a:cubicBezTo>
                  <a:close/>
                  <a:moveTo>
                    <a:pt x="5618807" y="0"/>
                  </a:moveTo>
                  <a:lnTo>
                    <a:pt x="5623688" y="0"/>
                  </a:lnTo>
                  <a:lnTo>
                    <a:pt x="5623234" y="2973"/>
                  </a:lnTo>
                  <a:close/>
                  <a:moveTo>
                    <a:pt x="0" y="0"/>
                  </a:moveTo>
                  <a:lnTo>
                    <a:pt x="8635" y="0"/>
                  </a:lnTo>
                  <a:lnTo>
                    <a:pt x="803" y="525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C2DF2E0B-D626-4702-9650-85CE714E4658}"/>
                </a:ext>
              </a:extLst>
            </p:cNvPr>
            <p:cNvSpPr/>
            <p:nvPr/>
          </p:nvSpPr>
          <p:spPr>
            <a:xfrm>
              <a:off x="6409763" y="3648027"/>
              <a:ext cx="4918429" cy="338342"/>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DE088C79-2BB8-4DA3-96C4-C36396F545CC}"/>
                </a:ext>
              </a:extLst>
            </p:cNvPr>
            <p:cNvSpPr/>
            <p:nvPr/>
          </p:nvSpPr>
          <p:spPr>
            <a:xfrm>
              <a:off x="6407979" y="3625785"/>
              <a:ext cx="4918429" cy="338342"/>
            </a:xfrm>
            <a:prstGeom prst="ellipse">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AC927CF2-3618-435B-A74B-526742017330}"/>
              </a:ext>
            </a:extLst>
          </p:cNvPr>
          <p:cNvGrpSpPr/>
          <p:nvPr/>
        </p:nvGrpSpPr>
        <p:grpSpPr>
          <a:xfrm>
            <a:off x="6988447" y="4710174"/>
            <a:ext cx="3916830" cy="1271967"/>
            <a:chOff x="6988447" y="4820344"/>
            <a:chExt cx="3916830" cy="1271967"/>
          </a:xfrm>
        </p:grpSpPr>
        <p:sp>
          <p:nvSpPr>
            <p:cNvPr id="8" name="Oval 7">
              <a:extLst>
                <a:ext uri="{FF2B5EF4-FFF2-40B4-BE49-F238E27FC236}">
                  <a16:creationId xmlns:a16="http://schemas.microsoft.com/office/drawing/2014/main" id="{666F4593-8AAE-48F5-A47D-40007C730527}"/>
                </a:ext>
              </a:extLst>
            </p:cNvPr>
            <p:cNvSpPr/>
            <p:nvPr/>
          </p:nvSpPr>
          <p:spPr>
            <a:xfrm>
              <a:off x="6990176" y="4842378"/>
              <a:ext cx="3915101" cy="560681"/>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C2DADD5-55EE-42CB-AFC5-6F9BF04B3813}"/>
                </a:ext>
              </a:extLst>
            </p:cNvPr>
            <p:cNvSpPr/>
            <p:nvPr/>
          </p:nvSpPr>
          <p:spPr>
            <a:xfrm>
              <a:off x="6999464" y="5161386"/>
              <a:ext cx="3877194" cy="930925"/>
            </a:xfrm>
            <a:custGeom>
              <a:avLst/>
              <a:gdLst>
                <a:gd name="connsiteX0" fmla="*/ 0 w 4418631"/>
                <a:gd name="connsiteY0" fmla="*/ 0 h 1060925"/>
                <a:gd name="connsiteX1" fmla="*/ 2068 w 4418631"/>
                <a:gd name="connsiteY1" fmla="*/ 0 h 1060925"/>
                <a:gd name="connsiteX2" fmla="*/ 23724 w 4418631"/>
                <a:gd name="connsiteY2" fmla="*/ 20321 h 1060925"/>
                <a:gd name="connsiteX3" fmla="*/ 2209315 w 4418631"/>
                <a:gd name="connsiteY3" fmla="*/ 275422 h 1060925"/>
                <a:gd name="connsiteX4" fmla="*/ 4394907 w 4418631"/>
                <a:gd name="connsiteY4" fmla="*/ 20321 h 1060925"/>
                <a:gd name="connsiteX5" fmla="*/ 4416563 w 4418631"/>
                <a:gd name="connsiteY5" fmla="*/ 0 h 1060925"/>
                <a:gd name="connsiteX6" fmla="*/ 4418631 w 4418631"/>
                <a:gd name="connsiteY6" fmla="*/ 0 h 1060925"/>
                <a:gd name="connsiteX7" fmla="*/ 4396661 w 4418631"/>
                <a:gd name="connsiteY7" fmla="*/ 29379 h 1060925"/>
                <a:gd name="connsiteX8" fmla="*/ 2209315 w 4418631"/>
                <a:gd name="connsiteY8" fmla="*/ 1060925 h 1060925"/>
                <a:gd name="connsiteX9" fmla="*/ 21969 w 4418631"/>
                <a:gd name="connsiteY9" fmla="*/ 29379 h 1060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8631" h="1060925">
                  <a:moveTo>
                    <a:pt x="0" y="0"/>
                  </a:moveTo>
                  <a:lnTo>
                    <a:pt x="2068" y="0"/>
                  </a:lnTo>
                  <a:lnTo>
                    <a:pt x="23724" y="20321"/>
                  </a:lnTo>
                  <a:cubicBezTo>
                    <a:pt x="231748" y="165907"/>
                    <a:pt x="1131227" y="275422"/>
                    <a:pt x="2209315" y="275422"/>
                  </a:cubicBezTo>
                  <a:cubicBezTo>
                    <a:pt x="3287404" y="275422"/>
                    <a:pt x="4186882" y="165907"/>
                    <a:pt x="4394907" y="20321"/>
                  </a:cubicBezTo>
                  <a:lnTo>
                    <a:pt x="4416563" y="0"/>
                  </a:lnTo>
                  <a:lnTo>
                    <a:pt x="4418631" y="0"/>
                  </a:lnTo>
                  <a:lnTo>
                    <a:pt x="4396661" y="29379"/>
                  </a:lnTo>
                  <a:cubicBezTo>
                    <a:pt x="3876746" y="659370"/>
                    <a:pt x="3089925" y="1060925"/>
                    <a:pt x="2209315" y="1060925"/>
                  </a:cubicBezTo>
                  <a:cubicBezTo>
                    <a:pt x="1328706" y="1060925"/>
                    <a:pt x="541884" y="659370"/>
                    <a:pt x="21969" y="29379"/>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F096E522-F8F9-4A2A-9C12-D5DFE99128E8}"/>
                </a:ext>
              </a:extLst>
            </p:cNvPr>
            <p:cNvSpPr/>
            <p:nvPr/>
          </p:nvSpPr>
          <p:spPr>
            <a:xfrm>
              <a:off x="6988447" y="4820344"/>
              <a:ext cx="3915101" cy="560681"/>
            </a:xfrm>
            <a:prstGeom prst="ellipse">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637E2490-0866-497C-A909-6F3361F848DC}"/>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AB9B83A-076A-43F2-9F24-C2F3FB0F8C92}"/>
              </a:ext>
            </a:extLst>
          </p:cNvPr>
          <p:cNvSpPr/>
          <p:nvPr/>
        </p:nvSpPr>
        <p:spPr>
          <a:xfrm>
            <a:off x="665357"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2" name="Group 21">
            <a:extLst>
              <a:ext uri="{FF2B5EF4-FFF2-40B4-BE49-F238E27FC236}">
                <a16:creationId xmlns:a16="http://schemas.microsoft.com/office/drawing/2014/main" id="{1EA6AEA3-341E-4368-9C46-4FF19DF37063}"/>
              </a:ext>
            </a:extLst>
          </p:cNvPr>
          <p:cNvGrpSpPr/>
          <p:nvPr/>
        </p:nvGrpSpPr>
        <p:grpSpPr>
          <a:xfrm>
            <a:off x="665357" y="4988577"/>
            <a:ext cx="2286000" cy="1371600"/>
            <a:chOff x="5092995" y="4346617"/>
            <a:chExt cx="1562986" cy="1945718"/>
          </a:xfrm>
        </p:grpSpPr>
        <p:sp>
          <p:nvSpPr>
            <p:cNvPr id="23" name="Freeform: Shape 22">
              <a:extLst>
                <a:ext uri="{FF2B5EF4-FFF2-40B4-BE49-F238E27FC236}">
                  <a16:creationId xmlns:a16="http://schemas.microsoft.com/office/drawing/2014/main" id="{0FD1F603-A74A-4B5C-945C-91FA77B7D674}"/>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FAC4BD55-F234-4FB3-81C3-B1F3841DD20D}"/>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5" name="Freeform: Shape 24">
            <a:extLst>
              <a:ext uri="{FF2B5EF4-FFF2-40B4-BE49-F238E27FC236}">
                <a16:creationId xmlns:a16="http://schemas.microsoft.com/office/drawing/2014/main" id="{17E481BF-74F7-45FE-96C4-C6263B16A9B2}"/>
              </a:ext>
            </a:extLst>
          </p:cNvPr>
          <p:cNvSpPr/>
          <p:nvPr/>
        </p:nvSpPr>
        <p:spPr>
          <a:xfrm>
            <a:off x="3249841"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6" name="Group 25">
            <a:extLst>
              <a:ext uri="{FF2B5EF4-FFF2-40B4-BE49-F238E27FC236}">
                <a16:creationId xmlns:a16="http://schemas.microsoft.com/office/drawing/2014/main" id="{7D59E8F7-8826-46B8-8593-2D99F96CF07B}"/>
              </a:ext>
            </a:extLst>
          </p:cNvPr>
          <p:cNvGrpSpPr/>
          <p:nvPr/>
        </p:nvGrpSpPr>
        <p:grpSpPr>
          <a:xfrm>
            <a:off x="3249841" y="4988577"/>
            <a:ext cx="2286000" cy="1371600"/>
            <a:chOff x="5092995" y="4346617"/>
            <a:chExt cx="1562986" cy="1945718"/>
          </a:xfrm>
        </p:grpSpPr>
        <p:sp>
          <p:nvSpPr>
            <p:cNvPr id="27" name="Freeform: Shape 26">
              <a:extLst>
                <a:ext uri="{FF2B5EF4-FFF2-40B4-BE49-F238E27FC236}">
                  <a16:creationId xmlns:a16="http://schemas.microsoft.com/office/drawing/2014/main" id="{8303C07B-DDA2-4E77-B2CF-44A0BD32B19F}"/>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F44AE0DC-BFA5-4FE8-AFC9-33BA2BACC4B7}"/>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9" name="Freeform: Shape 28">
            <a:extLst>
              <a:ext uri="{FF2B5EF4-FFF2-40B4-BE49-F238E27FC236}">
                <a16:creationId xmlns:a16="http://schemas.microsoft.com/office/drawing/2014/main" id="{738C9754-50A4-49BD-B168-DEC326055130}"/>
              </a:ext>
            </a:extLst>
          </p:cNvPr>
          <p:cNvSpPr/>
          <p:nvPr/>
        </p:nvSpPr>
        <p:spPr>
          <a:xfrm>
            <a:off x="689849"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30" name="Group 29">
            <a:extLst>
              <a:ext uri="{FF2B5EF4-FFF2-40B4-BE49-F238E27FC236}">
                <a16:creationId xmlns:a16="http://schemas.microsoft.com/office/drawing/2014/main" id="{B887F8EA-9CEE-4EFD-AAD8-7A2A1A5A55EE}"/>
              </a:ext>
            </a:extLst>
          </p:cNvPr>
          <p:cNvGrpSpPr/>
          <p:nvPr/>
        </p:nvGrpSpPr>
        <p:grpSpPr>
          <a:xfrm>
            <a:off x="689849" y="2820731"/>
            <a:ext cx="2286000" cy="1409915"/>
            <a:chOff x="5092995" y="4346617"/>
            <a:chExt cx="1562986" cy="2000070"/>
          </a:xfrm>
        </p:grpSpPr>
        <p:sp>
          <p:nvSpPr>
            <p:cNvPr id="31" name="Freeform: Shape 30">
              <a:extLst>
                <a:ext uri="{FF2B5EF4-FFF2-40B4-BE49-F238E27FC236}">
                  <a16:creationId xmlns:a16="http://schemas.microsoft.com/office/drawing/2014/main" id="{6AEE5FB0-7C72-43B4-A8E1-F8D54A8AB4B5}"/>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7C0A352-B668-4165-B7BA-BEBD436C3C5A}"/>
                </a:ext>
              </a:extLst>
            </p:cNvPr>
            <p:cNvSpPr txBox="1"/>
            <p:nvPr/>
          </p:nvSpPr>
          <p:spPr>
            <a:xfrm>
              <a:off x="5092995" y="4512949"/>
              <a:ext cx="1546240" cy="183373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3" name="Freeform: Shape 32">
            <a:extLst>
              <a:ext uri="{FF2B5EF4-FFF2-40B4-BE49-F238E27FC236}">
                <a16:creationId xmlns:a16="http://schemas.microsoft.com/office/drawing/2014/main" id="{41C9E3E0-5D93-4353-8124-A676CC525FF3}"/>
              </a:ext>
            </a:extLst>
          </p:cNvPr>
          <p:cNvSpPr/>
          <p:nvPr/>
        </p:nvSpPr>
        <p:spPr>
          <a:xfrm>
            <a:off x="3274333"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4" name="Group 33">
            <a:extLst>
              <a:ext uri="{FF2B5EF4-FFF2-40B4-BE49-F238E27FC236}">
                <a16:creationId xmlns:a16="http://schemas.microsoft.com/office/drawing/2014/main" id="{70DF8979-F812-40F7-9014-1A398339A9AB}"/>
              </a:ext>
            </a:extLst>
          </p:cNvPr>
          <p:cNvGrpSpPr/>
          <p:nvPr/>
        </p:nvGrpSpPr>
        <p:grpSpPr>
          <a:xfrm>
            <a:off x="3274333" y="2820730"/>
            <a:ext cx="2286000" cy="1371600"/>
            <a:chOff x="5092995" y="4346617"/>
            <a:chExt cx="1562986" cy="1945718"/>
          </a:xfrm>
        </p:grpSpPr>
        <p:sp>
          <p:nvSpPr>
            <p:cNvPr id="35" name="Freeform: Shape 34">
              <a:extLst>
                <a:ext uri="{FF2B5EF4-FFF2-40B4-BE49-F238E27FC236}">
                  <a16:creationId xmlns:a16="http://schemas.microsoft.com/office/drawing/2014/main" id="{56760487-84E7-411C-9D65-58BF327AEE9B}"/>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E01BFF91-3D6E-45D5-92CE-1C0161F14859}"/>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7" name="Freeform 214">
            <a:extLst>
              <a:ext uri="{FF2B5EF4-FFF2-40B4-BE49-F238E27FC236}">
                <a16:creationId xmlns:a16="http://schemas.microsoft.com/office/drawing/2014/main" id="{B632EB34-9FD6-4721-A66E-F65471EDFB0F}"/>
              </a:ext>
            </a:extLst>
          </p:cNvPr>
          <p:cNvSpPr>
            <a:spLocks noChangeAspect="1" noEditPoints="1"/>
          </p:cNvSpPr>
          <p:nvPr/>
        </p:nvSpPr>
        <p:spPr bwMode="auto">
          <a:xfrm>
            <a:off x="8653087" y="4052284"/>
            <a:ext cx="457200" cy="445981"/>
          </a:xfrm>
          <a:custGeom>
            <a:avLst/>
            <a:gdLst>
              <a:gd name="T0" fmla="*/ 58 w 128"/>
              <a:gd name="T1" fmla="*/ 67 h 125"/>
              <a:gd name="T2" fmla="*/ 115 w 128"/>
              <a:gd name="T3" fmla="*/ 67 h 125"/>
              <a:gd name="T4" fmla="*/ 58 w 128"/>
              <a:gd name="T5" fmla="*/ 125 h 125"/>
              <a:gd name="T6" fmla="*/ 0 w 128"/>
              <a:gd name="T7" fmla="*/ 67 h 125"/>
              <a:gd name="T8" fmla="*/ 58 w 128"/>
              <a:gd name="T9" fmla="*/ 10 h 125"/>
              <a:gd name="T10" fmla="*/ 58 w 128"/>
              <a:gd name="T11" fmla="*/ 67 h 125"/>
              <a:gd name="T12" fmla="*/ 70 w 128"/>
              <a:gd name="T13" fmla="*/ 58 h 125"/>
              <a:gd name="T14" fmla="*/ 128 w 128"/>
              <a:gd name="T15" fmla="*/ 58 h 125"/>
              <a:gd name="T16" fmla="*/ 70 w 128"/>
              <a:gd name="T17" fmla="*/ 0 h 125"/>
              <a:gd name="T18" fmla="*/ 70 w 128"/>
              <a:gd name="T19" fmla="*/ 58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25">
                <a:moveTo>
                  <a:pt x="58" y="67"/>
                </a:moveTo>
                <a:cubicBezTo>
                  <a:pt x="115" y="67"/>
                  <a:pt x="115" y="67"/>
                  <a:pt x="115" y="67"/>
                </a:cubicBezTo>
                <a:cubicBezTo>
                  <a:pt x="115" y="99"/>
                  <a:pt x="89" y="125"/>
                  <a:pt x="58" y="125"/>
                </a:cubicBezTo>
                <a:cubicBezTo>
                  <a:pt x="26" y="125"/>
                  <a:pt x="0" y="99"/>
                  <a:pt x="0" y="67"/>
                </a:cubicBezTo>
                <a:cubicBezTo>
                  <a:pt x="0" y="36"/>
                  <a:pt x="26" y="10"/>
                  <a:pt x="58" y="10"/>
                </a:cubicBezTo>
                <a:cubicBezTo>
                  <a:pt x="58" y="67"/>
                  <a:pt x="58" y="67"/>
                  <a:pt x="58" y="67"/>
                </a:cubicBezTo>
                <a:close/>
                <a:moveTo>
                  <a:pt x="70" y="58"/>
                </a:moveTo>
                <a:cubicBezTo>
                  <a:pt x="128" y="58"/>
                  <a:pt x="128" y="58"/>
                  <a:pt x="128" y="58"/>
                </a:cubicBezTo>
                <a:cubicBezTo>
                  <a:pt x="128" y="26"/>
                  <a:pt x="102" y="0"/>
                  <a:pt x="70" y="0"/>
                </a:cubicBezTo>
                <a:cubicBezTo>
                  <a:pt x="70" y="58"/>
                  <a:pt x="70" y="58"/>
                  <a:pt x="70" y="5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4">
            <a:extLst>
              <a:ext uri="{FF2B5EF4-FFF2-40B4-BE49-F238E27FC236}">
                <a16:creationId xmlns:a16="http://schemas.microsoft.com/office/drawing/2014/main" id="{5ECA6C82-F7AC-4065-AA25-ACB488C86261}"/>
              </a:ext>
            </a:extLst>
          </p:cNvPr>
          <p:cNvSpPr>
            <a:spLocks noChangeAspect="1" noChangeArrowheads="1"/>
          </p:cNvSpPr>
          <p:nvPr/>
        </p:nvSpPr>
        <p:spPr bwMode="auto">
          <a:xfrm>
            <a:off x="8640180" y="5408325"/>
            <a:ext cx="457200" cy="460859"/>
          </a:xfrm>
          <a:custGeom>
            <a:avLst/>
            <a:gdLst>
              <a:gd name="T0" fmla="*/ 361 w 553"/>
              <a:gd name="T1" fmla="*/ 149 h 554"/>
              <a:gd name="T2" fmla="*/ 361 w 553"/>
              <a:gd name="T3" fmla="*/ 0 h 554"/>
              <a:gd name="T4" fmla="*/ 191 w 553"/>
              <a:gd name="T5" fmla="*/ 0 h 554"/>
              <a:gd name="T6" fmla="*/ 191 w 553"/>
              <a:gd name="T7" fmla="*/ 149 h 554"/>
              <a:gd name="T8" fmla="*/ 276 w 553"/>
              <a:gd name="T9" fmla="*/ 234 h 554"/>
              <a:gd name="T10" fmla="*/ 361 w 553"/>
              <a:gd name="T11" fmla="*/ 149 h 554"/>
              <a:gd name="T12" fmla="*/ 149 w 553"/>
              <a:gd name="T13" fmla="*/ 191 h 554"/>
              <a:gd name="T14" fmla="*/ 0 w 553"/>
              <a:gd name="T15" fmla="*/ 191 h 554"/>
              <a:gd name="T16" fmla="*/ 0 w 553"/>
              <a:gd name="T17" fmla="*/ 361 h 554"/>
              <a:gd name="T18" fmla="*/ 149 w 553"/>
              <a:gd name="T19" fmla="*/ 361 h 554"/>
              <a:gd name="T20" fmla="*/ 234 w 553"/>
              <a:gd name="T21" fmla="*/ 276 h 554"/>
              <a:gd name="T22" fmla="*/ 149 w 553"/>
              <a:gd name="T23" fmla="*/ 191 h 554"/>
              <a:gd name="T24" fmla="*/ 191 w 553"/>
              <a:gd name="T25" fmla="*/ 399 h 554"/>
              <a:gd name="T26" fmla="*/ 191 w 553"/>
              <a:gd name="T27" fmla="*/ 553 h 554"/>
              <a:gd name="T28" fmla="*/ 361 w 553"/>
              <a:gd name="T29" fmla="*/ 553 h 554"/>
              <a:gd name="T30" fmla="*/ 361 w 553"/>
              <a:gd name="T31" fmla="*/ 399 h 554"/>
              <a:gd name="T32" fmla="*/ 276 w 553"/>
              <a:gd name="T33" fmla="*/ 319 h 554"/>
              <a:gd name="T34" fmla="*/ 191 w 553"/>
              <a:gd name="T35" fmla="*/ 399 h 554"/>
              <a:gd name="T36" fmla="*/ 398 w 553"/>
              <a:gd name="T37" fmla="*/ 191 h 554"/>
              <a:gd name="T38" fmla="*/ 319 w 553"/>
              <a:gd name="T39" fmla="*/ 276 h 554"/>
              <a:gd name="T40" fmla="*/ 398 w 553"/>
              <a:gd name="T41" fmla="*/ 361 h 554"/>
              <a:gd name="T42" fmla="*/ 552 w 553"/>
              <a:gd name="T43" fmla="*/ 361 h 554"/>
              <a:gd name="T44" fmla="*/ 552 w 553"/>
              <a:gd name="T45" fmla="*/ 191 h 554"/>
              <a:gd name="T46" fmla="*/ 398 w 553"/>
              <a:gd name="T47" fmla="*/ 191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53" h="554">
                <a:moveTo>
                  <a:pt x="361" y="149"/>
                </a:moveTo>
                <a:lnTo>
                  <a:pt x="361" y="0"/>
                </a:lnTo>
                <a:lnTo>
                  <a:pt x="191" y="0"/>
                </a:lnTo>
                <a:lnTo>
                  <a:pt x="191" y="149"/>
                </a:lnTo>
                <a:lnTo>
                  <a:pt x="276" y="234"/>
                </a:lnTo>
                <a:lnTo>
                  <a:pt x="361" y="149"/>
                </a:lnTo>
                <a:close/>
                <a:moveTo>
                  <a:pt x="149" y="191"/>
                </a:moveTo>
                <a:lnTo>
                  <a:pt x="0" y="191"/>
                </a:lnTo>
                <a:lnTo>
                  <a:pt x="0" y="361"/>
                </a:lnTo>
                <a:lnTo>
                  <a:pt x="149" y="361"/>
                </a:lnTo>
                <a:lnTo>
                  <a:pt x="234" y="276"/>
                </a:lnTo>
                <a:lnTo>
                  <a:pt x="149" y="191"/>
                </a:lnTo>
                <a:close/>
                <a:moveTo>
                  <a:pt x="191" y="399"/>
                </a:moveTo>
                <a:lnTo>
                  <a:pt x="191" y="553"/>
                </a:lnTo>
                <a:lnTo>
                  <a:pt x="361" y="553"/>
                </a:lnTo>
                <a:lnTo>
                  <a:pt x="361" y="399"/>
                </a:lnTo>
                <a:lnTo>
                  <a:pt x="276" y="319"/>
                </a:lnTo>
                <a:lnTo>
                  <a:pt x="191" y="399"/>
                </a:lnTo>
                <a:close/>
                <a:moveTo>
                  <a:pt x="398" y="191"/>
                </a:moveTo>
                <a:lnTo>
                  <a:pt x="319" y="276"/>
                </a:lnTo>
                <a:lnTo>
                  <a:pt x="398" y="361"/>
                </a:lnTo>
                <a:lnTo>
                  <a:pt x="552" y="361"/>
                </a:lnTo>
                <a:lnTo>
                  <a:pt x="552" y="191"/>
                </a:lnTo>
                <a:lnTo>
                  <a:pt x="398" y="191"/>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39" name="Freeform 13">
            <a:extLst>
              <a:ext uri="{FF2B5EF4-FFF2-40B4-BE49-F238E27FC236}">
                <a16:creationId xmlns:a16="http://schemas.microsoft.com/office/drawing/2014/main" id="{F93A9F3C-EAA4-497A-9E37-87327FB2493E}"/>
              </a:ext>
            </a:extLst>
          </p:cNvPr>
          <p:cNvSpPr>
            <a:spLocks noChangeAspect="1" noChangeArrowheads="1"/>
          </p:cNvSpPr>
          <p:nvPr/>
        </p:nvSpPr>
        <p:spPr bwMode="auto">
          <a:xfrm>
            <a:off x="8653087" y="2388292"/>
            <a:ext cx="457200" cy="413658"/>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40" name="Freeform 145">
            <a:extLst>
              <a:ext uri="{FF2B5EF4-FFF2-40B4-BE49-F238E27FC236}">
                <a16:creationId xmlns:a16="http://schemas.microsoft.com/office/drawing/2014/main" id="{AED9DD5A-F2DF-43A7-B0AD-74C3C733B5DB}"/>
              </a:ext>
            </a:extLst>
          </p:cNvPr>
          <p:cNvSpPr>
            <a:spLocks noChangeAspect="1"/>
          </p:cNvSpPr>
          <p:nvPr/>
        </p:nvSpPr>
        <p:spPr bwMode="auto">
          <a:xfrm>
            <a:off x="8630709" y="1150363"/>
            <a:ext cx="457200" cy="394254"/>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63487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1000"/>
                                        <p:tgtEl>
                                          <p:spTgt spid="30"/>
                                        </p:tgtEl>
                                      </p:cBhvr>
                                    </p:animEffect>
                                    <p:anim calcmode="lin" valueType="num">
                                      <p:cBhvr>
                                        <p:cTn id="17" dur="1000" fill="hold"/>
                                        <p:tgtEl>
                                          <p:spTgt spid="30"/>
                                        </p:tgtEl>
                                        <p:attrNameLst>
                                          <p:attrName>ppt_x</p:attrName>
                                        </p:attrNameLst>
                                      </p:cBhvr>
                                      <p:tavLst>
                                        <p:tav tm="0">
                                          <p:val>
                                            <p:strVal val="#ppt_x"/>
                                          </p:val>
                                        </p:tav>
                                        <p:tav tm="100000">
                                          <p:val>
                                            <p:strVal val="#ppt_x"/>
                                          </p:val>
                                        </p:tav>
                                      </p:tavLst>
                                    </p:anim>
                                    <p:anim calcmode="lin" valueType="num">
                                      <p:cBhvr>
                                        <p:cTn id="18" dur="1000" fill="hold"/>
                                        <p:tgtEl>
                                          <p:spTgt spid="30"/>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37" presetClass="entr" presetSubtype="0"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900" decel="100000" fill="hold"/>
                                        <p:tgtEl>
                                          <p:spTgt spid="7"/>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26" presetID="37"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900" decel="100000" fill="hold"/>
                                        <p:tgtEl>
                                          <p:spTgt spid="40"/>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1000"/>
                                        <p:tgtEl>
                                          <p:spTgt spid="33"/>
                                        </p:tgtEl>
                                      </p:cBhvr>
                                    </p:animEffect>
                                    <p:anim calcmode="lin" valueType="num">
                                      <p:cBhvr>
                                        <p:cTn id="36" dur="1000" fill="hold"/>
                                        <p:tgtEl>
                                          <p:spTgt spid="33"/>
                                        </p:tgtEl>
                                        <p:attrNameLst>
                                          <p:attrName>ppt_x</p:attrName>
                                        </p:attrNameLst>
                                      </p:cBhvr>
                                      <p:tavLst>
                                        <p:tav tm="0">
                                          <p:val>
                                            <p:strVal val="#ppt_x"/>
                                          </p:val>
                                        </p:tav>
                                        <p:tav tm="100000">
                                          <p:val>
                                            <p:strVal val="#ppt_x"/>
                                          </p:val>
                                        </p:tav>
                                      </p:tavLst>
                                    </p:anim>
                                    <p:anim calcmode="lin" valueType="num">
                                      <p:cBhvr>
                                        <p:cTn id="37" dur="1000" fill="hold"/>
                                        <p:tgtEl>
                                          <p:spTgt spid="33"/>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1000"/>
                                        <p:tgtEl>
                                          <p:spTgt spid="34"/>
                                        </p:tgtEl>
                                      </p:cBhvr>
                                    </p:animEffect>
                                    <p:anim calcmode="lin" valueType="num">
                                      <p:cBhvr>
                                        <p:cTn id="41" dur="1000" fill="hold"/>
                                        <p:tgtEl>
                                          <p:spTgt spid="34"/>
                                        </p:tgtEl>
                                        <p:attrNameLst>
                                          <p:attrName>ppt_x</p:attrName>
                                        </p:attrNameLst>
                                      </p:cBhvr>
                                      <p:tavLst>
                                        <p:tav tm="0">
                                          <p:val>
                                            <p:strVal val="#ppt_x"/>
                                          </p:val>
                                        </p:tav>
                                        <p:tav tm="100000">
                                          <p:val>
                                            <p:strVal val="#ppt_x"/>
                                          </p:val>
                                        </p:tav>
                                      </p:tavLst>
                                    </p:anim>
                                    <p:anim calcmode="lin" valueType="num">
                                      <p:cBhvr>
                                        <p:cTn id="42" dur="1000" fill="hold"/>
                                        <p:tgtEl>
                                          <p:spTgt spid="34"/>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37" presetClass="entr" presetSubtype="0" fill="hold"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1000"/>
                                        <p:tgtEl>
                                          <p:spTgt spid="6"/>
                                        </p:tgtEl>
                                      </p:cBhvr>
                                    </p:animEffect>
                                    <p:anim calcmode="lin" valueType="num">
                                      <p:cBhvr>
                                        <p:cTn id="47" dur="1000" fill="hold"/>
                                        <p:tgtEl>
                                          <p:spTgt spid="6"/>
                                        </p:tgtEl>
                                        <p:attrNameLst>
                                          <p:attrName>ppt_x</p:attrName>
                                        </p:attrNameLst>
                                      </p:cBhvr>
                                      <p:tavLst>
                                        <p:tav tm="0">
                                          <p:val>
                                            <p:strVal val="#ppt_x"/>
                                          </p:val>
                                        </p:tav>
                                        <p:tav tm="100000">
                                          <p:val>
                                            <p:strVal val="#ppt_x"/>
                                          </p:val>
                                        </p:tav>
                                      </p:tavLst>
                                    </p:anim>
                                    <p:anim calcmode="lin" valueType="num">
                                      <p:cBhvr>
                                        <p:cTn id="48" dur="900" decel="100000" fill="hold"/>
                                        <p:tgtEl>
                                          <p:spTgt spid="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50" presetID="3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900" decel="100000" fill="hold"/>
                                        <p:tgtEl>
                                          <p:spTgt spid="39"/>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56" fill="hold">
                            <p:stCondLst>
                              <p:cond delay="4500"/>
                            </p:stCondLst>
                            <p:childTnLst>
                              <p:par>
                                <p:cTn id="57" presetID="42" presetClass="entr" presetSubtype="0"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1000"/>
                                        <p:tgtEl>
                                          <p:spTgt spid="22"/>
                                        </p:tgtEl>
                                      </p:cBhvr>
                                    </p:animEffect>
                                    <p:anim calcmode="lin" valueType="num">
                                      <p:cBhvr>
                                        <p:cTn id="65" dur="1000" fill="hold"/>
                                        <p:tgtEl>
                                          <p:spTgt spid="22"/>
                                        </p:tgtEl>
                                        <p:attrNameLst>
                                          <p:attrName>ppt_x</p:attrName>
                                        </p:attrNameLst>
                                      </p:cBhvr>
                                      <p:tavLst>
                                        <p:tav tm="0">
                                          <p:val>
                                            <p:strVal val="#ppt_x"/>
                                          </p:val>
                                        </p:tav>
                                        <p:tav tm="100000">
                                          <p:val>
                                            <p:strVal val="#ppt_x"/>
                                          </p:val>
                                        </p:tav>
                                      </p:tavLst>
                                    </p:anim>
                                    <p:anim calcmode="lin" valueType="num">
                                      <p:cBhvr>
                                        <p:cTn id="66" dur="1000" fill="hold"/>
                                        <p:tgtEl>
                                          <p:spTgt spid="22"/>
                                        </p:tgtEl>
                                        <p:attrNameLst>
                                          <p:attrName>ppt_y</p:attrName>
                                        </p:attrNameLst>
                                      </p:cBhvr>
                                      <p:tavLst>
                                        <p:tav tm="0">
                                          <p:val>
                                            <p:strVal val="#ppt_y+.1"/>
                                          </p:val>
                                        </p:tav>
                                        <p:tav tm="100000">
                                          <p:val>
                                            <p:strVal val="#ppt_y"/>
                                          </p:val>
                                        </p:tav>
                                      </p:tavLst>
                                    </p:anim>
                                  </p:childTnLst>
                                </p:cTn>
                              </p:par>
                            </p:childTnLst>
                          </p:cTn>
                        </p:par>
                        <p:par>
                          <p:cTn id="67" fill="hold">
                            <p:stCondLst>
                              <p:cond delay="5500"/>
                            </p:stCondLst>
                            <p:childTnLst>
                              <p:par>
                                <p:cTn id="68" presetID="37" presetClass="entr" presetSubtype="0" fill="hold"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1000"/>
                                        <p:tgtEl>
                                          <p:spTgt spid="11"/>
                                        </p:tgtEl>
                                      </p:cBhvr>
                                    </p:animEffect>
                                    <p:anim calcmode="lin" valueType="num">
                                      <p:cBhvr>
                                        <p:cTn id="71" dur="1000" fill="hold"/>
                                        <p:tgtEl>
                                          <p:spTgt spid="11"/>
                                        </p:tgtEl>
                                        <p:attrNameLst>
                                          <p:attrName>ppt_x</p:attrName>
                                        </p:attrNameLst>
                                      </p:cBhvr>
                                      <p:tavLst>
                                        <p:tav tm="0">
                                          <p:val>
                                            <p:strVal val="#ppt_x"/>
                                          </p:val>
                                        </p:tav>
                                        <p:tav tm="100000">
                                          <p:val>
                                            <p:strVal val="#ppt_x"/>
                                          </p:val>
                                        </p:tav>
                                      </p:tavLst>
                                    </p:anim>
                                    <p:anim calcmode="lin" valueType="num">
                                      <p:cBhvr>
                                        <p:cTn id="72" dur="900" decel="100000" fill="hold"/>
                                        <p:tgtEl>
                                          <p:spTgt spid="11"/>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74" presetID="37" presetClass="entr" presetSubtype="0" fill="hold" grpId="0" nodeType="with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900" decel="100000" fill="hold"/>
                                        <p:tgtEl>
                                          <p:spTgt spid="37"/>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80" fill="hold">
                            <p:stCondLst>
                              <p:cond delay="6500"/>
                            </p:stCondLst>
                            <p:childTnLst>
                              <p:par>
                                <p:cTn id="81" presetID="42"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1000" fill="hold"/>
                                        <p:tgtEl>
                                          <p:spTgt spid="25"/>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26"/>
                                        </p:tgtEl>
                                        <p:attrNameLst>
                                          <p:attrName>style.visibility</p:attrName>
                                        </p:attrNameLst>
                                      </p:cBhvr>
                                      <p:to>
                                        <p:strVal val="visible"/>
                                      </p:to>
                                    </p:set>
                                    <p:animEffect transition="in" filter="fade">
                                      <p:cBhvr>
                                        <p:cTn id="88" dur="1000"/>
                                        <p:tgtEl>
                                          <p:spTgt spid="26"/>
                                        </p:tgtEl>
                                      </p:cBhvr>
                                    </p:animEffect>
                                    <p:anim calcmode="lin" valueType="num">
                                      <p:cBhvr>
                                        <p:cTn id="89" dur="1000" fill="hold"/>
                                        <p:tgtEl>
                                          <p:spTgt spid="26"/>
                                        </p:tgtEl>
                                        <p:attrNameLst>
                                          <p:attrName>ppt_x</p:attrName>
                                        </p:attrNameLst>
                                      </p:cBhvr>
                                      <p:tavLst>
                                        <p:tav tm="0">
                                          <p:val>
                                            <p:strVal val="#ppt_x"/>
                                          </p:val>
                                        </p:tav>
                                        <p:tav tm="100000">
                                          <p:val>
                                            <p:strVal val="#ppt_x"/>
                                          </p:val>
                                        </p:tav>
                                      </p:tavLst>
                                    </p:anim>
                                    <p:anim calcmode="lin" valueType="num">
                                      <p:cBhvr>
                                        <p:cTn id="90" dur="1000" fill="hold"/>
                                        <p:tgtEl>
                                          <p:spTgt spid="26"/>
                                        </p:tgtEl>
                                        <p:attrNameLst>
                                          <p:attrName>ppt_y</p:attrName>
                                        </p:attrNameLst>
                                      </p:cBhvr>
                                      <p:tavLst>
                                        <p:tav tm="0">
                                          <p:val>
                                            <p:strVal val="#ppt_y+.1"/>
                                          </p:val>
                                        </p:tav>
                                        <p:tav tm="100000">
                                          <p:val>
                                            <p:strVal val="#ppt_y"/>
                                          </p:val>
                                        </p:tav>
                                      </p:tavLst>
                                    </p:anim>
                                  </p:childTnLst>
                                </p:cTn>
                              </p:par>
                            </p:childTnLst>
                          </p:cTn>
                        </p:par>
                        <p:par>
                          <p:cTn id="91" fill="hold">
                            <p:stCondLst>
                              <p:cond delay="7500"/>
                            </p:stCondLst>
                            <p:childTnLst>
                              <p:par>
                                <p:cTn id="92" presetID="37" presetClass="entr" presetSubtype="0" fill="hold"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900" decel="100000" fill="hold"/>
                                        <p:tgtEl>
                                          <p:spTgt spid="12"/>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98" presetID="37" presetClass="entr" presetSubtype="0" fill="hold" grpId="0" nodeType="withEffect">
                                  <p:stCondLst>
                                    <p:cond delay="0"/>
                                  </p:stCondLst>
                                  <p:childTnLst>
                                    <p:set>
                                      <p:cBhvr>
                                        <p:cTn id="99" dur="1" fill="hold">
                                          <p:stCondLst>
                                            <p:cond delay="0"/>
                                          </p:stCondLst>
                                        </p:cTn>
                                        <p:tgtEl>
                                          <p:spTgt spid="38"/>
                                        </p:tgtEl>
                                        <p:attrNameLst>
                                          <p:attrName>style.visibility</p:attrName>
                                        </p:attrNameLst>
                                      </p:cBhvr>
                                      <p:to>
                                        <p:strVal val="visible"/>
                                      </p:to>
                                    </p:set>
                                    <p:animEffect transition="in" filter="fade">
                                      <p:cBhvr>
                                        <p:cTn id="100" dur="1000"/>
                                        <p:tgtEl>
                                          <p:spTgt spid="38"/>
                                        </p:tgtEl>
                                      </p:cBhvr>
                                    </p:animEffect>
                                    <p:anim calcmode="lin" valueType="num">
                                      <p:cBhvr>
                                        <p:cTn id="101" dur="1000" fill="hold"/>
                                        <p:tgtEl>
                                          <p:spTgt spid="38"/>
                                        </p:tgtEl>
                                        <p:attrNameLst>
                                          <p:attrName>ppt_x</p:attrName>
                                        </p:attrNameLst>
                                      </p:cBhvr>
                                      <p:tavLst>
                                        <p:tav tm="0">
                                          <p:val>
                                            <p:strVal val="#ppt_x"/>
                                          </p:val>
                                        </p:tav>
                                        <p:tav tm="100000">
                                          <p:val>
                                            <p:strVal val="#ppt_x"/>
                                          </p:val>
                                        </p:tav>
                                      </p:tavLst>
                                    </p:anim>
                                    <p:anim calcmode="lin" valueType="num">
                                      <p:cBhvr>
                                        <p:cTn id="102" dur="900" decel="100000" fill="hold"/>
                                        <p:tgtEl>
                                          <p:spTgt spid="38"/>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P spid="25" grpId="0" animBg="1"/>
      <p:bldP spid="29" grpId="0" animBg="1"/>
      <p:bldP spid="33" grpId="0" animBg="1"/>
      <p:bldP spid="37" grpId="0" animBg="1"/>
      <p:bldP spid="38" grpId="0" animBg="1"/>
      <p:bldP spid="39" grpId="0" animBg="1"/>
      <p:bldP spid="4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7AD093B7-21D5-4A96-9CBA-B51371736A96}"/>
              </a:ext>
            </a:extLst>
          </p:cNvPr>
          <p:cNvSpPr/>
          <p:nvPr/>
        </p:nvSpPr>
        <p:spPr>
          <a:xfrm>
            <a:off x="4147851" y="1754880"/>
            <a:ext cx="7563080" cy="460141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A89CED0-85D7-443C-AA7D-50EC522F1A4A}"/>
              </a:ext>
            </a:extLst>
          </p:cNvPr>
          <p:cNvSpPr/>
          <p:nvPr/>
        </p:nvSpPr>
        <p:spPr>
          <a:xfrm>
            <a:off x="4147851" y="5122847"/>
            <a:ext cx="7563080" cy="1233448"/>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087C3E0-9DE3-42C8-9749-97E7CAB22175}"/>
              </a:ext>
            </a:extLst>
          </p:cNvPr>
          <p:cNvSpPr/>
          <p:nvPr/>
        </p:nvSpPr>
        <p:spPr>
          <a:xfrm>
            <a:off x="451691" y="1754880"/>
            <a:ext cx="3448280" cy="460141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A308BB6-7F6D-46D5-A58C-F6CFA3EA1CD7}"/>
              </a:ext>
            </a:extLst>
          </p:cNvPr>
          <p:cNvSpPr/>
          <p:nvPr/>
        </p:nvSpPr>
        <p:spPr>
          <a:xfrm>
            <a:off x="0" y="4120312"/>
            <a:ext cx="3899971" cy="150931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C0500AAE-24C2-4F5C-886B-5B56882E2E2B}"/>
              </a:ext>
            </a:extLst>
          </p:cNvPr>
          <p:cNvSpPr txBox="1"/>
          <p:nvPr/>
        </p:nvSpPr>
        <p:spPr>
          <a:xfrm>
            <a:off x="4147851" y="5362544"/>
            <a:ext cx="7563080" cy="754053"/>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B2B5842C-91B6-4594-BEB5-2964A58CB78D}"/>
              </a:ext>
            </a:extLst>
          </p:cNvPr>
          <p:cNvSpPr txBox="1"/>
          <p:nvPr/>
        </p:nvSpPr>
        <p:spPr>
          <a:xfrm>
            <a:off x="0" y="4297886"/>
            <a:ext cx="3899971" cy="1154162"/>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741215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childTnLst>
                                </p:cTn>
                              </p:par>
                            </p:childTnLst>
                          </p:cTn>
                        </p:par>
                        <p:par>
                          <p:cTn id="30" fill="hold">
                            <p:stCondLst>
                              <p:cond delay="3000"/>
                            </p:stCondLst>
                            <p:childTnLst>
                              <p:par>
                                <p:cTn id="31" presetID="22" presetClass="entr" presetSubtype="4"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down)">
                                      <p:cBhvr>
                                        <p:cTn id="33" dur="500"/>
                                        <p:tgtEl>
                                          <p:spTgt spid="9"/>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1000"/>
                                        <p:tgtEl>
                                          <p:spTgt spid="12"/>
                                        </p:tgtEl>
                                      </p:cBhvr>
                                    </p:animEffect>
                                    <p:anim calcmode="lin" valueType="num">
                                      <p:cBhvr>
                                        <p:cTn id="38" dur="1000" fill="hold"/>
                                        <p:tgtEl>
                                          <p:spTgt spid="12"/>
                                        </p:tgtEl>
                                        <p:attrNameLst>
                                          <p:attrName>ppt_x</p:attrName>
                                        </p:attrNameLst>
                                      </p:cBhvr>
                                      <p:tavLst>
                                        <p:tav tm="0">
                                          <p:val>
                                            <p:strVal val="#ppt_x"/>
                                          </p:val>
                                        </p:tav>
                                        <p:tav tm="100000">
                                          <p:val>
                                            <p:strVal val="#ppt_x"/>
                                          </p:val>
                                        </p:tav>
                                      </p:tavLst>
                                    </p:anim>
                                    <p:anim calcmode="lin" valueType="num">
                                      <p:cBhvr>
                                        <p:cTn id="3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11" grpId="0" animBg="1"/>
      <p:bldP spid="10" grpId="0" animBg="1"/>
      <p:bldP spid="12" grpId="0"/>
      <p:bldP spid="13"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E4A1E">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FE4A1E"/>
                </a:solidFill>
                <a:latin typeface="Candara" panose="020E0502030303020204" pitchFamily="34" charset="0"/>
              </a:rPr>
              <a:t>72%</a:t>
            </a:r>
            <a:endParaRPr lang="en-US" sz="2000" b="1" dirty="0">
              <a:solidFill>
                <a:srgbClr val="FE4A1E"/>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5C9AD3"/>
                </a:solidFill>
                <a:latin typeface="Candara" panose="020E0502030303020204" pitchFamily="34" charset="0"/>
              </a:rPr>
              <a:t>28%</a:t>
            </a:r>
            <a:endParaRPr lang="en-US" sz="2000" b="1" dirty="0">
              <a:solidFill>
                <a:srgbClr val="5C9AD3"/>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66" name="Freeform 5"/>
          <p:cNvSpPr>
            <a:spLocks/>
          </p:cNvSpPr>
          <p:nvPr/>
        </p:nvSpPr>
        <p:spPr bwMode="auto">
          <a:xfrm>
            <a:off x="9032773" y="1735667"/>
            <a:ext cx="499700" cy="269605"/>
          </a:xfrm>
          <a:custGeom>
            <a:avLst/>
            <a:gdLst/>
            <a:ahLst/>
            <a:cxnLst>
              <a:cxn ang="0">
                <a:pos x="239" y="0"/>
              </a:cxn>
              <a:cxn ang="0">
                <a:pos x="242" y="5"/>
              </a:cxn>
              <a:cxn ang="0">
                <a:pos x="240" y="13"/>
              </a:cxn>
              <a:cxn ang="0">
                <a:pos x="245" y="18"/>
              </a:cxn>
              <a:cxn ang="0">
                <a:pos x="254" y="30"/>
              </a:cxn>
              <a:cxn ang="0">
                <a:pos x="243" y="43"/>
              </a:cxn>
              <a:cxn ang="0">
                <a:pos x="253" y="52"/>
              </a:cxn>
              <a:cxn ang="0">
                <a:pos x="261" y="60"/>
              </a:cxn>
              <a:cxn ang="0">
                <a:pos x="261" y="60"/>
              </a:cxn>
              <a:cxn ang="0">
                <a:pos x="261" y="70"/>
              </a:cxn>
              <a:cxn ang="0">
                <a:pos x="264" y="92"/>
              </a:cxn>
              <a:cxn ang="0">
                <a:pos x="264" y="92"/>
              </a:cxn>
              <a:cxn ang="0">
                <a:pos x="245" y="95"/>
              </a:cxn>
              <a:cxn ang="0">
                <a:pos x="235" y="88"/>
              </a:cxn>
              <a:cxn ang="0">
                <a:pos x="223" y="90"/>
              </a:cxn>
              <a:cxn ang="0">
                <a:pos x="208" y="99"/>
              </a:cxn>
              <a:cxn ang="0">
                <a:pos x="199" y="84"/>
              </a:cxn>
              <a:cxn ang="0">
                <a:pos x="170" y="86"/>
              </a:cxn>
              <a:cxn ang="0">
                <a:pos x="155" y="99"/>
              </a:cxn>
              <a:cxn ang="0">
                <a:pos x="156" y="115"/>
              </a:cxn>
              <a:cxn ang="0">
                <a:pos x="143" y="130"/>
              </a:cxn>
              <a:cxn ang="0">
                <a:pos x="137" y="140"/>
              </a:cxn>
              <a:cxn ang="0">
                <a:pos x="115" y="143"/>
              </a:cxn>
              <a:cxn ang="0">
                <a:pos x="106" y="123"/>
              </a:cxn>
              <a:cxn ang="0">
                <a:pos x="81" y="112"/>
              </a:cxn>
              <a:cxn ang="0">
                <a:pos x="75" y="101"/>
              </a:cxn>
              <a:cxn ang="0">
                <a:pos x="66" y="92"/>
              </a:cxn>
              <a:cxn ang="0">
                <a:pos x="42" y="72"/>
              </a:cxn>
              <a:cxn ang="0">
                <a:pos x="24" y="61"/>
              </a:cxn>
              <a:cxn ang="0">
                <a:pos x="13" y="59"/>
              </a:cxn>
              <a:cxn ang="0">
                <a:pos x="8" y="57"/>
              </a:cxn>
              <a:cxn ang="0">
                <a:pos x="4" y="54"/>
              </a:cxn>
              <a:cxn ang="0">
                <a:pos x="4" y="54"/>
              </a:cxn>
              <a:cxn ang="0">
                <a:pos x="7" y="47"/>
              </a:cxn>
              <a:cxn ang="0">
                <a:pos x="0" y="40"/>
              </a:cxn>
              <a:cxn ang="0">
                <a:pos x="4" y="33"/>
              </a:cxn>
              <a:cxn ang="0">
                <a:pos x="8" y="28"/>
              </a:cxn>
              <a:cxn ang="0">
                <a:pos x="9" y="17"/>
              </a:cxn>
              <a:cxn ang="0">
                <a:pos x="9" y="17"/>
              </a:cxn>
              <a:cxn ang="0">
                <a:pos x="21" y="22"/>
              </a:cxn>
              <a:cxn ang="0">
                <a:pos x="51" y="50"/>
              </a:cxn>
              <a:cxn ang="0">
                <a:pos x="75" y="66"/>
              </a:cxn>
              <a:cxn ang="0">
                <a:pos x="108" y="81"/>
              </a:cxn>
              <a:cxn ang="0">
                <a:pos x="107" y="95"/>
              </a:cxn>
              <a:cxn ang="0">
                <a:pos x="125" y="100"/>
              </a:cxn>
              <a:cxn ang="0">
                <a:pos x="147" y="76"/>
              </a:cxn>
              <a:cxn ang="0">
                <a:pos x="171" y="63"/>
              </a:cxn>
              <a:cxn ang="0">
                <a:pos x="200" y="64"/>
              </a:cxn>
              <a:cxn ang="0">
                <a:pos x="199" y="48"/>
              </a:cxn>
              <a:cxn ang="0">
                <a:pos x="209" y="30"/>
              </a:cxn>
              <a:cxn ang="0">
                <a:pos x="223" y="6"/>
              </a:cxn>
              <a:cxn ang="0">
                <a:pos x="239" y="0"/>
              </a:cxn>
            </a:cxnLst>
            <a:rect l="0" t="0" r="r" b="b"/>
            <a:pathLst>
              <a:path w="268" h="145">
                <a:moveTo>
                  <a:pt x="239" y="0"/>
                </a:moveTo>
                <a:cubicBezTo>
                  <a:pt x="242" y="5"/>
                  <a:pt x="242" y="5"/>
                  <a:pt x="242" y="5"/>
                </a:cubicBezTo>
                <a:cubicBezTo>
                  <a:pt x="242" y="9"/>
                  <a:pt x="241" y="10"/>
                  <a:pt x="240" y="13"/>
                </a:cubicBezTo>
                <a:cubicBezTo>
                  <a:pt x="238" y="17"/>
                  <a:pt x="241" y="17"/>
                  <a:pt x="245" y="18"/>
                </a:cubicBezTo>
                <a:cubicBezTo>
                  <a:pt x="249" y="20"/>
                  <a:pt x="258" y="24"/>
                  <a:pt x="254" y="30"/>
                </a:cubicBezTo>
                <a:cubicBezTo>
                  <a:pt x="251" y="34"/>
                  <a:pt x="239" y="34"/>
                  <a:pt x="243" y="43"/>
                </a:cubicBezTo>
                <a:cubicBezTo>
                  <a:pt x="245" y="47"/>
                  <a:pt x="250" y="50"/>
                  <a:pt x="253" y="52"/>
                </a:cubicBezTo>
                <a:cubicBezTo>
                  <a:pt x="255" y="53"/>
                  <a:pt x="259" y="58"/>
                  <a:pt x="261" y="60"/>
                </a:cubicBezTo>
                <a:cubicBezTo>
                  <a:pt x="261" y="60"/>
                  <a:pt x="261" y="60"/>
                  <a:pt x="261" y="60"/>
                </a:cubicBezTo>
                <a:cubicBezTo>
                  <a:pt x="258" y="61"/>
                  <a:pt x="259" y="66"/>
                  <a:pt x="261" y="70"/>
                </a:cubicBezTo>
                <a:cubicBezTo>
                  <a:pt x="263" y="74"/>
                  <a:pt x="268" y="89"/>
                  <a:pt x="264" y="92"/>
                </a:cubicBezTo>
                <a:cubicBezTo>
                  <a:pt x="264" y="92"/>
                  <a:pt x="264" y="92"/>
                  <a:pt x="264" y="92"/>
                </a:cubicBezTo>
                <a:cubicBezTo>
                  <a:pt x="258" y="90"/>
                  <a:pt x="252" y="94"/>
                  <a:pt x="245" y="95"/>
                </a:cubicBezTo>
                <a:cubicBezTo>
                  <a:pt x="238" y="97"/>
                  <a:pt x="240" y="90"/>
                  <a:pt x="235" y="88"/>
                </a:cubicBezTo>
                <a:cubicBezTo>
                  <a:pt x="232" y="85"/>
                  <a:pt x="226" y="89"/>
                  <a:pt x="223" y="90"/>
                </a:cubicBezTo>
                <a:cubicBezTo>
                  <a:pt x="219" y="93"/>
                  <a:pt x="215" y="109"/>
                  <a:pt x="208" y="99"/>
                </a:cubicBezTo>
                <a:cubicBezTo>
                  <a:pt x="206" y="95"/>
                  <a:pt x="205" y="84"/>
                  <a:pt x="199" y="84"/>
                </a:cubicBezTo>
                <a:cubicBezTo>
                  <a:pt x="187" y="84"/>
                  <a:pt x="174" y="109"/>
                  <a:pt x="170" y="86"/>
                </a:cubicBezTo>
                <a:cubicBezTo>
                  <a:pt x="169" y="79"/>
                  <a:pt x="157" y="97"/>
                  <a:pt x="155" y="99"/>
                </a:cubicBezTo>
                <a:cubicBezTo>
                  <a:pt x="152" y="105"/>
                  <a:pt x="156" y="109"/>
                  <a:pt x="156" y="115"/>
                </a:cubicBezTo>
                <a:cubicBezTo>
                  <a:pt x="156" y="124"/>
                  <a:pt x="148" y="124"/>
                  <a:pt x="143" y="130"/>
                </a:cubicBezTo>
                <a:cubicBezTo>
                  <a:pt x="141" y="133"/>
                  <a:pt x="140" y="137"/>
                  <a:pt x="137" y="140"/>
                </a:cubicBezTo>
                <a:cubicBezTo>
                  <a:pt x="133" y="142"/>
                  <a:pt x="118" y="145"/>
                  <a:pt x="115" y="143"/>
                </a:cubicBezTo>
                <a:cubicBezTo>
                  <a:pt x="107" y="137"/>
                  <a:pt x="111" y="129"/>
                  <a:pt x="106" y="123"/>
                </a:cubicBezTo>
                <a:cubicBezTo>
                  <a:pt x="99" y="115"/>
                  <a:pt x="91" y="112"/>
                  <a:pt x="81" y="112"/>
                </a:cubicBezTo>
                <a:cubicBezTo>
                  <a:pt x="74" y="112"/>
                  <a:pt x="75" y="106"/>
                  <a:pt x="75" y="101"/>
                </a:cubicBezTo>
                <a:cubicBezTo>
                  <a:pt x="74" y="96"/>
                  <a:pt x="66" y="95"/>
                  <a:pt x="66" y="92"/>
                </a:cubicBezTo>
                <a:cubicBezTo>
                  <a:pt x="66" y="76"/>
                  <a:pt x="51" y="79"/>
                  <a:pt x="42" y="72"/>
                </a:cubicBezTo>
                <a:cubicBezTo>
                  <a:pt x="34" y="66"/>
                  <a:pt x="36" y="60"/>
                  <a:pt x="24" y="61"/>
                </a:cubicBezTo>
                <a:cubicBezTo>
                  <a:pt x="21" y="61"/>
                  <a:pt x="13" y="64"/>
                  <a:pt x="13" y="59"/>
                </a:cubicBezTo>
                <a:cubicBezTo>
                  <a:pt x="12" y="58"/>
                  <a:pt x="10" y="58"/>
                  <a:pt x="8" y="57"/>
                </a:cubicBezTo>
                <a:cubicBezTo>
                  <a:pt x="7" y="56"/>
                  <a:pt x="5" y="55"/>
                  <a:pt x="4" y="54"/>
                </a:cubicBezTo>
                <a:cubicBezTo>
                  <a:pt x="4" y="54"/>
                  <a:pt x="4" y="54"/>
                  <a:pt x="4" y="54"/>
                </a:cubicBezTo>
                <a:cubicBezTo>
                  <a:pt x="6" y="52"/>
                  <a:pt x="10" y="50"/>
                  <a:pt x="7" y="47"/>
                </a:cubicBezTo>
                <a:cubicBezTo>
                  <a:pt x="5" y="45"/>
                  <a:pt x="1" y="43"/>
                  <a:pt x="0" y="40"/>
                </a:cubicBezTo>
                <a:cubicBezTo>
                  <a:pt x="0" y="38"/>
                  <a:pt x="2" y="34"/>
                  <a:pt x="4" y="33"/>
                </a:cubicBezTo>
                <a:cubicBezTo>
                  <a:pt x="5" y="31"/>
                  <a:pt x="7" y="30"/>
                  <a:pt x="8" y="28"/>
                </a:cubicBezTo>
                <a:cubicBezTo>
                  <a:pt x="9" y="17"/>
                  <a:pt x="9" y="17"/>
                  <a:pt x="9" y="17"/>
                </a:cubicBezTo>
                <a:cubicBezTo>
                  <a:pt x="9" y="17"/>
                  <a:pt x="9" y="17"/>
                  <a:pt x="9" y="17"/>
                </a:cubicBezTo>
                <a:cubicBezTo>
                  <a:pt x="14" y="17"/>
                  <a:pt x="19" y="18"/>
                  <a:pt x="21" y="22"/>
                </a:cubicBezTo>
                <a:cubicBezTo>
                  <a:pt x="28" y="32"/>
                  <a:pt x="36" y="50"/>
                  <a:pt x="51" y="50"/>
                </a:cubicBezTo>
                <a:cubicBezTo>
                  <a:pt x="60" y="51"/>
                  <a:pt x="66" y="62"/>
                  <a:pt x="75" y="66"/>
                </a:cubicBezTo>
                <a:cubicBezTo>
                  <a:pt x="88" y="72"/>
                  <a:pt x="115" y="62"/>
                  <a:pt x="108" y="81"/>
                </a:cubicBezTo>
                <a:cubicBezTo>
                  <a:pt x="106" y="85"/>
                  <a:pt x="104" y="91"/>
                  <a:pt x="107" y="95"/>
                </a:cubicBezTo>
                <a:cubicBezTo>
                  <a:pt x="111" y="99"/>
                  <a:pt x="123" y="106"/>
                  <a:pt x="125" y="100"/>
                </a:cubicBezTo>
                <a:cubicBezTo>
                  <a:pt x="128" y="88"/>
                  <a:pt x="137" y="84"/>
                  <a:pt x="147" y="76"/>
                </a:cubicBezTo>
                <a:cubicBezTo>
                  <a:pt x="153" y="70"/>
                  <a:pt x="163" y="63"/>
                  <a:pt x="171" y="63"/>
                </a:cubicBezTo>
                <a:cubicBezTo>
                  <a:pt x="177" y="63"/>
                  <a:pt x="200" y="72"/>
                  <a:pt x="200" y="64"/>
                </a:cubicBezTo>
                <a:cubicBezTo>
                  <a:pt x="200" y="59"/>
                  <a:pt x="199" y="54"/>
                  <a:pt x="199" y="48"/>
                </a:cubicBezTo>
                <a:cubicBezTo>
                  <a:pt x="198" y="38"/>
                  <a:pt x="203" y="35"/>
                  <a:pt x="209" y="30"/>
                </a:cubicBezTo>
                <a:cubicBezTo>
                  <a:pt x="215" y="25"/>
                  <a:pt x="215" y="12"/>
                  <a:pt x="223" y="6"/>
                </a:cubicBezTo>
                <a:cubicBezTo>
                  <a:pt x="225" y="4"/>
                  <a:pt x="234" y="3"/>
                  <a:pt x="239"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7" name="Freeform 6"/>
          <p:cNvSpPr>
            <a:spLocks/>
          </p:cNvSpPr>
          <p:nvPr/>
        </p:nvSpPr>
        <p:spPr bwMode="auto">
          <a:xfrm>
            <a:off x="9451126" y="1672915"/>
            <a:ext cx="360249" cy="267282"/>
          </a:xfrm>
          <a:custGeom>
            <a:avLst/>
            <a:gdLst/>
            <a:ahLst/>
            <a:cxnLst>
              <a:cxn ang="0">
                <a:pos x="36" y="93"/>
              </a:cxn>
              <a:cxn ang="0">
                <a:pos x="43" y="94"/>
              </a:cxn>
              <a:cxn ang="0">
                <a:pos x="57" y="84"/>
              </a:cxn>
              <a:cxn ang="0">
                <a:pos x="83" y="97"/>
              </a:cxn>
              <a:cxn ang="0">
                <a:pos x="108" y="112"/>
              </a:cxn>
              <a:cxn ang="0">
                <a:pos x="117" y="126"/>
              </a:cxn>
              <a:cxn ang="0">
                <a:pos x="129" y="122"/>
              </a:cxn>
              <a:cxn ang="0">
                <a:pos x="139" y="134"/>
              </a:cxn>
              <a:cxn ang="0">
                <a:pos x="159" y="139"/>
              </a:cxn>
              <a:cxn ang="0">
                <a:pos x="159" y="139"/>
              </a:cxn>
              <a:cxn ang="0">
                <a:pos x="159" y="133"/>
              </a:cxn>
              <a:cxn ang="0">
                <a:pos x="156" y="123"/>
              </a:cxn>
              <a:cxn ang="0">
                <a:pos x="158" y="115"/>
              </a:cxn>
              <a:cxn ang="0">
                <a:pos x="172" y="121"/>
              </a:cxn>
              <a:cxn ang="0">
                <a:pos x="181" y="122"/>
              </a:cxn>
              <a:cxn ang="0">
                <a:pos x="182" y="108"/>
              </a:cxn>
              <a:cxn ang="0">
                <a:pos x="183" y="90"/>
              </a:cxn>
              <a:cxn ang="0">
                <a:pos x="193" y="88"/>
              </a:cxn>
              <a:cxn ang="0">
                <a:pos x="193" y="88"/>
              </a:cxn>
              <a:cxn ang="0">
                <a:pos x="179" y="73"/>
              </a:cxn>
              <a:cxn ang="0">
                <a:pos x="171" y="56"/>
              </a:cxn>
              <a:cxn ang="0">
                <a:pos x="151" y="25"/>
              </a:cxn>
              <a:cxn ang="0">
                <a:pos x="127" y="35"/>
              </a:cxn>
              <a:cxn ang="0">
                <a:pos x="112" y="24"/>
              </a:cxn>
              <a:cxn ang="0">
                <a:pos x="85" y="18"/>
              </a:cxn>
              <a:cxn ang="0">
                <a:pos x="74" y="8"/>
              </a:cxn>
              <a:cxn ang="0">
                <a:pos x="44" y="4"/>
              </a:cxn>
              <a:cxn ang="0">
                <a:pos x="10" y="17"/>
              </a:cxn>
              <a:cxn ang="0">
                <a:pos x="18" y="29"/>
              </a:cxn>
              <a:cxn ang="0">
                <a:pos x="14" y="33"/>
              </a:cxn>
              <a:cxn ang="0">
                <a:pos x="14" y="33"/>
              </a:cxn>
              <a:cxn ang="0">
                <a:pos x="17" y="38"/>
              </a:cxn>
              <a:cxn ang="0">
                <a:pos x="15" y="46"/>
              </a:cxn>
              <a:cxn ang="0">
                <a:pos x="20" y="51"/>
              </a:cxn>
              <a:cxn ang="0">
                <a:pos x="29" y="63"/>
              </a:cxn>
              <a:cxn ang="0">
                <a:pos x="18" y="76"/>
              </a:cxn>
              <a:cxn ang="0">
                <a:pos x="28" y="85"/>
              </a:cxn>
              <a:cxn ang="0">
                <a:pos x="36" y="93"/>
              </a:cxn>
            </a:cxnLst>
            <a:rect l="0" t="0" r="r" b="b"/>
            <a:pathLst>
              <a:path w="193" h="144">
                <a:moveTo>
                  <a:pt x="36" y="93"/>
                </a:moveTo>
                <a:cubicBezTo>
                  <a:pt x="37" y="91"/>
                  <a:pt x="39" y="91"/>
                  <a:pt x="43" y="94"/>
                </a:cubicBezTo>
                <a:cubicBezTo>
                  <a:pt x="52" y="99"/>
                  <a:pt x="54" y="89"/>
                  <a:pt x="57" y="84"/>
                </a:cubicBezTo>
                <a:cubicBezTo>
                  <a:pt x="64" y="74"/>
                  <a:pt x="80" y="91"/>
                  <a:pt x="83" y="97"/>
                </a:cubicBezTo>
                <a:cubicBezTo>
                  <a:pt x="90" y="108"/>
                  <a:pt x="98" y="108"/>
                  <a:pt x="108" y="112"/>
                </a:cubicBezTo>
                <a:cubicBezTo>
                  <a:pt x="114" y="115"/>
                  <a:pt x="113" y="127"/>
                  <a:pt x="117" y="126"/>
                </a:cubicBezTo>
                <a:cubicBezTo>
                  <a:pt x="123" y="125"/>
                  <a:pt x="122" y="123"/>
                  <a:pt x="129" y="122"/>
                </a:cubicBezTo>
                <a:cubicBezTo>
                  <a:pt x="140" y="122"/>
                  <a:pt x="133" y="128"/>
                  <a:pt x="139" y="134"/>
                </a:cubicBezTo>
                <a:cubicBezTo>
                  <a:pt x="146" y="140"/>
                  <a:pt x="150" y="144"/>
                  <a:pt x="159" y="139"/>
                </a:cubicBezTo>
                <a:cubicBezTo>
                  <a:pt x="159" y="139"/>
                  <a:pt x="159" y="139"/>
                  <a:pt x="159" y="139"/>
                </a:cubicBezTo>
                <a:cubicBezTo>
                  <a:pt x="159" y="133"/>
                  <a:pt x="159" y="133"/>
                  <a:pt x="159" y="133"/>
                </a:cubicBezTo>
                <a:cubicBezTo>
                  <a:pt x="159" y="129"/>
                  <a:pt x="158" y="127"/>
                  <a:pt x="156" y="123"/>
                </a:cubicBezTo>
                <a:cubicBezTo>
                  <a:pt x="155" y="121"/>
                  <a:pt x="155" y="117"/>
                  <a:pt x="158" y="115"/>
                </a:cubicBezTo>
                <a:cubicBezTo>
                  <a:pt x="163" y="113"/>
                  <a:pt x="169" y="117"/>
                  <a:pt x="172" y="121"/>
                </a:cubicBezTo>
                <a:cubicBezTo>
                  <a:pt x="174" y="123"/>
                  <a:pt x="179" y="125"/>
                  <a:pt x="181" y="122"/>
                </a:cubicBezTo>
                <a:cubicBezTo>
                  <a:pt x="182" y="119"/>
                  <a:pt x="182" y="111"/>
                  <a:pt x="182" y="108"/>
                </a:cubicBezTo>
                <a:cubicBezTo>
                  <a:pt x="182" y="101"/>
                  <a:pt x="178" y="96"/>
                  <a:pt x="183" y="90"/>
                </a:cubicBezTo>
                <a:cubicBezTo>
                  <a:pt x="193" y="88"/>
                  <a:pt x="193" y="88"/>
                  <a:pt x="193" y="88"/>
                </a:cubicBezTo>
                <a:cubicBezTo>
                  <a:pt x="193" y="88"/>
                  <a:pt x="193" y="88"/>
                  <a:pt x="193" y="88"/>
                </a:cubicBezTo>
                <a:cubicBezTo>
                  <a:pt x="189" y="83"/>
                  <a:pt x="184" y="79"/>
                  <a:pt x="179" y="73"/>
                </a:cubicBezTo>
                <a:cubicBezTo>
                  <a:pt x="175" y="68"/>
                  <a:pt x="173" y="62"/>
                  <a:pt x="171" y="56"/>
                </a:cubicBezTo>
                <a:cubicBezTo>
                  <a:pt x="169" y="52"/>
                  <a:pt x="154" y="26"/>
                  <a:pt x="151" y="25"/>
                </a:cubicBezTo>
                <a:cubicBezTo>
                  <a:pt x="143" y="23"/>
                  <a:pt x="135" y="37"/>
                  <a:pt x="127" y="35"/>
                </a:cubicBezTo>
                <a:cubicBezTo>
                  <a:pt x="116" y="33"/>
                  <a:pt x="130" y="24"/>
                  <a:pt x="112" y="24"/>
                </a:cubicBezTo>
                <a:cubicBezTo>
                  <a:pt x="104" y="24"/>
                  <a:pt x="89" y="28"/>
                  <a:pt x="85" y="18"/>
                </a:cubicBezTo>
                <a:cubicBezTo>
                  <a:pt x="82" y="12"/>
                  <a:pt x="82" y="9"/>
                  <a:pt x="74" y="8"/>
                </a:cubicBezTo>
                <a:cubicBezTo>
                  <a:pt x="64" y="7"/>
                  <a:pt x="53" y="7"/>
                  <a:pt x="44" y="4"/>
                </a:cubicBezTo>
                <a:cubicBezTo>
                  <a:pt x="25" y="0"/>
                  <a:pt x="24" y="7"/>
                  <a:pt x="10" y="17"/>
                </a:cubicBezTo>
                <a:cubicBezTo>
                  <a:pt x="0" y="25"/>
                  <a:pt x="18" y="27"/>
                  <a:pt x="18" y="29"/>
                </a:cubicBezTo>
                <a:cubicBezTo>
                  <a:pt x="18" y="31"/>
                  <a:pt x="17" y="32"/>
                  <a:pt x="14" y="33"/>
                </a:cubicBezTo>
                <a:cubicBezTo>
                  <a:pt x="14" y="33"/>
                  <a:pt x="14" y="33"/>
                  <a:pt x="14" y="33"/>
                </a:cubicBezTo>
                <a:cubicBezTo>
                  <a:pt x="17" y="38"/>
                  <a:pt x="17" y="38"/>
                  <a:pt x="17" y="38"/>
                </a:cubicBezTo>
                <a:cubicBezTo>
                  <a:pt x="17" y="42"/>
                  <a:pt x="16" y="43"/>
                  <a:pt x="15" y="46"/>
                </a:cubicBezTo>
                <a:cubicBezTo>
                  <a:pt x="13" y="50"/>
                  <a:pt x="16" y="50"/>
                  <a:pt x="20" y="51"/>
                </a:cubicBezTo>
                <a:cubicBezTo>
                  <a:pt x="24" y="53"/>
                  <a:pt x="33" y="57"/>
                  <a:pt x="29" y="63"/>
                </a:cubicBezTo>
                <a:cubicBezTo>
                  <a:pt x="26" y="67"/>
                  <a:pt x="14" y="67"/>
                  <a:pt x="18" y="76"/>
                </a:cubicBezTo>
                <a:cubicBezTo>
                  <a:pt x="20" y="80"/>
                  <a:pt x="25" y="83"/>
                  <a:pt x="28" y="85"/>
                </a:cubicBezTo>
                <a:cubicBezTo>
                  <a:pt x="30" y="86"/>
                  <a:pt x="34" y="91"/>
                  <a:pt x="36" y="9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8" name="Freeform 7"/>
          <p:cNvSpPr>
            <a:spLocks/>
          </p:cNvSpPr>
          <p:nvPr/>
        </p:nvSpPr>
        <p:spPr bwMode="auto">
          <a:xfrm>
            <a:off x="9413939" y="2193532"/>
            <a:ext cx="425326" cy="348628"/>
          </a:xfrm>
          <a:custGeom>
            <a:avLst/>
            <a:gdLst/>
            <a:ahLst/>
            <a:cxnLst>
              <a:cxn ang="0">
                <a:pos x="79" y="184"/>
              </a:cxn>
              <a:cxn ang="0">
                <a:pos x="89" y="182"/>
              </a:cxn>
              <a:cxn ang="0">
                <a:pos x="106" y="184"/>
              </a:cxn>
              <a:cxn ang="0">
                <a:pos x="127" y="163"/>
              </a:cxn>
              <a:cxn ang="0">
                <a:pos x="130" y="140"/>
              </a:cxn>
              <a:cxn ang="0">
                <a:pos x="151" y="131"/>
              </a:cxn>
              <a:cxn ang="0">
                <a:pos x="181" y="136"/>
              </a:cxn>
              <a:cxn ang="0">
                <a:pos x="207" y="136"/>
              </a:cxn>
              <a:cxn ang="0">
                <a:pos x="228" y="134"/>
              </a:cxn>
              <a:cxn ang="0">
                <a:pos x="228" y="134"/>
              </a:cxn>
              <a:cxn ang="0">
                <a:pos x="220" y="117"/>
              </a:cxn>
              <a:cxn ang="0">
                <a:pos x="217" y="108"/>
              </a:cxn>
              <a:cxn ang="0">
                <a:pos x="211" y="86"/>
              </a:cxn>
              <a:cxn ang="0">
                <a:pos x="201" y="71"/>
              </a:cxn>
              <a:cxn ang="0">
                <a:pos x="191" y="55"/>
              </a:cxn>
              <a:cxn ang="0">
                <a:pos x="191" y="55"/>
              </a:cxn>
              <a:cxn ang="0">
                <a:pos x="180" y="53"/>
              </a:cxn>
              <a:cxn ang="0">
                <a:pos x="169" y="63"/>
              </a:cxn>
              <a:cxn ang="0">
                <a:pos x="147" y="51"/>
              </a:cxn>
              <a:cxn ang="0">
                <a:pos x="134" y="37"/>
              </a:cxn>
              <a:cxn ang="0">
                <a:pos x="131" y="29"/>
              </a:cxn>
              <a:cxn ang="0">
                <a:pos x="124" y="21"/>
              </a:cxn>
              <a:cxn ang="0">
                <a:pos x="112" y="13"/>
              </a:cxn>
              <a:cxn ang="0">
                <a:pos x="112" y="13"/>
              </a:cxn>
              <a:cxn ang="0">
                <a:pos x="101" y="7"/>
              </a:cxn>
              <a:cxn ang="0">
                <a:pos x="89" y="4"/>
              </a:cxn>
              <a:cxn ang="0">
                <a:pos x="71" y="48"/>
              </a:cxn>
              <a:cxn ang="0">
                <a:pos x="64" y="57"/>
              </a:cxn>
              <a:cxn ang="0">
                <a:pos x="59" y="49"/>
              </a:cxn>
              <a:cxn ang="0">
                <a:pos x="31" y="33"/>
              </a:cxn>
              <a:cxn ang="0">
                <a:pos x="15" y="32"/>
              </a:cxn>
              <a:cxn ang="0">
                <a:pos x="3" y="34"/>
              </a:cxn>
              <a:cxn ang="0">
                <a:pos x="3" y="34"/>
              </a:cxn>
              <a:cxn ang="0">
                <a:pos x="1" y="54"/>
              </a:cxn>
              <a:cxn ang="0">
                <a:pos x="15" y="48"/>
              </a:cxn>
              <a:cxn ang="0">
                <a:pos x="10" y="76"/>
              </a:cxn>
              <a:cxn ang="0">
                <a:pos x="10" y="82"/>
              </a:cxn>
              <a:cxn ang="0">
                <a:pos x="10" y="95"/>
              </a:cxn>
              <a:cxn ang="0">
                <a:pos x="10" y="95"/>
              </a:cxn>
              <a:cxn ang="0">
                <a:pos x="14" y="125"/>
              </a:cxn>
              <a:cxn ang="0">
                <a:pos x="15" y="150"/>
              </a:cxn>
              <a:cxn ang="0">
                <a:pos x="35" y="147"/>
              </a:cxn>
              <a:cxn ang="0">
                <a:pos x="49" y="158"/>
              </a:cxn>
              <a:cxn ang="0">
                <a:pos x="55" y="168"/>
              </a:cxn>
              <a:cxn ang="0">
                <a:pos x="63" y="180"/>
              </a:cxn>
              <a:cxn ang="0">
                <a:pos x="79" y="184"/>
              </a:cxn>
            </a:cxnLst>
            <a:rect l="0" t="0" r="r" b="b"/>
            <a:pathLst>
              <a:path w="228" h="187">
                <a:moveTo>
                  <a:pt x="79" y="184"/>
                </a:moveTo>
                <a:cubicBezTo>
                  <a:pt x="89" y="182"/>
                  <a:pt x="89" y="182"/>
                  <a:pt x="89" y="182"/>
                </a:cubicBezTo>
                <a:cubicBezTo>
                  <a:pt x="95" y="187"/>
                  <a:pt x="100" y="186"/>
                  <a:pt x="106" y="184"/>
                </a:cubicBezTo>
                <a:cubicBezTo>
                  <a:pt x="113" y="181"/>
                  <a:pt x="136" y="176"/>
                  <a:pt x="127" y="163"/>
                </a:cubicBezTo>
                <a:cubicBezTo>
                  <a:pt x="117" y="151"/>
                  <a:pt x="119" y="150"/>
                  <a:pt x="130" y="140"/>
                </a:cubicBezTo>
                <a:cubicBezTo>
                  <a:pt x="133" y="138"/>
                  <a:pt x="147" y="125"/>
                  <a:pt x="151" y="131"/>
                </a:cubicBezTo>
                <a:cubicBezTo>
                  <a:pt x="159" y="142"/>
                  <a:pt x="178" y="129"/>
                  <a:pt x="181" y="136"/>
                </a:cubicBezTo>
                <a:cubicBezTo>
                  <a:pt x="187" y="151"/>
                  <a:pt x="196" y="137"/>
                  <a:pt x="207" y="136"/>
                </a:cubicBezTo>
                <a:cubicBezTo>
                  <a:pt x="228" y="134"/>
                  <a:pt x="228" y="134"/>
                  <a:pt x="228" y="134"/>
                </a:cubicBezTo>
                <a:cubicBezTo>
                  <a:pt x="228" y="134"/>
                  <a:pt x="228" y="134"/>
                  <a:pt x="228" y="134"/>
                </a:cubicBezTo>
                <a:cubicBezTo>
                  <a:pt x="227" y="131"/>
                  <a:pt x="221" y="120"/>
                  <a:pt x="220" y="117"/>
                </a:cubicBezTo>
                <a:cubicBezTo>
                  <a:pt x="220" y="114"/>
                  <a:pt x="218" y="110"/>
                  <a:pt x="217" y="108"/>
                </a:cubicBezTo>
                <a:cubicBezTo>
                  <a:pt x="212" y="101"/>
                  <a:pt x="210" y="95"/>
                  <a:pt x="211" y="86"/>
                </a:cubicBezTo>
                <a:cubicBezTo>
                  <a:pt x="210" y="80"/>
                  <a:pt x="207" y="76"/>
                  <a:pt x="201" y="71"/>
                </a:cubicBezTo>
                <a:cubicBezTo>
                  <a:pt x="197" y="68"/>
                  <a:pt x="191" y="60"/>
                  <a:pt x="191" y="55"/>
                </a:cubicBezTo>
                <a:cubicBezTo>
                  <a:pt x="191" y="55"/>
                  <a:pt x="191" y="55"/>
                  <a:pt x="191" y="55"/>
                </a:cubicBezTo>
                <a:cubicBezTo>
                  <a:pt x="189" y="53"/>
                  <a:pt x="183" y="52"/>
                  <a:pt x="180" y="53"/>
                </a:cubicBezTo>
                <a:cubicBezTo>
                  <a:pt x="174" y="54"/>
                  <a:pt x="173" y="59"/>
                  <a:pt x="169" y="63"/>
                </a:cubicBezTo>
                <a:cubicBezTo>
                  <a:pt x="160" y="71"/>
                  <a:pt x="155" y="55"/>
                  <a:pt x="147" y="51"/>
                </a:cubicBezTo>
                <a:cubicBezTo>
                  <a:pt x="142" y="47"/>
                  <a:pt x="138" y="43"/>
                  <a:pt x="134" y="37"/>
                </a:cubicBezTo>
                <a:cubicBezTo>
                  <a:pt x="132" y="34"/>
                  <a:pt x="133" y="31"/>
                  <a:pt x="131" y="29"/>
                </a:cubicBezTo>
                <a:cubicBezTo>
                  <a:pt x="128" y="26"/>
                  <a:pt x="125" y="25"/>
                  <a:pt x="124" y="21"/>
                </a:cubicBezTo>
                <a:cubicBezTo>
                  <a:pt x="124" y="16"/>
                  <a:pt x="116" y="15"/>
                  <a:pt x="112" y="13"/>
                </a:cubicBezTo>
                <a:cubicBezTo>
                  <a:pt x="112" y="13"/>
                  <a:pt x="112" y="13"/>
                  <a:pt x="112" y="13"/>
                </a:cubicBezTo>
                <a:cubicBezTo>
                  <a:pt x="105" y="13"/>
                  <a:pt x="103" y="15"/>
                  <a:pt x="101" y="7"/>
                </a:cubicBezTo>
                <a:cubicBezTo>
                  <a:pt x="100" y="1"/>
                  <a:pt x="94" y="0"/>
                  <a:pt x="89" y="4"/>
                </a:cubicBezTo>
                <a:cubicBezTo>
                  <a:pt x="79" y="15"/>
                  <a:pt x="79" y="35"/>
                  <a:pt x="71" y="48"/>
                </a:cubicBezTo>
                <a:cubicBezTo>
                  <a:pt x="70" y="50"/>
                  <a:pt x="65" y="59"/>
                  <a:pt x="64" y="57"/>
                </a:cubicBezTo>
                <a:cubicBezTo>
                  <a:pt x="63" y="57"/>
                  <a:pt x="59" y="50"/>
                  <a:pt x="59" y="49"/>
                </a:cubicBezTo>
                <a:cubicBezTo>
                  <a:pt x="57" y="33"/>
                  <a:pt x="40" y="41"/>
                  <a:pt x="31" y="33"/>
                </a:cubicBezTo>
                <a:cubicBezTo>
                  <a:pt x="23" y="27"/>
                  <a:pt x="24" y="28"/>
                  <a:pt x="15" y="32"/>
                </a:cubicBezTo>
                <a:cubicBezTo>
                  <a:pt x="11" y="34"/>
                  <a:pt x="7" y="33"/>
                  <a:pt x="3" y="34"/>
                </a:cubicBezTo>
                <a:cubicBezTo>
                  <a:pt x="3" y="34"/>
                  <a:pt x="3" y="34"/>
                  <a:pt x="3" y="34"/>
                </a:cubicBezTo>
                <a:cubicBezTo>
                  <a:pt x="4" y="40"/>
                  <a:pt x="0" y="46"/>
                  <a:pt x="1" y="54"/>
                </a:cubicBezTo>
                <a:cubicBezTo>
                  <a:pt x="2" y="59"/>
                  <a:pt x="10" y="48"/>
                  <a:pt x="15" y="48"/>
                </a:cubicBezTo>
                <a:cubicBezTo>
                  <a:pt x="17" y="58"/>
                  <a:pt x="11" y="67"/>
                  <a:pt x="10" y="76"/>
                </a:cubicBezTo>
                <a:cubicBezTo>
                  <a:pt x="9" y="78"/>
                  <a:pt x="10" y="80"/>
                  <a:pt x="10" y="82"/>
                </a:cubicBezTo>
                <a:cubicBezTo>
                  <a:pt x="10" y="86"/>
                  <a:pt x="11" y="91"/>
                  <a:pt x="10" y="95"/>
                </a:cubicBezTo>
                <a:cubicBezTo>
                  <a:pt x="10" y="95"/>
                  <a:pt x="10" y="95"/>
                  <a:pt x="10" y="95"/>
                </a:cubicBezTo>
                <a:cubicBezTo>
                  <a:pt x="21" y="101"/>
                  <a:pt x="10" y="116"/>
                  <a:pt x="14" y="125"/>
                </a:cubicBezTo>
                <a:cubicBezTo>
                  <a:pt x="17" y="134"/>
                  <a:pt x="13" y="142"/>
                  <a:pt x="15" y="150"/>
                </a:cubicBezTo>
                <a:cubicBezTo>
                  <a:pt x="18" y="152"/>
                  <a:pt x="27" y="143"/>
                  <a:pt x="35" y="147"/>
                </a:cubicBezTo>
                <a:cubicBezTo>
                  <a:pt x="41" y="150"/>
                  <a:pt x="45" y="153"/>
                  <a:pt x="49" y="158"/>
                </a:cubicBezTo>
                <a:cubicBezTo>
                  <a:pt x="51" y="161"/>
                  <a:pt x="51" y="165"/>
                  <a:pt x="55" y="168"/>
                </a:cubicBezTo>
                <a:cubicBezTo>
                  <a:pt x="58" y="171"/>
                  <a:pt x="60" y="177"/>
                  <a:pt x="63" y="180"/>
                </a:cubicBezTo>
                <a:cubicBezTo>
                  <a:pt x="69" y="184"/>
                  <a:pt x="73" y="182"/>
                  <a:pt x="79" y="1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9" name="Freeform 8"/>
          <p:cNvSpPr>
            <a:spLocks/>
          </p:cNvSpPr>
          <p:nvPr/>
        </p:nvSpPr>
        <p:spPr bwMode="auto">
          <a:xfrm>
            <a:off x="9467395" y="2425950"/>
            <a:ext cx="399760" cy="411381"/>
          </a:xfrm>
          <a:custGeom>
            <a:avLst/>
            <a:gdLst/>
            <a:ahLst/>
            <a:cxnLst>
              <a:cxn ang="0">
                <a:pos x="50" y="59"/>
              </a:cxn>
              <a:cxn ang="0">
                <a:pos x="60" y="57"/>
              </a:cxn>
              <a:cxn ang="0">
                <a:pos x="77" y="59"/>
              </a:cxn>
              <a:cxn ang="0">
                <a:pos x="98" y="38"/>
              </a:cxn>
              <a:cxn ang="0">
                <a:pos x="101" y="15"/>
              </a:cxn>
              <a:cxn ang="0">
                <a:pos x="122" y="6"/>
              </a:cxn>
              <a:cxn ang="0">
                <a:pos x="152" y="11"/>
              </a:cxn>
              <a:cxn ang="0">
                <a:pos x="178" y="11"/>
              </a:cxn>
              <a:cxn ang="0">
                <a:pos x="199" y="9"/>
              </a:cxn>
              <a:cxn ang="0">
                <a:pos x="199" y="9"/>
              </a:cxn>
              <a:cxn ang="0">
                <a:pos x="208" y="15"/>
              </a:cxn>
              <a:cxn ang="0">
                <a:pos x="210" y="24"/>
              </a:cxn>
              <a:cxn ang="0">
                <a:pos x="214" y="35"/>
              </a:cxn>
              <a:cxn ang="0">
                <a:pos x="214" y="35"/>
              </a:cxn>
              <a:cxn ang="0">
                <a:pos x="212" y="42"/>
              </a:cxn>
              <a:cxn ang="0">
                <a:pos x="198" y="56"/>
              </a:cxn>
              <a:cxn ang="0">
                <a:pos x="182" y="76"/>
              </a:cxn>
              <a:cxn ang="0">
                <a:pos x="169" y="86"/>
              </a:cxn>
              <a:cxn ang="0">
                <a:pos x="165" y="103"/>
              </a:cxn>
              <a:cxn ang="0">
                <a:pos x="151" y="116"/>
              </a:cxn>
              <a:cxn ang="0">
                <a:pos x="153" y="131"/>
              </a:cxn>
              <a:cxn ang="0">
                <a:pos x="149" y="141"/>
              </a:cxn>
              <a:cxn ang="0">
                <a:pos x="170" y="136"/>
              </a:cxn>
              <a:cxn ang="0">
                <a:pos x="174" y="152"/>
              </a:cxn>
              <a:cxn ang="0">
                <a:pos x="179" y="169"/>
              </a:cxn>
              <a:cxn ang="0">
                <a:pos x="171" y="189"/>
              </a:cxn>
              <a:cxn ang="0">
                <a:pos x="171" y="189"/>
              </a:cxn>
              <a:cxn ang="0">
                <a:pos x="165" y="195"/>
              </a:cxn>
              <a:cxn ang="0">
                <a:pos x="159" y="201"/>
              </a:cxn>
              <a:cxn ang="0">
                <a:pos x="151" y="211"/>
              </a:cxn>
              <a:cxn ang="0">
                <a:pos x="145" y="221"/>
              </a:cxn>
              <a:cxn ang="0">
                <a:pos x="145" y="221"/>
              </a:cxn>
              <a:cxn ang="0">
                <a:pos x="134" y="218"/>
              </a:cxn>
              <a:cxn ang="0">
                <a:pos x="126" y="213"/>
              </a:cxn>
              <a:cxn ang="0">
                <a:pos x="116" y="211"/>
              </a:cxn>
              <a:cxn ang="0">
                <a:pos x="98" y="216"/>
              </a:cxn>
              <a:cxn ang="0">
                <a:pos x="82" y="213"/>
              </a:cxn>
              <a:cxn ang="0">
                <a:pos x="58" y="213"/>
              </a:cxn>
              <a:cxn ang="0">
                <a:pos x="44" y="213"/>
              </a:cxn>
              <a:cxn ang="0">
                <a:pos x="34" y="211"/>
              </a:cxn>
              <a:cxn ang="0">
                <a:pos x="34" y="211"/>
              </a:cxn>
              <a:cxn ang="0">
                <a:pos x="32" y="205"/>
              </a:cxn>
              <a:cxn ang="0">
                <a:pos x="27" y="194"/>
              </a:cxn>
              <a:cxn ang="0">
                <a:pos x="11" y="190"/>
              </a:cxn>
              <a:cxn ang="0">
                <a:pos x="14" y="161"/>
              </a:cxn>
              <a:cxn ang="0">
                <a:pos x="33" y="154"/>
              </a:cxn>
              <a:cxn ang="0">
                <a:pos x="33" y="145"/>
              </a:cxn>
              <a:cxn ang="0">
                <a:pos x="38" y="134"/>
              </a:cxn>
              <a:cxn ang="0">
                <a:pos x="42" y="119"/>
              </a:cxn>
              <a:cxn ang="0">
                <a:pos x="44" y="106"/>
              </a:cxn>
              <a:cxn ang="0">
                <a:pos x="41" y="75"/>
              </a:cxn>
              <a:cxn ang="0">
                <a:pos x="50" y="59"/>
              </a:cxn>
            </a:cxnLst>
            <a:rect l="0" t="0" r="r" b="b"/>
            <a:pathLst>
              <a:path w="214" h="221">
                <a:moveTo>
                  <a:pt x="50" y="59"/>
                </a:moveTo>
                <a:cubicBezTo>
                  <a:pt x="60" y="57"/>
                  <a:pt x="60" y="57"/>
                  <a:pt x="60" y="57"/>
                </a:cubicBezTo>
                <a:cubicBezTo>
                  <a:pt x="66" y="62"/>
                  <a:pt x="71" y="61"/>
                  <a:pt x="77" y="59"/>
                </a:cubicBezTo>
                <a:cubicBezTo>
                  <a:pt x="84" y="56"/>
                  <a:pt x="107" y="51"/>
                  <a:pt x="98" y="38"/>
                </a:cubicBezTo>
                <a:cubicBezTo>
                  <a:pt x="88" y="26"/>
                  <a:pt x="90" y="25"/>
                  <a:pt x="101" y="15"/>
                </a:cubicBezTo>
                <a:cubicBezTo>
                  <a:pt x="104" y="13"/>
                  <a:pt x="118" y="0"/>
                  <a:pt x="122" y="6"/>
                </a:cubicBezTo>
                <a:cubicBezTo>
                  <a:pt x="130" y="17"/>
                  <a:pt x="149" y="4"/>
                  <a:pt x="152" y="11"/>
                </a:cubicBezTo>
                <a:cubicBezTo>
                  <a:pt x="158" y="26"/>
                  <a:pt x="167" y="12"/>
                  <a:pt x="178" y="11"/>
                </a:cubicBezTo>
                <a:cubicBezTo>
                  <a:pt x="199" y="9"/>
                  <a:pt x="199" y="9"/>
                  <a:pt x="199" y="9"/>
                </a:cubicBezTo>
                <a:cubicBezTo>
                  <a:pt x="199" y="9"/>
                  <a:pt x="199" y="9"/>
                  <a:pt x="199" y="9"/>
                </a:cubicBezTo>
                <a:cubicBezTo>
                  <a:pt x="202" y="10"/>
                  <a:pt x="206" y="12"/>
                  <a:pt x="208" y="15"/>
                </a:cubicBezTo>
                <a:cubicBezTo>
                  <a:pt x="210" y="18"/>
                  <a:pt x="210" y="20"/>
                  <a:pt x="210" y="24"/>
                </a:cubicBezTo>
                <a:cubicBezTo>
                  <a:pt x="211" y="28"/>
                  <a:pt x="213" y="31"/>
                  <a:pt x="214" y="35"/>
                </a:cubicBezTo>
                <a:cubicBezTo>
                  <a:pt x="214" y="35"/>
                  <a:pt x="214" y="35"/>
                  <a:pt x="214" y="35"/>
                </a:cubicBezTo>
                <a:cubicBezTo>
                  <a:pt x="212" y="42"/>
                  <a:pt x="212" y="42"/>
                  <a:pt x="212" y="42"/>
                </a:cubicBezTo>
                <a:cubicBezTo>
                  <a:pt x="210" y="51"/>
                  <a:pt x="204" y="52"/>
                  <a:pt x="198" y="56"/>
                </a:cubicBezTo>
                <a:cubicBezTo>
                  <a:pt x="190" y="61"/>
                  <a:pt x="190" y="73"/>
                  <a:pt x="182" y="76"/>
                </a:cubicBezTo>
                <a:cubicBezTo>
                  <a:pt x="177" y="78"/>
                  <a:pt x="171" y="80"/>
                  <a:pt x="169" y="86"/>
                </a:cubicBezTo>
                <a:cubicBezTo>
                  <a:pt x="167" y="92"/>
                  <a:pt x="170" y="99"/>
                  <a:pt x="165" y="103"/>
                </a:cubicBezTo>
                <a:cubicBezTo>
                  <a:pt x="156" y="110"/>
                  <a:pt x="152" y="99"/>
                  <a:pt x="151" y="116"/>
                </a:cubicBezTo>
                <a:cubicBezTo>
                  <a:pt x="151" y="120"/>
                  <a:pt x="154" y="128"/>
                  <a:pt x="153" y="131"/>
                </a:cubicBezTo>
                <a:cubicBezTo>
                  <a:pt x="152" y="135"/>
                  <a:pt x="146" y="137"/>
                  <a:pt x="149" y="141"/>
                </a:cubicBezTo>
                <a:cubicBezTo>
                  <a:pt x="154" y="148"/>
                  <a:pt x="165" y="134"/>
                  <a:pt x="170" y="136"/>
                </a:cubicBezTo>
                <a:cubicBezTo>
                  <a:pt x="173" y="138"/>
                  <a:pt x="174" y="148"/>
                  <a:pt x="174" y="152"/>
                </a:cubicBezTo>
                <a:cubicBezTo>
                  <a:pt x="174" y="158"/>
                  <a:pt x="172" y="165"/>
                  <a:pt x="179" y="169"/>
                </a:cubicBezTo>
                <a:cubicBezTo>
                  <a:pt x="188" y="174"/>
                  <a:pt x="175" y="186"/>
                  <a:pt x="171" y="189"/>
                </a:cubicBezTo>
                <a:cubicBezTo>
                  <a:pt x="171" y="189"/>
                  <a:pt x="171" y="189"/>
                  <a:pt x="171" y="189"/>
                </a:cubicBezTo>
                <a:cubicBezTo>
                  <a:pt x="168" y="191"/>
                  <a:pt x="167" y="193"/>
                  <a:pt x="165" y="195"/>
                </a:cubicBezTo>
                <a:cubicBezTo>
                  <a:pt x="163" y="197"/>
                  <a:pt x="161" y="199"/>
                  <a:pt x="159" y="201"/>
                </a:cubicBezTo>
                <a:cubicBezTo>
                  <a:pt x="156" y="204"/>
                  <a:pt x="154" y="207"/>
                  <a:pt x="151" y="211"/>
                </a:cubicBezTo>
                <a:cubicBezTo>
                  <a:pt x="148" y="214"/>
                  <a:pt x="148" y="218"/>
                  <a:pt x="145" y="221"/>
                </a:cubicBezTo>
                <a:cubicBezTo>
                  <a:pt x="145" y="221"/>
                  <a:pt x="145" y="221"/>
                  <a:pt x="145" y="221"/>
                </a:cubicBezTo>
                <a:cubicBezTo>
                  <a:pt x="141" y="220"/>
                  <a:pt x="137" y="219"/>
                  <a:pt x="134" y="218"/>
                </a:cubicBezTo>
                <a:cubicBezTo>
                  <a:pt x="131" y="217"/>
                  <a:pt x="130" y="214"/>
                  <a:pt x="126" y="213"/>
                </a:cubicBezTo>
                <a:cubicBezTo>
                  <a:pt x="123" y="211"/>
                  <a:pt x="119" y="211"/>
                  <a:pt x="116" y="211"/>
                </a:cubicBezTo>
                <a:cubicBezTo>
                  <a:pt x="109" y="212"/>
                  <a:pt x="105" y="218"/>
                  <a:pt x="98" y="216"/>
                </a:cubicBezTo>
                <a:cubicBezTo>
                  <a:pt x="93" y="215"/>
                  <a:pt x="87" y="215"/>
                  <a:pt x="82" y="213"/>
                </a:cubicBezTo>
                <a:cubicBezTo>
                  <a:pt x="74" y="211"/>
                  <a:pt x="64" y="205"/>
                  <a:pt x="58" y="213"/>
                </a:cubicBezTo>
                <a:cubicBezTo>
                  <a:pt x="52" y="220"/>
                  <a:pt x="50" y="215"/>
                  <a:pt x="44" y="213"/>
                </a:cubicBezTo>
                <a:cubicBezTo>
                  <a:pt x="41" y="211"/>
                  <a:pt x="37" y="211"/>
                  <a:pt x="34" y="211"/>
                </a:cubicBezTo>
                <a:cubicBezTo>
                  <a:pt x="34" y="211"/>
                  <a:pt x="34" y="211"/>
                  <a:pt x="34" y="211"/>
                </a:cubicBezTo>
                <a:cubicBezTo>
                  <a:pt x="32" y="205"/>
                  <a:pt x="32" y="205"/>
                  <a:pt x="32" y="205"/>
                </a:cubicBezTo>
                <a:cubicBezTo>
                  <a:pt x="32" y="201"/>
                  <a:pt x="32" y="195"/>
                  <a:pt x="27" y="194"/>
                </a:cubicBezTo>
                <a:cubicBezTo>
                  <a:pt x="22" y="192"/>
                  <a:pt x="17" y="193"/>
                  <a:pt x="11" y="190"/>
                </a:cubicBezTo>
                <a:cubicBezTo>
                  <a:pt x="0" y="185"/>
                  <a:pt x="6" y="166"/>
                  <a:pt x="14" y="161"/>
                </a:cubicBezTo>
                <a:cubicBezTo>
                  <a:pt x="19" y="157"/>
                  <a:pt x="34" y="161"/>
                  <a:pt x="33" y="154"/>
                </a:cubicBezTo>
                <a:cubicBezTo>
                  <a:pt x="33" y="152"/>
                  <a:pt x="30" y="147"/>
                  <a:pt x="33" y="145"/>
                </a:cubicBezTo>
                <a:cubicBezTo>
                  <a:pt x="37" y="142"/>
                  <a:pt x="37" y="139"/>
                  <a:pt x="38" y="134"/>
                </a:cubicBezTo>
                <a:cubicBezTo>
                  <a:pt x="39" y="127"/>
                  <a:pt x="38" y="124"/>
                  <a:pt x="42" y="119"/>
                </a:cubicBezTo>
                <a:cubicBezTo>
                  <a:pt x="46" y="114"/>
                  <a:pt x="46" y="111"/>
                  <a:pt x="44" y="106"/>
                </a:cubicBezTo>
                <a:cubicBezTo>
                  <a:pt x="41" y="98"/>
                  <a:pt x="39" y="83"/>
                  <a:pt x="41" y="75"/>
                </a:cubicBezTo>
                <a:cubicBezTo>
                  <a:pt x="43" y="70"/>
                  <a:pt x="51" y="64"/>
                  <a:pt x="50" y="59"/>
                </a:cubicBezTo>
                <a:close/>
              </a:path>
            </a:pathLst>
          </a:custGeom>
          <a:solidFill>
            <a:srgbClr val="44546B"/>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0" name="Freeform 9"/>
          <p:cNvSpPr>
            <a:spLocks/>
          </p:cNvSpPr>
          <p:nvPr/>
        </p:nvSpPr>
        <p:spPr bwMode="auto">
          <a:xfrm>
            <a:off x="9739325" y="1837931"/>
            <a:ext cx="297496" cy="474133"/>
          </a:xfrm>
          <a:custGeom>
            <a:avLst/>
            <a:gdLst/>
            <a:ahLst/>
            <a:cxnLst>
              <a:cxn ang="0">
                <a:pos x="4" y="51"/>
              </a:cxn>
              <a:cxn ang="0">
                <a:pos x="11" y="57"/>
              </a:cxn>
              <a:cxn ang="0">
                <a:pos x="15" y="66"/>
              </a:cxn>
              <a:cxn ang="0">
                <a:pos x="13" y="78"/>
              </a:cxn>
              <a:cxn ang="0">
                <a:pos x="6" y="94"/>
              </a:cxn>
              <a:cxn ang="0">
                <a:pos x="4" y="112"/>
              </a:cxn>
              <a:cxn ang="0">
                <a:pos x="11" y="128"/>
              </a:cxn>
              <a:cxn ang="0">
                <a:pos x="22" y="131"/>
              </a:cxn>
              <a:cxn ang="0">
                <a:pos x="27" y="133"/>
              </a:cxn>
              <a:cxn ang="0">
                <a:pos x="42" y="128"/>
              </a:cxn>
              <a:cxn ang="0">
                <a:pos x="67" y="126"/>
              </a:cxn>
              <a:cxn ang="0">
                <a:pos x="80" y="147"/>
              </a:cxn>
              <a:cxn ang="0">
                <a:pos x="85" y="163"/>
              </a:cxn>
              <a:cxn ang="0">
                <a:pos x="77" y="180"/>
              </a:cxn>
              <a:cxn ang="0">
                <a:pos x="72" y="191"/>
              </a:cxn>
              <a:cxn ang="0">
                <a:pos x="76" y="200"/>
              </a:cxn>
              <a:cxn ang="0">
                <a:pos x="53" y="226"/>
              </a:cxn>
              <a:cxn ang="0">
                <a:pos x="50" y="234"/>
              </a:cxn>
              <a:cxn ang="0">
                <a:pos x="50" y="234"/>
              </a:cxn>
              <a:cxn ang="0">
                <a:pos x="56" y="245"/>
              </a:cxn>
              <a:cxn ang="0">
                <a:pos x="60" y="244"/>
              </a:cxn>
              <a:cxn ang="0">
                <a:pos x="67" y="246"/>
              </a:cxn>
              <a:cxn ang="0">
                <a:pos x="72" y="241"/>
              </a:cxn>
              <a:cxn ang="0">
                <a:pos x="76" y="240"/>
              </a:cxn>
              <a:cxn ang="0">
                <a:pos x="85" y="238"/>
              </a:cxn>
              <a:cxn ang="0">
                <a:pos x="102" y="242"/>
              </a:cxn>
              <a:cxn ang="0">
                <a:pos x="120" y="240"/>
              </a:cxn>
              <a:cxn ang="0">
                <a:pos x="126" y="248"/>
              </a:cxn>
              <a:cxn ang="0">
                <a:pos x="133" y="255"/>
              </a:cxn>
              <a:cxn ang="0">
                <a:pos x="146" y="252"/>
              </a:cxn>
              <a:cxn ang="0">
                <a:pos x="146" y="252"/>
              </a:cxn>
              <a:cxn ang="0">
                <a:pos x="149" y="245"/>
              </a:cxn>
              <a:cxn ang="0">
                <a:pos x="147" y="231"/>
              </a:cxn>
              <a:cxn ang="0">
                <a:pos x="146" y="208"/>
              </a:cxn>
              <a:cxn ang="0">
                <a:pos x="155" y="186"/>
              </a:cxn>
              <a:cxn ang="0">
                <a:pos x="159" y="159"/>
              </a:cxn>
              <a:cxn ang="0">
                <a:pos x="155" y="125"/>
              </a:cxn>
              <a:cxn ang="0">
                <a:pos x="132" y="102"/>
              </a:cxn>
              <a:cxn ang="0">
                <a:pos x="91" y="75"/>
              </a:cxn>
              <a:cxn ang="0">
                <a:pos x="67" y="40"/>
              </a:cxn>
              <a:cxn ang="0">
                <a:pos x="57" y="35"/>
              </a:cxn>
              <a:cxn ang="0">
                <a:pos x="51" y="25"/>
              </a:cxn>
              <a:cxn ang="0">
                <a:pos x="39" y="2"/>
              </a:cxn>
              <a:cxn ang="0">
                <a:pos x="38" y="0"/>
              </a:cxn>
              <a:cxn ang="0">
                <a:pos x="38" y="0"/>
              </a:cxn>
              <a:cxn ang="0">
                <a:pos x="28" y="2"/>
              </a:cxn>
              <a:cxn ang="0">
                <a:pos x="27" y="20"/>
              </a:cxn>
              <a:cxn ang="0">
                <a:pos x="26" y="34"/>
              </a:cxn>
              <a:cxn ang="0">
                <a:pos x="17" y="33"/>
              </a:cxn>
              <a:cxn ang="0">
                <a:pos x="3" y="27"/>
              </a:cxn>
              <a:cxn ang="0">
                <a:pos x="1" y="35"/>
              </a:cxn>
              <a:cxn ang="0">
                <a:pos x="4" y="45"/>
              </a:cxn>
              <a:cxn ang="0">
                <a:pos x="4" y="51"/>
              </a:cxn>
            </a:cxnLst>
            <a:rect l="0" t="0" r="r" b="b"/>
            <a:pathLst>
              <a:path w="160" h="255">
                <a:moveTo>
                  <a:pt x="4" y="51"/>
                </a:moveTo>
                <a:cubicBezTo>
                  <a:pt x="7" y="54"/>
                  <a:pt x="8" y="55"/>
                  <a:pt x="11" y="57"/>
                </a:cubicBezTo>
                <a:cubicBezTo>
                  <a:pt x="15" y="60"/>
                  <a:pt x="13" y="62"/>
                  <a:pt x="15" y="66"/>
                </a:cubicBezTo>
                <a:cubicBezTo>
                  <a:pt x="17" y="70"/>
                  <a:pt x="20" y="76"/>
                  <a:pt x="13" y="78"/>
                </a:cubicBezTo>
                <a:cubicBezTo>
                  <a:pt x="5" y="80"/>
                  <a:pt x="8" y="87"/>
                  <a:pt x="6" y="94"/>
                </a:cubicBezTo>
                <a:cubicBezTo>
                  <a:pt x="9" y="104"/>
                  <a:pt x="4" y="104"/>
                  <a:pt x="4" y="112"/>
                </a:cubicBezTo>
                <a:cubicBezTo>
                  <a:pt x="3" y="116"/>
                  <a:pt x="10" y="123"/>
                  <a:pt x="11" y="128"/>
                </a:cubicBezTo>
                <a:cubicBezTo>
                  <a:pt x="14" y="141"/>
                  <a:pt x="15" y="132"/>
                  <a:pt x="22" y="131"/>
                </a:cubicBezTo>
                <a:cubicBezTo>
                  <a:pt x="24" y="131"/>
                  <a:pt x="25" y="132"/>
                  <a:pt x="27" y="133"/>
                </a:cubicBezTo>
                <a:cubicBezTo>
                  <a:pt x="30" y="133"/>
                  <a:pt x="38" y="129"/>
                  <a:pt x="42" y="128"/>
                </a:cubicBezTo>
                <a:cubicBezTo>
                  <a:pt x="51" y="126"/>
                  <a:pt x="58" y="129"/>
                  <a:pt x="67" y="126"/>
                </a:cubicBezTo>
                <a:cubicBezTo>
                  <a:pt x="86" y="120"/>
                  <a:pt x="78" y="134"/>
                  <a:pt x="80" y="147"/>
                </a:cubicBezTo>
                <a:cubicBezTo>
                  <a:pt x="81" y="152"/>
                  <a:pt x="84" y="158"/>
                  <a:pt x="85" y="163"/>
                </a:cubicBezTo>
                <a:cubicBezTo>
                  <a:pt x="85" y="168"/>
                  <a:pt x="79" y="174"/>
                  <a:pt x="77" y="180"/>
                </a:cubicBezTo>
                <a:cubicBezTo>
                  <a:pt x="82" y="187"/>
                  <a:pt x="74" y="186"/>
                  <a:pt x="72" y="191"/>
                </a:cubicBezTo>
                <a:cubicBezTo>
                  <a:pt x="72" y="194"/>
                  <a:pt x="75" y="198"/>
                  <a:pt x="76" y="200"/>
                </a:cubicBezTo>
                <a:cubicBezTo>
                  <a:pt x="80" y="212"/>
                  <a:pt x="59" y="217"/>
                  <a:pt x="53" y="226"/>
                </a:cubicBezTo>
                <a:cubicBezTo>
                  <a:pt x="50" y="234"/>
                  <a:pt x="50" y="234"/>
                  <a:pt x="50" y="234"/>
                </a:cubicBezTo>
                <a:cubicBezTo>
                  <a:pt x="50" y="234"/>
                  <a:pt x="50" y="234"/>
                  <a:pt x="50" y="234"/>
                </a:cubicBezTo>
                <a:cubicBezTo>
                  <a:pt x="51" y="237"/>
                  <a:pt x="53" y="243"/>
                  <a:pt x="56" y="245"/>
                </a:cubicBezTo>
                <a:cubicBezTo>
                  <a:pt x="57" y="245"/>
                  <a:pt x="59" y="244"/>
                  <a:pt x="60" y="244"/>
                </a:cubicBezTo>
                <a:cubicBezTo>
                  <a:pt x="62" y="244"/>
                  <a:pt x="64" y="247"/>
                  <a:pt x="67" y="246"/>
                </a:cubicBezTo>
                <a:cubicBezTo>
                  <a:pt x="70" y="245"/>
                  <a:pt x="70" y="243"/>
                  <a:pt x="72" y="241"/>
                </a:cubicBezTo>
                <a:cubicBezTo>
                  <a:pt x="74" y="239"/>
                  <a:pt x="74" y="240"/>
                  <a:pt x="76" y="240"/>
                </a:cubicBezTo>
                <a:cubicBezTo>
                  <a:pt x="79" y="240"/>
                  <a:pt x="81" y="235"/>
                  <a:pt x="85" y="238"/>
                </a:cubicBezTo>
                <a:cubicBezTo>
                  <a:pt x="92" y="243"/>
                  <a:pt x="92" y="244"/>
                  <a:pt x="102" y="242"/>
                </a:cubicBezTo>
                <a:cubicBezTo>
                  <a:pt x="107" y="241"/>
                  <a:pt x="114" y="238"/>
                  <a:pt x="120" y="240"/>
                </a:cubicBezTo>
                <a:cubicBezTo>
                  <a:pt x="124" y="242"/>
                  <a:pt x="125" y="244"/>
                  <a:pt x="126" y="248"/>
                </a:cubicBezTo>
                <a:cubicBezTo>
                  <a:pt x="127" y="250"/>
                  <a:pt x="130" y="255"/>
                  <a:pt x="133" y="255"/>
                </a:cubicBezTo>
                <a:cubicBezTo>
                  <a:pt x="136" y="255"/>
                  <a:pt x="143" y="249"/>
                  <a:pt x="146" y="252"/>
                </a:cubicBezTo>
                <a:cubicBezTo>
                  <a:pt x="146" y="252"/>
                  <a:pt x="146" y="252"/>
                  <a:pt x="146" y="252"/>
                </a:cubicBezTo>
                <a:cubicBezTo>
                  <a:pt x="146" y="250"/>
                  <a:pt x="147" y="248"/>
                  <a:pt x="149" y="245"/>
                </a:cubicBezTo>
                <a:cubicBezTo>
                  <a:pt x="153" y="242"/>
                  <a:pt x="149" y="235"/>
                  <a:pt x="147" y="231"/>
                </a:cubicBezTo>
                <a:cubicBezTo>
                  <a:pt x="145" y="223"/>
                  <a:pt x="146" y="215"/>
                  <a:pt x="146" y="208"/>
                </a:cubicBezTo>
                <a:cubicBezTo>
                  <a:pt x="146" y="200"/>
                  <a:pt x="152" y="193"/>
                  <a:pt x="155" y="186"/>
                </a:cubicBezTo>
                <a:cubicBezTo>
                  <a:pt x="159" y="176"/>
                  <a:pt x="159" y="170"/>
                  <a:pt x="159" y="159"/>
                </a:cubicBezTo>
                <a:cubicBezTo>
                  <a:pt x="159" y="147"/>
                  <a:pt x="160" y="136"/>
                  <a:pt x="155" y="125"/>
                </a:cubicBezTo>
                <a:cubicBezTo>
                  <a:pt x="150" y="117"/>
                  <a:pt x="141" y="107"/>
                  <a:pt x="132" y="102"/>
                </a:cubicBezTo>
                <a:cubicBezTo>
                  <a:pt x="120" y="96"/>
                  <a:pt x="99" y="86"/>
                  <a:pt x="91" y="75"/>
                </a:cubicBezTo>
                <a:cubicBezTo>
                  <a:pt x="83" y="63"/>
                  <a:pt x="75" y="51"/>
                  <a:pt x="67" y="40"/>
                </a:cubicBezTo>
                <a:cubicBezTo>
                  <a:pt x="65" y="37"/>
                  <a:pt x="60" y="38"/>
                  <a:pt x="57" y="35"/>
                </a:cubicBezTo>
                <a:cubicBezTo>
                  <a:pt x="54" y="33"/>
                  <a:pt x="53" y="28"/>
                  <a:pt x="51" y="25"/>
                </a:cubicBezTo>
                <a:cubicBezTo>
                  <a:pt x="46" y="17"/>
                  <a:pt x="45" y="9"/>
                  <a:pt x="39" y="2"/>
                </a:cubicBezTo>
                <a:cubicBezTo>
                  <a:pt x="39" y="1"/>
                  <a:pt x="39" y="1"/>
                  <a:pt x="38" y="0"/>
                </a:cubicBezTo>
                <a:cubicBezTo>
                  <a:pt x="38" y="0"/>
                  <a:pt x="38" y="0"/>
                  <a:pt x="38" y="0"/>
                </a:cubicBezTo>
                <a:cubicBezTo>
                  <a:pt x="28" y="2"/>
                  <a:pt x="28" y="2"/>
                  <a:pt x="28" y="2"/>
                </a:cubicBezTo>
                <a:cubicBezTo>
                  <a:pt x="23" y="8"/>
                  <a:pt x="27" y="13"/>
                  <a:pt x="27" y="20"/>
                </a:cubicBezTo>
                <a:cubicBezTo>
                  <a:pt x="27" y="23"/>
                  <a:pt x="27" y="31"/>
                  <a:pt x="26" y="34"/>
                </a:cubicBezTo>
                <a:cubicBezTo>
                  <a:pt x="24" y="37"/>
                  <a:pt x="19" y="35"/>
                  <a:pt x="17" y="33"/>
                </a:cubicBezTo>
                <a:cubicBezTo>
                  <a:pt x="14" y="29"/>
                  <a:pt x="8" y="25"/>
                  <a:pt x="3" y="27"/>
                </a:cubicBezTo>
                <a:cubicBezTo>
                  <a:pt x="0" y="29"/>
                  <a:pt x="0" y="33"/>
                  <a:pt x="1" y="35"/>
                </a:cubicBezTo>
                <a:cubicBezTo>
                  <a:pt x="3" y="39"/>
                  <a:pt x="4" y="41"/>
                  <a:pt x="4" y="45"/>
                </a:cubicBezTo>
                <a:cubicBezTo>
                  <a:pt x="4" y="51"/>
                  <a:pt x="4" y="51"/>
                  <a:pt x="4" y="5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1" name="Freeform 10"/>
          <p:cNvSpPr>
            <a:spLocks/>
          </p:cNvSpPr>
          <p:nvPr/>
        </p:nvSpPr>
        <p:spPr bwMode="auto">
          <a:xfrm>
            <a:off x="9467395" y="1810041"/>
            <a:ext cx="432298" cy="515969"/>
          </a:xfrm>
          <a:custGeom>
            <a:avLst/>
            <a:gdLst/>
            <a:ahLst/>
            <a:cxnLst>
              <a:cxn ang="0">
                <a:pos x="163" y="261"/>
              </a:cxn>
              <a:cxn ang="0">
                <a:pos x="169" y="261"/>
              </a:cxn>
              <a:cxn ang="0">
                <a:pos x="181" y="254"/>
              </a:cxn>
              <a:cxn ang="0">
                <a:pos x="188" y="253"/>
              </a:cxn>
              <a:cxn ang="0">
                <a:pos x="197" y="248"/>
              </a:cxn>
              <a:cxn ang="0">
                <a:pos x="197" y="248"/>
              </a:cxn>
              <a:cxn ang="0">
                <a:pos x="200" y="240"/>
              </a:cxn>
              <a:cxn ang="0">
                <a:pos x="223" y="214"/>
              </a:cxn>
              <a:cxn ang="0">
                <a:pos x="219" y="205"/>
              </a:cxn>
              <a:cxn ang="0">
                <a:pos x="224" y="194"/>
              </a:cxn>
              <a:cxn ang="0">
                <a:pos x="232" y="177"/>
              </a:cxn>
              <a:cxn ang="0">
                <a:pos x="227" y="161"/>
              </a:cxn>
              <a:cxn ang="0">
                <a:pos x="214" y="140"/>
              </a:cxn>
              <a:cxn ang="0">
                <a:pos x="189" y="142"/>
              </a:cxn>
              <a:cxn ang="0">
                <a:pos x="174" y="147"/>
              </a:cxn>
              <a:cxn ang="0">
                <a:pos x="169" y="145"/>
              </a:cxn>
              <a:cxn ang="0">
                <a:pos x="158" y="142"/>
              </a:cxn>
              <a:cxn ang="0">
                <a:pos x="151" y="126"/>
              </a:cxn>
              <a:cxn ang="0">
                <a:pos x="153" y="108"/>
              </a:cxn>
              <a:cxn ang="0">
                <a:pos x="160" y="92"/>
              </a:cxn>
              <a:cxn ang="0">
                <a:pos x="162" y="80"/>
              </a:cxn>
              <a:cxn ang="0">
                <a:pos x="158" y="71"/>
              </a:cxn>
              <a:cxn ang="0">
                <a:pos x="151" y="65"/>
              </a:cxn>
              <a:cxn ang="0">
                <a:pos x="151" y="65"/>
              </a:cxn>
              <a:cxn ang="0">
                <a:pos x="131" y="60"/>
              </a:cxn>
              <a:cxn ang="0">
                <a:pos x="121" y="48"/>
              </a:cxn>
              <a:cxn ang="0">
                <a:pos x="109" y="52"/>
              </a:cxn>
              <a:cxn ang="0">
                <a:pos x="100" y="38"/>
              </a:cxn>
              <a:cxn ang="0">
                <a:pos x="75" y="23"/>
              </a:cxn>
              <a:cxn ang="0">
                <a:pos x="49" y="10"/>
              </a:cxn>
              <a:cxn ang="0">
                <a:pos x="35" y="20"/>
              </a:cxn>
              <a:cxn ang="0">
                <a:pos x="28" y="29"/>
              </a:cxn>
              <a:cxn ang="0">
                <a:pos x="31" y="51"/>
              </a:cxn>
              <a:cxn ang="0">
                <a:pos x="31" y="51"/>
              </a:cxn>
              <a:cxn ang="0">
                <a:pos x="27" y="56"/>
              </a:cxn>
              <a:cxn ang="0">
                <a:pos x="26" y="66"/>
              </a:cxn>
              <a:cxn ang="0">
                <a:pos x="30" y="74"/>
              </a:cxn>
              <a:cxn ang="0">
                <a:pos x="30" y="88"/>
              </a:cxn>
              <a:cxn ang="0">
                <a:pos x="31" y="102"/>
              </a:cxn>
              <a:cxn ang="0">
                <a:pos x="20" y="109"/>
              </a:cxn>
              <a:cxn ang="0">
                <a:pos x="8" y="123"/>
              </a:cxn>
              <a:cxn ang="0">
                <a:pos x="6" y="151"/>
              </a:cxn>
              <a:cxn ang="0">
                <a:pos x="6" y="171"/>
              </a:cxn>
              <a:cxn ang="0">
                <a:pos x="22" y="178"/>
              </a:cxn>
              <a:cxn ang="0">
                <a:pos x="32" y="184"/>
              </a:cxn>
              <a:cxn ang="0">
                <a:pos x="49" y="183"/>
              </a:cxn>
              <a:cxn ang="0">
                <a:pos x="66" y="193"/>
              </a:cxn>
              <a:cxn ang="0">
                <a:pos x="75" y="197"/>
              </a:cxn>
              <a:cxn ang="0">
                <a:pos x="76" y="201"/>
              </a:cxn>
              <a:cxn ang="0">
                <a:pos x="81" y="206"/>
              </a:cxn>
              <a:cxn ang="0">
                <a:pos x="83" y="215"/>
              </a:cxn>
              <a:cxn ang="0">
                <a:pos x="84" y="219"/>
              </a:cxn>
              <a:cxn ang="0">
                <a:pos x="84" y="219"/>
              </a:cxn>
              <a:cxn ang="0">
                <a:pos x="96" y="227"/>
              </a:cxn>
              <a:cxn ang="0">
                <a:pos x="103" y="235"/>
              </a:cxn>
              <a:cxn ang="0">
                <a:pos x="106" y="243"/>
              </a:cxn>
              <a:cxn ang="0">
                <a:pos x="119" y="257"/>
              </a:cxn>
              <a:cxn ang="0">
                <a:pos x="141" y="269"/>
              </a:cxn>
              <a:cxn ang="0">
                <a:pos x="152" y="259"/>
              </a:cxn>
              <a:cxn ang="0">
                <a:pos x="163" y="261"/>
              </a:cxn>
            </a:cxnLst>
            <a:rect l="0" t="0" r="r" b="b"/>
            <a:pathLst>
              <a:path w="233" h="277">
                <a:moveTo>
                  <a:pt x="163" y="261"/>
                </a:moveTo>
                <a:cubicBezTo>
                  <a:pt x="165" y="261"/>
                  <a:pt x="167" y="262"/>
                  <a:pt x="169" y="261"/>
                </a:cubicBezTo>
                <a:cubicBezTo>
                  <a:pt x="173" y="258"/>
                  <a:pt x="175" y="252"/>
                  <a:pt x="181" y="254"/>
                </a:cubicBezTo>
                <a:cubicBezTo>
                  <a:pt x="184" y="255"/>
                  <a:pt x="185" y="255"/>
                  <a:pt x="188" y="253"/>
                </a:cubicBezTo>
                <a:cubicBezTo>
                  <a:pt x="191" y="251"/>
                  <a:pt x="194" y="249"/>
                  <a:pt x="197" y="248"/>
                </a:cubicBezTo>
                <a:cubicBezTo>
                  <a:pt x="197" y="248"/>
                  <a:pt x="197" y="248"/>
                  <a:pt x="197" y="248"/>
                </a:cubicBezTo>
                <a:cubicBezTo>
                  <a:pt x="200" y="240"/>
                  <a:pt x="200" y="240"/>
                  <a:pt x="200" y="240"/>
                </a:cubicBezTo>
                <a:cubicBezTo>
                  <a:pt x="206" y="231"/>
                  <a:pt x="227" y="226"/>
                  <a:pt x="223" y="214"/>
                </a:cubicBezTo>
                <a:cubicBezTo>
                  <a:pt x="222" y="212"/>
                  <a:pt x="219" y="208"/>
                  <a:pt x="219" y="205"/>
                </a:cubicBezTo>
                <a:cubicBezTo>
                  <a:pt x="221" y="200"/>
                  <a:pt x="229" y="201"/>
                  <a:pt x="224" y="194"/>
                </a:cubicBezTo>
                <a:cubicBezTo>
                  <a:pt x="226" y="188"/>
                  <a:pt x="232" y="182"/>
                  <a:pt x="232" y="177"/>
                </a:cubicBezTo>
                <a:cubicBezTo>
                  <a:pt x="231" y="172"/>
                  <a:pt x="228" y="166"/>
                  <a:pt x="227" y="161"/>
                </a:cubicBezTo>
                <a:cubicBezTo>
                  <a:pt x="225" y="148"/>
                  <a:pt x="233" y="134"/>
                  <a:pt x="214" y="140"/>
                </a:cubicBezTo>
                <a:cubicBezTo>
                  <a:pt x="205" y="143"/>
                  <a:pt x="198" y="140"/>
                  <a:pt x="189" y="142"/>
                </a:cubicBezTo>
                <a:cubicBezTo>
                  <a:pt x="185" y="143"/>
                  <a:pt x="177" y="147"/>
                  <a:pt x="174" y="147"/>
                </a:cubicBezTo>
                <a:cubicBezTo>
                  <a:pt x="172" y="146"/>
                  <a:pt x="171" y="145"/>
                  <a:pt x="169" y="145"/>
                </a:cubicBezTo>
                <a:cubicBezTo>
                  <a:pt x="162" y="146"/>
                  <a:pt x="161" y="155"/>
                  <a:pt x="158" y="142"/>
                </a:cubicBezTo>
                <a:cubicBezTo>
                  <a:pt x="157" y="137"/>
                  <a:pt x="150" y="130"/>
                  <a:pt x="151" y="126"/>
                </a:cubicBezTo>
                <a:cubicBezTo>
                  <a:pt x="151" y="118"/>
                  <a:pt x="156" y="118"/>
                  <a:pt x="153" y="108"/>
                </a:cubicBezTo>
                <a:cubicBezTo>
                  <a:pt x="155" y="101"/>
                  <a:pt x="152" y="94"/>
                  <a:pt x="160" y="92"/>
                </a:cubicBezTo>
                <a:cubicBezTo>
                  <a:pt x="167" y="90"/>
                  <a:pt x="164" y="84"/>
                  <a:pt x="162" y="80"/>
                </a:cubicBezTo>
                <a:cubicBezTo>
                  <a:pt x="160" y="76"/>
                  <a:pt x="162" y="74"/>
                  <a:pt x="158" y="71"/>
                </a:cubicBezTo>
                <a:cubicBezTo>
                  <a:pt x="155" y="69"/>
                  <a:pt x="154" y="68"/>
                  <a:pt x="151" y="65"/>
                </a:cubicBezTo>
                <a:cubicBezTo>
                  <a:pt x="151" y="65"/>
                  <a:pt x="151" y="65"/>
                  <a:pt x="151" y="65"/>
                </a:cubicBezTo>
                <a:cubicBezTo>
                  <a:pt x="142" y="70"/>
                  <a:pt x="138" y="66"/>
                  <a:pt x="131" y="60"/>
                </a:cubicBezTo>
                <a:cubicBezTo>
                  <a:pt x="125" y="54"/>
                  <a:pt x="132" y="48"/>
                  <a:pt x="121" y="48"/>
                </a:cubicBezTo>
                <a:cubicBezTo>
                  <a:pt x="114" y="49"/>
                  <a:pt x="115" y="51"/>
                  <a:pt x="109" y="52"/>
                </a:cubicBezTo>
                <a:cubicBezTo>
                  <a:pt x="105" y="53"/>
                  <a:pt x="106" y="41"/>
                  <a:pt x="100" y="38"/>
                </a:cubicBezTo>
                <a:cubicBezTo>
                  <a:pt x="90" y="34"/>
                  <a:pt x="82" y="34"/>
                  <a:pt x="75" y="23"/>
                </a:cubicBezTo>
                <a:cubicBezTo>
                  <a:pt x="72" y="17"/>
                  <a:pt x="56" y="0"/>
                  <a:pt x="49" y="10"/>
                </a:cubicBezTo>
                <a:cubicBezTo>
                  <a:pt x="46" y="15"/>
                  <a:pt x="44" y="25"/>
                  <a:pt x="35" y="20"/>
                </a:cubicBezTo>
                <a:cubicBezTo>
                  <a:pt x="26" y="14"/>
                  <a:pt x="24" y="22"/>
                  <a:pt x="28" y="29"/>
                </a:cubicBezTo>
                <a:cubicBezTo>
                  <a:pt x="30" y="33"/>
                  <a:pt x="35" y="48"/>
                  <a:pt x="31" y="51"/>
                </a:cubicBezTo>
                <a:cubicBezTo>
                  <a:pt x="31" y="51"/>
                  <a:pt x="31" y="51"/>
                  <a:pt x="31" y="51"/>
                </a:cubicBezTo>
                <a:cubicBezTo>
                  <a:pt x="30" y="53"/>
                  <a:pt x="28" y="54"/>
                  <a:pt x="27" y="56"/>
                </a:cubicBezTo>
                <a:cubicBezTo>
                  <a:pt x="26" y="57"/>
                  <a:pt x="26" y="64"/>
                  <a:pt x="26" y="66"/>
                </a:cubicBezTo>
                <a:cubicBezTo>
                  <a:pt x="26" y="70"/>
                  <a:pt x="29" y="71"/>
                  <a:pt x="30" y="74"/>
                </a:cubicBezTo>
                <a:cubicBezTo>
                  <a:pt x="32" y="78"/>
                  <a:pt x="30" y="84"/>
                  <a:pt x="30" y="88"/>
                </a:cubicBezTo>
                <a:cubicBezTo>
                  <a:pt x="30" y="93"/>
                  <a:pt x="31" y="97"/>
                  <a:pt x="31" y="102"/>
                </a:cubicBezTo>
                <a:cubicBezTo>
                  <a:pt x="31" y="108"/>
                  <a:pt x="22" y="103"/>
                  <a:pt x="20" y="109"/>
                </a:cubicBezTo>
                <a:cubicBezTo>
                  <a:pt x="18" y="114"/>
                  <a:pt x="11" y="118"/>
                  <a:pt x="8" y="123"/>
                </a:cubicBezTo>
                <a:cubicBezTo>
                  <a:pt x="6" y="129"/>
                  <a:pt x="7" y="144"/>
                  <a:pt x="6" y="151"/>
                </a:cubicBezTo>
                <a:cubicBezTo>
                  <a:pt x="4" y="159"/>
                  <a:pt x="0" y="162"/>
                  <a:pt x="6" y="171"/>
                </a:cubicBezTo>
                <a:cubicBezTo>
                  <a:pt x="10" y="175"/>
                  <a:pt x="17" y="172"/>
                  <a:pt x="22" y="178"/>
                </a:cubicBezTo>
                <a:cubicBezTo>
                  <a:pt x="25" y="181"/>
                  <a:pt x="28" y="182"/>
                  <a:pt x="32" y="184"/>
                </a:cubicBezTo>
                <a:cubicBezTo>
                  <a:pt x="37" y="187"/>
                  <a:pt x="45" y="177"/>
                  <a:pt x="49" y="183"/>
                </a:cubicBezTo>
                <a:cubicBezTo>
                  <a:pt x="54" y="190"/>
                  <a:pt x="58" y="191"/>
                  <a:pt x="66" y="193"/>
                </a:cubicBezTo>
                <a:cubicBezTo>
                  <a:pt x="69" y="194"/>
                  <a:pt x="74" y="193"/>
                  <a:pt x="75" y="197"/>
                </a:cubicBezTo>
                <a:cubicBezTo>
                  <a:pt x="75" y="198"/>
                  <a:pt x="75" y="200"/>
                  <a:pt x="76" y="201"/>
                </a:cubicBezTo>
                <a:cubicBezTo>
                  <a:pt x="77" y="203"/>
                  <a:pt x="81" y="203"/>
                  <a:pt x="81" y="206"/>
                </a:cubicBezTo>
                <a:cubicBezTo>
                  <a:pt x="81" y="208"/>
                  <a:pt x="82" y="213"/>
                  <a:pt x="83" y="215"/>
                </a:cubicBezTo>
                <a:cubicBezTo>
                  <a:pt x="84" y="219"/>
                  <a:pt x="84" y="219"/>
                  <a:pt x="84" y="219"/>
                </a:cubicBezTo>
                <a:cubicBezTo>
                  <a:pt x="84" y="219"/>
                  <a:pt x="84" y="219"/>
                  <a:pt x="84" y="219"/>
                </a:cubicBezTo>
                <a:cubicBezTo>
                  <a:pt x="88" y="221"/>
                  <a:pt x="96" y="222"/>
                  <a:pt x="96" y="227"/>
                </a:cubicBezTo>
                <a:cubicBezTo>
                  <a:pt x="97" y="231"/>
                  <a:pt x="100" y="232"/>
                  <a:pt x="103" y="235"/>
                </a:cubicBezTo>
                <a:cubicBezTo>
                  <a:pt x="105" y="237"/>
                  <a:pt x="104" y="240"/>
                  <a:pt x="106" y="243"/>
                </a:cubicBezTo>
                <a:cubicBezTo>
                  <a:pt x="110" y="249"/>
                  <a:pt x="114" y="253"/>
                  <a:pt x="119" y="257"/>
                </a:cubicBezTo>
                <a:cubicBezTo>
                  <a:pt x="127" y="261"/>
                  <a:pt x="132" y="277"/>
                  <a:pt x="141" y="269"/>
                </a:cubicBezTo>
                <a:cubicBezTo>
                  <a:pt x="145" y="265"/>
                  <a:pt x="146" y="260"/>
                  <a:pt x="152" y="259"/>
                </a:cubicBezTo>
                <a:cubicBezTo>
                  <a:pt x="155" y="258"/>
                  <a:pt x="161" y="259"/>
                  <a:pt x="163" y="26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2" name="Freeform 11"/>
          <p:cNvSpPr>
            <a:spLocks/>
          </p:cNvSpPr>
          <p:nvPr/>
        </p:nvSpPr>
        <p:spPr bwMode="auto">
          <a:xfrm>
            <a:off x="9769539" y="2272554"/>
            <a:ext cx="330034" cy="271930"/>
          </a:xfrm>
          <a:custGeom>
            <a:avLst/>
            <a:gdLst/>
            <a:ahLst/>
            <a:cxnLst>
              <a:cxn ang="0">
                <a:pos x="34" y="0"/>
              </a:cxn>
              <a:cxn ang="0">
                <a:pos x="40" y="11"/>
              </a:cxn>
              <a:cxn ang="0">
                <a:pos x="44" y="10"/>
              </a:cxn>
              <a:cxn ang="0">
                <a:pos x="51" y="12"/>
              </a:cxn>
              <a:cxn ang="0">
                <a:pos x="56" y="7"/>
              </a:cxn>
              <a:cxn ang="0">
                <a:pos x="60" y="6"/>
              </a:cxn>
              <a:cxn ang="0">
                <a:pos x="69" y="4"/>
              </a:cxn>
              <a:cxn ang="0">
                <a:pos x="86" y="8"/>
              </a:cxn>
              <a:cxn ang="0">
                <a:pos x="104" y="6"/>
              </a:cxn>
              <a:cxn ang="0">
                <a:pos x="110" y="14"/>
              </a:cxn>
              <a:cxn ang="0">
                <a:pos x="117" y="21"/>
              </a:cxn>
              <a:cxn ang="0">
                <a:pos x="130" y="18"/>
              </a:cxn>
              <a:cxn ang="0">
                <a:pos x="130" y="18"/>
              </a:cxn>
              <a:cxn ang="0">
                <a:pos x="134" y="32"/>
              </a:cxn>
              <a:cxn ang="0">
                <a:pos x="132" y="57"/>
              </a:cxn>
              <a:cxn ang="0">
                <a:pos x="146" y="88"/>
              </a:cxn>
              <a:cxn ang="0">
                <a:pos x="163" y="112"/>
              </a:cxn>
              <a:cxn ang="0">
                <a:pos x="177" y="125"/>
              </a:cxn>
              <a:cxn ang="0">
                <a:pos x="177" y="125"/>
              </a:cxn>
              <a:cxn ang="0">
                <a:pos x="163" y="135"/>
              </a:cxn>
              <a:cxn ang="0">
                <a:pos x="149" y="145"/>
              </a:cxn>
              <a:cxn ang="0">
                <a:pos x="138" y="146"/>
              </a:cxn>
              <a:cxn ang="0">
                <a:pos x="138" y="146"/>
              </a:cxn>
              <a:cxn ang="0">
                <a:pos x="128" y="142"/>
              </a:cxn>
              <a:cxn ang="0">
                <a:pos x="111" y="138"/>
              </a:cxn>
              <a:cxn ang="0">
                <a:pos x="98" y="129"/>
              </a:cxn>
              <a:cxn ang="0">
                <a:pos x="93" y="120"/>
              </a:cxn>
              <a:cxn ang="0">
                <a:pos x="77" y="115"/>
              </a:cxn>
              <a:cxn ang="0">
                <a:pos x="52" y="118"/>
              </a:cxn>
              <a:cxn ang="0">
                <a:pos x="52" y="118"/>
              </a:cxn>
              <a:cxn ang="0">
                <a:pos x="48" y="107"/>
              </a:cxn>
              <a:cxn ang="0">
                <a:pos x="46" y="98"/>
              </a:cxn>
              <a:cxn ang="0">
                <a:pos x="37" y="92"/>
              </a:cxn>
              <a:cxn ang="0">
                <a:pos x="37" y="92"/>
              </a:cxn>
              <a:cxn ang="0">
                <a:pos x="29" y="75"/>
              </a:cxn>
              <a:cxn ang="0">
                <a:pos x="26" y="66"/>
              </a:cxn>
              <a:cxn ang="0">
                <a:pos x="20" y="44"/>
              </a:cxn>
              <a:cxn ang="0">
                <a:pos x="10" y="29"/>
              </a:cxn>
              <a:cxn ang="0">
                <a:pos x="0" y="13"/>
              </a:cxn>
              <a:cxn ang="0">
                <a:pos x="0" y="13"/>
              </a:cxn>
              <a:cxn ang="0">
                <a:pos x="6" y="13"/>
              </a:cxn>
              <a:cxn ang="0">
                <a:pos x="18" y="6"/>
              </a:cxn>
              <a:cxn ang="0">
                <a:pos x="25" y="5"/>
              </a:cxn>
              <a:cxn ang="0">
                <a:pos x="34" y="0"/>
              </a:cxn>
            </a:cxnLst>
            <a:rect l="0" t="0" r="r" b="b"/>
            <a:pathLst>
              <a:path w="177" h="146">
                <a:moveTo>
                  <a:pt x="34" y="0"/>
                </a:moveTo>
                <a:cubicBezTo>
                  <a:pt x="35" y="3"/>
                  <a:pt x="37" y="9"/>
                  <a:pt x="40" y="11"/>
                </a:cubicBezTo>
                <a:cubicBezTo>
                  <a:pt x="41" y="11"/>
                  <a:pt x="43" y="10"/>
                  <a:pt x="44" y="10"/>
                </a:cubicBezTo>
                <a:cubicBezTo>
                  <a:pt x="46" y="10"/>
                  <a:pt x="48" y="13"/>
                  <a:pt x="51" y="12"/>
                </a:cubicBezTo>
                <a:cubicBezTo>
                  <a:pt x="54" y="11"/>
                  <a:pt x="54" y="9"/>
                  <a:pt x="56" y="7"/>
                </a:cubicBezTo>
                <a:cubicBezTo>
                  <a:pt x="58" y="5"/>
                  <a:pt x="58" y="6"/>
                  <a:pt x="60" y="6"/>
                </a:cubicBezTo>
                <a:cubicBezTo>
                  <a:pt x="63" y="6"/>
                  <a:pt x="65" y="1"/>
                  <a:pt x="69" y="4"/>
                </a:cubicBezTo>
                <a:cubicBezTo>
                  <a:pt x="76" y="9"/>
                  <a:pt x="76" y="10"/>
                  <a:pt x="86" y="8"/>
                </a:cubicBezTo>
                <a:cubicBezTo>
                  <a:pt x="91" y="7"/>
                  <a:pt x="98" y="4"/>
                  <a:pt x="104" y="6"/>
                </a:cubicBezTo>
                <a:cubicBezTo>
                  <a:pt x="108" y="8"/>
                  <a:pt x="109" y="10"/>
                  <a:pt x="110" y="14"/>
                </a:cubicBezTo>
                <a:cubicBezTo>
                  <a:pt x="111" y="16"/>
                  <a:pt x="114" y="21"/>
                  <a:pt x="117" y="21"/>
                </a:cubicBezTo>
                <a:cubicBezTo>
                  <a:pt x="120" y="21"/>
                  <a:pt x="127" y="15"/>
                  <a:pt x="130" y="18"/>
                </a:cubicBezTo>
                <a:cubicBezTo>
                  <a:pt x="130" y="18"/>
                  <a:pt x="130" y="18"/>
                  <a:pt x="130" y="18"/>
                </a:cubicBezTo>
                <a:cubicBezTo>
                  <a:pt x="130" y="22"/>
                  <a:pt x="133" y="27"/>
                  <a:pt x="134" y="32"/>
                </a:cubicBezTo>
                <a:cubicBezTo>
                  <a:pt x="135" y="40"/>
                  <a:pt x="134" y="50"/>
                  <a:pt x="132" y="57"/>
                </a:cubicBezTo>
                <a:cubicBezTo>
                  <a:pt x="129" y="73"/>
                  <a:pt x="135" y="77"/>
                  <a:pt x="146" y="88"/>
                </a:cubicBezTo>
                <a:cubicBezTo>
                  <a:pt x="153" y="95"/>
                  <a:pt x="154" y="107"/>
                  <a:pt x="163" y="112"/>
                </a:cubicBezTo>
                <a:cubicBezTo>
                  <a:pt x="168" y="116"/>
                  <a:pt x="173" y="120"/>
                  <a:pt x="177" y="125"/>
                </a:cubicBezTo>
                <a:cubicBezTo>
                  <a:pt x="177" y="125"/>
                  <a:pt x="177" y="125"/>
                  <a:pt x="177" y="125"/>
                </a:cubicBezTo>
                <a:cubicBezTo>
                  <a:pt x="173" y="127"/>
                  <a:pt x="167" y="132"/>
                  <a:pt x="163" y="135"/>
                </a:cubicBezTo>
                <a:cubicBezTo>
                  <a:pt x="159" y="138"/>
                  <a:pt x="155" y="144"/>
                  <a:pt x="149" y="145"/>
                </a:cubicBezTo>
                <a:cubicBezTo>
                  <a:pt x="145" y="146"/>
                  <a:pt x="141" y="146"/>
                  <a:pt x="138" y="146"/>
                </a:cubicBezTo>
                <a:cubicBezTo>
                  <a:pt x="138" y="146"/>
                  <a:pt x="138" y="146"/>
                  <a:pt x="138" y="146"/>
                </a:cubicBezTo>
                <a:cubicBezTo>
                  <a:pt x="128" y="142"/>
                  <a:pt x="128" y="142"/>
                  <a:pt x="128" y="142"/>
                </a:cubicBezTo>
                <a:cubicBezTo>
                  <a:pt x="122" y="142"/>
                  <a:pt x="118" y="134"/>
                  <a:pt x="111" y="138"/>
                </a:cubicBezTo>
                <a:cubicBezTo>
                  <a:pt x="103" y="143"/>
                  <a:pt x="102" y="135"/>
                  <a:pt x="98" y="129"/>
                </a:cubicBezTo>
                <a:cubicBezTo>
                  <a:pt x="97" y="127"/>
                  <a:pt x="94" y="121"/>
                  <a:pt x="93" y="120"/>
                </a:cubicBezTo>
                <a:cubicBezTo>
                  <a:pt x="89" y="118"/>
                  <a:pt x="81" y="116"/>
                  <a:pt x="77" y="115"/>
                </a:cubicBezTo>
                <a:cubicBezTo>
                  <a:pt x="67" y="112"/>
                  <a:pt x="61" y="113"/>
                  <a:pt x="52" y="118"/>
                </a:cubicBezTo>
                <a:cubicBezTo>
                  <a:pt x="52" y="118"/>
                  <a:pt x="52" y="118"/>
                  <a:pt x="52" y="118"/>
                </a:cubicBezTo>
                <a:cubicBezTo>
                  <a:pt x="51" y="114"/>
                  <a:pt x="49" y="111"/>
                  <a:pt x="48" y="107"/>
                </a:cubicBezTo>
                <a:cubicBezTo>
                  <a:pt x="48" y="103"/>
                  <a:pt x="48" y="101"/>
                  <a:pt x="46" y="98"/>
                </a:cubicBezTo>
                <a:cubicBezTo>
                  <a:pt x="44" y="95"/>
                  <a:pt x="40" y="93"/>
                  <a:pt x="37" y="92"/>
                </a:cubicBezTo>
                <a:cubicBezTo>
                  <a:pt x="37" y="92"/>
                  <a:pt x="37" y="92"/>
                  <a:pt x="37" y="92"/>
                </a:cubicBezTo>
                <a:cubicBezTo>
                  <a:pt x="36" y="89"/>
                  <a:pt x="30" y="78"/>
                  <a:pt x="29" y="75"/>
                </a:cubicBezTo>
                <a:cubicBezTo>
                  <a:pt x="29" y="72"/>
                  <a:pt x="27" y="68"/>
                  <a:pt x="26" y="66"/>
                </a:cubicBezTo>
                <a:cubicBezTo>
                  <a:pt x="21" y="59"/>
                  <a:pt x="19" y="53"/>
                  <a:pt x="20" y="44"/>
                </a:cubicBezTo>
                <a:cubicBezTo>
                  <a:pt x="19" y="38"/>
                  <a:pt x="16" y="34"/>
                  <a:pt x="10" y="29"/>
                </a:cubicBezTo>
                <a:cubicBezTo>
                  <a:pt x="6" y="26"/>
                  <a:pt x="0" y="18"/>
                  <a:pt x="0" y="13"/>
                </a:cubicBezTo>
                <a:cubicBezTo>
                  <a:pt x="0" y="13"/>
                  <a:pt x="0" y="13"/>
                  <a:pt x="0" y="13"/>
                </a:cubicBezTo>
                <a:cubicBezTo>
                  <a:pt x="2" y="13"/>
                  <a:pt x="4" y="14"/>
                  <a:pt x="6" y="13"/>
                </a:cubicBezTo>
                <a:cubicBezTo>
                  <a:pt x="10" y="10"/>
                  <a:pt x="12" y="4"/>
                  <a:pt x="18" y="6"/>
                </a:cubicBezTo>
                <a:cubicBezTo>
                  <a:pt x="21" y="7"/>
                  <a:pt x="22" y="7"/>
                  <a:pt x="25" y="5"/>
                </a:cubicBezTo>
                <a:cubicBezTo>
                  <a:pt x="28" y="3"/>
                  <a:pt x="31" y="1"/>
                  <a:pt x="34"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3" name="Freeform 12"/>
          <p:cNvSpPr>
            <a:spLocks/>
          </p:cNvSpPr>
          <p:nvPr/>
        </p:nvSpPr>
        <p:spPr bwMode="auto">
          <a:xfrm>
            <a:off x="8588853" y="1765882"/>
            <a:ext cx="476459" cy="562452"/>
          </a:xfrm>
          <a:custGeom>
            <a:avLst/>
            <a:gdLst/>
            <a:ahLst/>
            <a:cxnLst>
              <a:cxn ang="0">
                <a:pos x="231" y="99"/>
              </a:cxn>
              <a:cxn ang="0">
                <a:pos x="238" y="64"/>
              </a:cxn>
              <a:cxn ang="0">
                <a:pos x="243" y="37"/>
              </a:cxn>
              <a:cxn ang="0">
                <a:pos x="246" y="30"/>
              </a:cxn>
              <a:cxn ang="0">
                <a:pos x="243" y="16"/>
              </a:cxn>
              <a:cxn ang="0">
                <a:pos x="248" y="0"/>
              </a:cxn>
              <a:cxn ang="0">
                <a:pos x="244" y="0"/>
              </a:cxn>
              <a:cxn ang="0">
                <a:pos x="212" y="34"/>
              </a:cxn>
              <a:cxn ang="0">
                <a:pos x="175" y="55"/>
              </a:cxn>
              <a:cxn ang="0">
                <a:pos x="149" y="74"/>
              </a:cxn>
              <a:cxn ang="0">
                <a:pos x="140" y="82"/>
              </a:cxn>
              <a:cxn ang="0">
                <a:pos x="136" y="90"/>
              </a:cxn>
              <a:cxn ang="0">
                <a:pos x="123" y="95"/>
              </a:cxn>
              <a:cxn ang="0">
                <a:pos x="104" y="111"/>
              </a:cxn>
              <a:cxn ang="0">
                <a:pos x="75" y="139"/>
              </a:cxn>
              <a:cxn ang="0">
                <a:pos x="37" y="138"/>
              </a:cxn>
              <a:cxn ang="0">
                <a:pos x="26" y="131"/>
              </a:cxn>
              <a:cxn ang="0">
                <a:pos x="14" y="130"/>
              </a:cxn>
              <a:cxn ang="0">
                <a:pos x="0" y="155"/>
              </a:cxn>
              <a:cxn ang="0">
                <a:pos x="17" y="180"/>
              </a:cxn>
              <a:cxn ang="0">
                <a:pos x="33" y="187"/>
              </a:cxn>
              <a:cxn ang="0">
                <a:pos x="47" y="215"/>
              </a:cxn>
              <a:cxn ang="0">
                <a:pos x="42" y="241"/>
              </a:cxn>
              <a:cxn ang="0">
                <a:pos x="44" y="271"/>
              </a:cxn>
              <a:cxn ang="0">
                <a:pos x="54" y="254"/>
              </a:cxn>
              <a:cxn ang="0">
                <a:pos x="66" y="243"/>
              </a:cxn>
              <a:cxn ang="0">
                <a:pos x="89" y="229"/>
              </a:cxn>
              <a:cxn ang="0">
                <a:pos x="127" y="232"/>
              </a:cxn>
              <a:cxn ang="0">
                <a:pos x="159" y="248"/>
              </a:cxn>
              <a:cxn ang="0">
                <a:pos x="165" y="280"/>
              </a:cxn>
              <a:cxn ang="0">
                <a:pos x="175" y="300"/>
              </a:cxn>
              <a:cxn ang="0">
                <a:pos x="187" y="299"/>
              </a:cxn>
              <a:cxn ang="0">
                <a:pos x="210" y="288"/>
              </a:cxn>
              <a:cxn ang="0">
                <a:pos x="230" y="281"/>
              </a:cxn>
              <a:cxn ang="0">
                <a:pos x="240" y="274"/>
              </a:cxn>
              <a:cxn ang="0">
                <a:pos x="240" y="258"/>
              </a:cxn>
              <a:cxn ang="0">
                <a:pos x="249" y="236"/>
              </a:cxn>
              <a:cxn ang="0">
                <a:pos x="236" y="214"/>
              </a:cxn>
              <a:cxn ang="0">
                <a:pos x="226" y="185"/>
              </a:cxn>
              <a:cxn ang="0">
                <a:pos x="227" y="164"/>
              </a:cxn>
              <a:cxn ang="0">
                <a:pos x="248" y="151"/>
              </a:cxn>
              <a:cxn ang="0">
                <a:pos x="246" y="124"/>
              </a:cxn>
            </a:cxnLst>
            <a:rect l="0" t="0" r="r" b="b"/>
            <a:pathLst>
              <a:path w="256" h="302">
                <a:moveTo>
                  <a:pt x="241" y="116"/>
                </a:moveTo>
                <a:cubicBezTo>
                  <a:pt x="236" y="110"/>
                  <a:pt x="232" y="108"/>
                  <a:pt x="231" y="99"/>
                </a:cubicBezTo>
                <a:cubicBezTo>
                  <a:pt x="229" y="91"/>
                  <a:pt x="233" y="90"/>
                  <a:pt x="237" y="84"/>
                </a:cubicBezTo>
                <a:cubicBezTo>
                  <a:pt x="240" y="77"/>
                  <a:pt x="237" y="71"/>
                  <a:pt x="238" y="64"/>
                </a:cubicBezTo>
                <a:cubicBezTo>
                  <a:pt x="239" y="56"/>
                  <a:pt x="233" y="50"/>
                  <a:pt x="236" y="42"/>
                </a:cubicBezTo>
                <a:cubicBezTo>
                  <a:pt x="243" y="37"/>
                  <a:pt x="243" y="37"/>
                  <a:pt x="243" y="37"/>
                </a:cubicBezTo>
                <a:cubicBezTo>
                  <a:pt x="243" y="37"/>
                  <a:pt x="243" y="37"/>
                  <a:pt x="243" y="37"/>
                </a:cubicBezTo>
                <a:cubicBezTo>
                  <a:pt x="245" y="35"/>
                  <a:pt x="249" y="33"/>
                  <a:pt x="246" y="30"/>
                </a:cubicBezTo>
                <a:cubicBezTo>
                  <a:pt x="244" y="28"/>
                  <a:pt x="240" y="26"/>
                  <a:pt x="239" y="23"/>
                </a:cubicBezTo>
                <a:cubicBezTo>
                  <a:pt x="239" y="21"/>
                  <a:pt x="241" y="17"/>
                  <a:pt x="243" y="16"/>
                </a:cubicBezTo>
                <a:cubicBezTo>
                  <a:pt x="244" y="14"/>
                  <a:pt x="246" y="13"/>
                  <a:pt x="247" y="11"/>
                </a:cubicBezTo>
                <a:cubicBezTo>
                  <a:pt x="248" y="0"/>
                  <a:pt x="248" y="0"/>
                  <a:pt x="248" y="0"/>
                </a:cubicBezTo>
                <a:cubicBezTo>
                  <a:pt x="248" y="0"/>
                  <a:pt x="248" y="0"/>
                  <a:pt x="248" y="0"/>
                </a:cubicBezTo>
                <a:cubicBezTo>
                  <a:pt x="247" y="0"/>
                  <a:pt x="246" y="0"/>
                  <a:pt x="244" y="0"/>
                </a:cubicBezTo>
                <a:cubicBezTo>
                  <a:pt x="234" y="0"/>
                  <a:pt x="235" y="14"/>
                  <a:pt x="228" y="16"/>
                </a:cubicBezTo>
                <a:cubicBezTo>
                  <a:pt x="219" y="19"/>
                  <a:pt x="215" y="25"/>
                  <a:pt x="212" y="34"/>
                </a:cubicBezTo>
                <a:cubicBezTo>
                  <a:pt x="209" y="43"/>
                  <a:pt x="202" y="37"/>
                  <a:pt x="196" y="34"/>
                </a:cubicBezTo>
                <a:cubicBezTo>
                  <a:pt x="180" y="27"/>
                  <a:pt x="180" y="44"/>
                  <a:pt x="175" y="55"/>
                </a:cubicBezTo>
                <a:cubicBezTo>
                  <a:pt x="171" y="65"/>
                  <a:pt x="169" y="67"/>
                  <a:pt x="158" y="66"/>
                </a:cubicBezTo>
                <a:cubicBezTo>
                  <a:pt x="150" y="64"/>
                  <a:pt x="152" y="71"/>
                  <a:pt x="149" y="74"/>
                </a:cubicBezTo>
                <a:cubicBezTo>
                  <a:pt x="147" y="75"/>
                  <a:pt x="143" y="74"/>
                  <a:pt x="143" y="75"/>
                </a:cubicBezTo>
                <a:cubicBezTo>
                  <a:pt x="140" y="82"/>
                  <a:pt x="140" y="82"/>
                  <a:pt x="140" y="82"/>
                </a:cubicBezTo>
                <a:cubicBezTo>
                  <a:pt x="140" y="85"/>
                  <a:pt x="143" y="84"/>
                  <a:pt x="143" y="88"/>
                </a:cubicBezTo>
                <a:cubicBezTo>
                  <a:pt x="143" y="90"/>
                  <a:pt x="137" y="90"/>
                  <a:pt x="136" y="90"/>
                </a:cubicBezTo>
                <a:cubicBezTo>
                  <a:pt x="130" y="90"/>
                  <a:pt x="133" y="101"/>
                  <a:pt x="129" y="98"/>
                </a:cubicBezTo>
                <a:cubicBezTo>
                  <a:pt x="127" y="98"/>
                  <a:pt x="124" y="93"/>
                  <a:pt x="123" y="95"/>
                </a:cubicBezTo>
                <a:cubicBezTo>
                  <a:pt x="121" y="98"/>
                  <a:pt x="115" y="101"/>
                  <a:pt x="114" y="103"/>
                </a:cubicBezTo>
                <a:cubicBezTo>
                  <a:pt x="112" y="110"/>
                  <a:pt x="109" y="107"/>
                  <a:pt x="104" y="111"/>
                </a:cubicBezTo>
                <a:cubicBezTo>
                  <a:pt x="101" y="113"/>
                  <a:pt x="98" y="114"/>
                  <a:pt x="95" y="116"/>
                </a:cubicBezTo>
                <a:cubicBezTo>
                  <a:pt x="87" y="121"/>
                  <a:pt x="80" y="131"/>
                  <a:pt x="75" y="139"/>
                </a:cubicBezTo>
                <a:cubicBezTo>
                  <a:pt x="71" y="144"/>
                  <a:pt x="65" y="142"/>
                  <a:pt x="64" y="148"/>
                </a:cubicBezTo>
                <a:cubicBezTo>
                  <a:pt x="61" y="161"/>
                  <a:pt x="42" y="144"/>
                  <a:pt x="37" y="138"/>
                </a:cubicBezTo>
                <a:cubicBezTo>
                  <a:pt x="34" y="135"/>
                  <a:pt x="29" y="134"/>
                  <a:pt x="26" y="131"/>
                </a:cubicBezTo>
                <a:cubicBezTo>
                  <a:pt x="26" y="131"/>
                  <a:pt x="26" y="131"/>
                  <a:pt x="26" y="131"/>
                </a:cubicBezTo>
                <a:cubicBezTo>
                  <a:pt x="21" y="135"/>
                  <a:pt x="21" y="135"/>
                  <a:pt x="21" y="135"/>
                </a:cubicBezTo>
                <a:cubicBezTo>
                  <a:pt x="17" y="135"/>
                  <a:pt x="16" y="133"/>
                  <a:pt x="14" y="130"/>
                </a:cubicBezTo>
                <a:cubicBezTo>
                  <a:pt x="8" y="125"/>
                  <a:pt x="10" y="140"/>
                  <a:pt x="7" y="142"/>
                </a:cubicBezTo>
                <a:cubicBezTo>
                  <a:pt x="4" y="144"/>
                  <a:pt x="0" y="152"/>
                  <a:pt x="0" y="155"/>
                </a:cubicBezTo>
                <a:cubicBezTo>
                  <a:pt x="3" y="159"/>
                  <a:pt x="10" y="153"/>
                  <a:pt x="13" y="154"/>
                </a:cubicBezTo>
                <a:cubicBezTo>
                  <a:pt x="13" y="159"/>
                  <a:pt x="13" y="178"/>
                  <a:pt x="17" y="180"/>
                </a:cubicBezTo>
                <a:cubicBezTo>
                  <a:pt x="19" y="183"/>
                  <a:pt x="26" y="179"/>
                  <a:pt x="30" y="180"/>
                </a:cubicBezTo>
                <a:cubicBezTo>
                  <a:pt x="32" y="181"/>
                  <a:pt x="33" y="186"/>
                  <a:pt x="33" y="187"/>
                </a:cubicBezTo>
                <a:cubicBezTo>
                  <a:pt x="34" y="192"/>
                  <a:pt x="44" y="192"/>
                  <a:pt x="47" y="194"/>
                </a:cubicBezTo>
                <a:cubicBezTo>
                  <a:pt x="54" y="197"/>
                  <a:pt x="47" y="211"/>
                  <a:pt x="47" y="215"/>
                </a:cubicBezTo>
                <a:cubicBezTo>
                  <a:pt x="47" y="222"/>
                  <a:pt x="49" y="221"/>
                  <a:pt x="44" y="227"/>
                </a:cubicBezTo>
                <a:cubicBezTo>
                  <a:pt x="42" y="230"/>
                  <a:pt x="41" y="236"/>
                  <a:pt x="42" y="241"/>
                </a:cubicBezTo>
                <a:cubicBezTo>
                  <a:pt x="44" y="271"/>
                  <a:pt x="44" y="271"/>
                  <a:pt x="44" y="271"/>
                </a:cubicBezTo>
                <a:cubicBezTo>
                  <a:pt x="44" y="271"/>
                  <a:pt x="44" y="271"/>
                  <a:pt x="44" y="271"/>
                </a:cubicBezTo>
                <a:cubicBezTo>
                  <a:pt x="45" y="271"/>
                  <a:pt x="52" y="271"/>
                  <a:pt x="53" y="270"/>
                </a:cubicBezTo>
                <a:cubicBezTo>
                  <a:pt x="54" y="265"/>
                  <a:pt x="54" y="258"/>
                  <a:pt x="54" y="254"/>
                </a:cubicBezTo>
                <a:cubicBezTo>
                  <a:pt x="54" y="251"/>
                  <a:pt x="54" y="245"/>
                  <a:pt x="57" y="244"/>
                </a:cubicBezTo>
                <a:cubicBezTo>
                  <a:pt x="60" y="243"/>
                  <a:pt x="63" y="246"/>
                  <a:pt x="66" y="243"/>
                </a:cubicBezTo>
                <a:cubicBezTo>
                  <a:pt x="69" y="240"/>
                  <a:pt x="72" y="234"/>
                  <a:pt x="75" y="233"/>
                </a:cubicBezTo>
                <a:cubicBezTo>
                  <a:pt x="81" y="230"/>
                  <a:pt x="83" y="234"/>
                  <a:pt x="89" y="229"/>
                </a:cubicBezTo>
                <a:cubicBezTo>
                  <a:pt x="94" y="224"/>
                  <a:pt x="98" y="220"/>
                  <a:pt x="104" y="216"/>
                </a:cubicBezTo>
                <a:cubicBezTo>
                  <a:pt x="113" y="211"/>
                  <a:pt x="122" y="227"/>
                  <a:pt x="127" y="232"/>
                </a:cubicBezTo>
                <a:cubicBezTo>
                  <a:pt x="133" y="239"/>
                  <a:pt x="134" y="244"/>
                  <a:pt x="139" y="251"/>
                </a:cubicBezTo>
                <a:cubicBezTo>
                  <a:pt x="150" y="264"/>
                  <a:pt x="154" y="230"/>
                  <a:pt x="159" y="248"/>
                </a:cubicBezTo>
                <a:cubicBezTo>
                  <a:pt x="161" y="255"/>
                  <a:pt x="163" y="257"/>
                  <a:pt x="167" y="263"/>
                </a:cubicBezTo>
                <a:cubicBezTo>
                  <a:pt x="169" y="267"/>
                  <a:pt x="162" y="275"/>
                  <a:pt x="165" y="280"/>
                </a:cubicBezTo>
                <a:cubicBezTo>
                  <a:pt x="169" y="282"/>
                  <a:pt x="170" y="284"/>
                  <a:pt x="170" y="288"/>
                </a:cubicBezTo>
                <a:cubicBezTo>
                  <a:pt x="171" y="292"/>
                  <a:pt x="170" y="298"/>
                  <a:pt x="175" y="300"/>
                </a:cubicBezTo>
                <a:cubicBezTo>
                  <a:pt x="178" y="302"/>
                  <a:pt x="185" y="297"/>
                  <a:pt x="187" y="299"/>
                </a:cubicBezTo>
                <a:cubicBezTo>
                  <a:pt x="187" y="299"/>
                  <a:pt x="187" y="299"/>
                  <a:pt x="187" y="299"/>
                </a:cubicBezTo>
                <a:cubicBezTo>
                  <a:pt x="191" y="298"/>
                  <a:pt x="194" y="295"/>
                  <a:pt x="198" y="293"/>
                </a:cubicBezTo>
                <a:cubicBezTo>
                  <a:pt x="202" y="292"/>
                  <a:pt x="206" y="289"/>
                  <a:pt x="210" y="288"/>
                </a:cubicBezTo>
                <a:cubicBezTo>
                  <a:pt x="213" y="286"/>
                  <a:pt x="214" y="286"/>
                  <a:pt x="218" y="286"/>
                </a:cubicBezTo>
                <a:cubicBezTo>
                  <a:pt x="223" y="286"/>
                  <a:pt x="227" y="284"/>
                  <a:pt x="230" y="281"/>
                </a:cubicBezTo>
                <a:cubicBezTo>
                  <a:pt x="233" y="279"/>
                  <a:pt x="237" y="275"/>
                  <a:pt x="240" y="274"/>
                </a:cubicBezTo>
                <a:cubicBezTo>
                  <a:pt x="240" y="274"/>
                  <a:pt x="240" y="274"/>
                  <a:pt x="240" y="274"/>
                </a:cubicBezTo>
                <a:cubicBezTo>
                  <a:pt x="239" y="271"/>
                  <a:pt x="234" y="261"/>
                  <a:pt x="237" y="259"/>
                </a:cubicBezTo>
                <a:cubicBezTo>
                  <a:pt x="238" y="258"/>
                  <a:pt x="239" y="258"/>
                  <a:pt x="240" y="258"/>
                </a:cubicBezTo>
                <a:cubicBezTo>
                  <a:pt x="248" y="258"/>
                  <a:pt x="251" y="252"/>
                  <a:pt x="255" y="247"/>
                </a:cubicBezTo>
                <a:cubicBezTo>
                  <a:pt x="256" y="240"/>
                  <a:pt x="250" y="240"/>
                  <a:pt x="249" y="236"/>
                </a:cubicBezTo>
                <a:cubicBezTo>
                  <a:pt x="247" y="228"/>
                  <a:pt x="250" y="231"/>
                  <a:pt x="244" y="225"/>
                </a:cubicBezTo>
                <a:cubicBezTo>
                  <a:pt x="242" y="222"/>
                  <a:pt x="236" y="218"/>
                  <a:pt x="236" y="214"/>
                </a:cubicBezTo>
                <a:cubicBezTo>
                  <a:pt x="238" y="205"/>
                  <a:pt x="246" y="209"/>
                  <a:pt x="236" y="199"/>
                </a:cubicBezTo>
                <a:cubicBezTo>
                  <a:pt x="232" y="196"/>
                  <a:pt x="227" y="190"/>
                  <a:pt x="226" y="185"/>
                </a:cubicBezTo>
                <a:cubicBezTo>
                  <a:pt x="225" y="181"/>
                  <a:pt x="232" y="179"/>
                  <a:pt x="229" y="174"/>
                </a:cubicBezTo>
                <a:cubicBezTo>
                  <a:pt x="228" y="171"/>
                  <a:pt x="227" y="167"/>
                  <a:pt x="227" y="164"/>
                </a:cubicBezTo>
                <a:cubicBezTo>
                  <a:pt x="226" y="157"/>
                  <a:pt x="224" y="155"/>
                  <a:pt x="231" y="157"/>
                </a:cubicBezTo>
                <a:cubicBezTo>
                  <a:pt x="238" y="160"/>
                  <a:pt x="242" y="155"/>
                  <a:pt x="248" y="151"/>
                </a:cubicBezTo>
                <a:cubicBezTo>
                  <a:pt x="254" y="145"/>
                  <a:pt x="254" y="139"/>
                  <a:pt x="250" y="131"/>
                </a:cubicBezTo>
                <a:cubicBezTo>
                  <a:pt x="249" y="128"/>
                  <a:pt x="247" y="126"/>
                  <a:pt x="246" y="124"/>
                </a:cubicBezTo>
                <a:cubicBezTo>
                  <a:pt x="244" y="122"/>
                  <a:pt x="243" y="119"/>
                  <a:pt x="241" y="11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4" name="Freeform 13"/>
          <p:cNvSpPr>
            <a:spLocks/>
          </p:cNvSpPr>
          <p:nvPr/>
        </p:nvSpPr>
        <p:spPr bwMode="auto">
          <a:xfrm>
            <a:off x="9014180" y="1835607"/>
            <a:ext cx="608936" cy="467162"/>
          </a:xfrm>
          <a:custGeom>
            <a:avLst/>
            <a:gdLst/>
            <a:ahLst/>
            <a:cxnLst>
              <a:cxn ang="0">
                <a:pos x="2" y="62"/>
              </a:cxn>
              <a:cxn ang="0">
                <a:pos x="9" y="27"/>
              </a:cxn>
              <a:cxn ang="0">
                <a:pos x="14" y="0"/>
              </a:cxn>
              <a:cxn ang="0">
                <a:pos x="18" y="3"/>
              </a:cxn>
              <a:cxn ang="0">
                <a:pos x="34" y="7"/>
              </a:cxn>
              <a:cxn ang="0">
                <a:pos x="76" y="38"/>
              </a:cxn>
              <a:cxn ang="0">
                <a:pos x="91" y="58"/>
              </a:cxn>
              <a:cxn ang="0">
                <a:pos x="125" y="89"/>
              </a:cxn>
              <a:cxn ang="0">
                <a:pos x="153" y="76"/>
              </a:cxn>
              <a:cxn ang="0">
                <a:pos x="165" y="45"/>
              </a:cxn>
              <a:cxn ang="0">
                <a:pos x="209" y="30"/>
              </a:cxn>
              <a:cxn ang="0">
                <a:pos x="233" y="36"/>
              </a:cxn>
              <a:cxn ang="0">
                <a:pos x="255" y="41"/>
              </a:cxn>
              <a:cxn ang="0">
                <a:pos x="274" y="38"/>
              </a:cxn>
              <a:cxn ang="0">
                <a:pos x="269" y="53"/>
              </a:cxn>
              <a:cxn ang="0">
                <a:pos x="273" y="75"/>
              </a:cxn>
              <a:cxn ang="0">
                <a:pos x="263" y="96"/>
              </a:cxn>
              <a:cxn ang="0">
                <a:pos x="249" y="138"/>
              </a:cxn>
              <a:cxn ang="0">
                <a:pos x="265" y="165"/>
              </a:cxn>
              <a:cxn ang="0">
                <a:pos x="292" y="170"/>
              </a:cxn>
              <a:cxn ang="0">
                <a:pos x="318" y="184"/>
              </a:cxn>
              <a:cxn ang="0">
                <a:pos x="324" y="193"/>
              </a:cxn>
              <a:cxn ang="0">
                <a:pos x="327" y="206"/>
              </a:cxn>
              <a:cxn ang="0">
                <a:pos x="316" y="200"/>
              </a:cxn>
              <a:cxn ang="0">
                <a:pos x="286" y="241"/>
              </a:cxn>
              <a:cxn ang="0">
                <a:pos x="274" y="242"/>
              </a:cxn>
              <a:cxn ang="0">
                <a:pos x="230" y="225"/>
              </a:cxn>
              <a:cxn ang="0">
                <a:pos x="218" y="227"/>
              </a:cxn>
              <a:cxn ang="0">
                <a:pos x="164" y="240"/>
              </a:cxn>
              <a:cxn ang="0">
                <a:pos x="148" y="208"/>
              </a:cxn>
              <a:cxn ang="0">
                <a:pos x="133" y="205"/>
              </a:cxn>
              <a:cxn ang="0">
                <a:pos x="130" y="215"/>
              </a:cxn>
              <a:cxn ang="0">
                <a:pos x="104" y="201"/>
              </a:cxn>
              <a:cxn ang="0">
                <a:pos x="107" y="159"/>
              </a:cxn>
              <a:cxn ang="0">
                <a:pos x="83" y="147"/>
              </a:cxn>
              <a:cxn ang="0">
                <a:pos x="61" y="76"/>
              </a:cxn>
              <a:cxn ang="0">
                <a:pos x="31" y="75"/>
              </a:cxn>
              <a:cxn ang="0">
                <a:pos x="12" y="79"/>
              </a:cxn>
            </a:cxnLst>
            <a:rect l="0" t="0" r="r" b="b"/>
            <a:pathLst>
              <a:path w="327" h="252">
                <a:moveTo>
                  <a:pt x="12" y="79"/>
                </a:moveTo>
                <a:cubicBezTo>
                  <a:pt x="7" y="73"/>
                  <a:pt x="3" y="71"/>
                  <a:pt x="2" y="62"/>
                </a:cubicBezTo>
                <a:cubicBezTo>
                  <a:pt x="0" y="54"/>
                  <a:pt x="4" y="53"/>
                  <a:pt x="8" y="47"/>
                </a:cubicBezTo>
                <a:cubicBezTo>
                  <a:pt x="11" y="40"/>
                  <a:pt x="8" y="34"/>
                  <a:pt x="9" y="27"/>
                </a:cubicBezTo>
                <a:cubicBezTo>
                  <a:pt x="10" y="19"/>
                  <a:pt x="4" y="13"/>
                  <a:pt x="7" y="5"/>
                </a:cubicBezTo>
                <a:cubicBezTo>
                  <a:pt x="14" y="0"/>
                  <a:pt x="14" y="0"/>
                  <a:pt x="14" y="0"/>
                </a:cubicBezTo>
                <a:cubicBezTo>
                  <a:pt x="14" y="0"/>
                  <a:pt x="14" y="0"/>
                  <a:pt x="14" y="0"/>
                </a:cubicBezTo>
                <a:cubicBezTo>
                  <a:pt x="15" y="1"/>
                  <a:pt x="17" y="2"/>
                  <a:pt x="18" y="3"/>
                </a:cubicBezTo>
                <a:cubicBezTo>
                  <a:pt x="20" y="4"/>
                  <a:pt x="22" y="4"/>
                  <a:pt x="23" y="5"/>
                </a:cubicBezTo>
                <a:cubicBezTo>
                  <a:pt x="23" y="10"/>
                  <a:pt x="31" y="7"/>
                  <a:pt x="34" y="7"/>
                </a:cubicBezTo>
                <a:cubicBezTo>
                  <a:pt x="46" y="6"/>
                  <a:pt x="44" y="12"/>
                  <a:pt x="52" y="18"/>
                </a:cubicBezTo>
                <a:cubicBezTo>
                  <a:pt x="61" y="25"/>
                  <a:pt x="76" y="22"/>
                  <a:pt x="76" y="38"/>
                </a:cubicBezTo>
                <a:cubicBezTo>
                  <a:pt x="76" y="41"/>
                  <a:pt x="84" y="42"/>
                  <a:pt x="85" y="47"/>
                </a:cubicBezTo>
                <a:cubicBezTo>
                  <a:pt x="85" y="52"/>
                  <a:pt x="84" y="58"/>
                  <a:pt x="91" y="58"/>
                </a:cubicBezTo>
                <a:cubicBezTo>
                  <a:pt x="101" y="58"/>
                  <a:pt x="109" y="61"/>
                  <a:pt x="116" y="69"/>
                </a:cubicBezTo>
                <a:cubicBezTo>
                  <a:pt x="121" y="75"/>
                  <a:pt x="117" y="83"/>
                  <a:pt x="125" y="89"/>
                </a:cubicBezTo>
                <a:cubicBezTo>
                  <a:pt x="128" y="91"/>
                  <a:pt x="143" y="88"/>
                  <a:pt x="147" y="86"/>
                </a:cubicBezTo>
                <a:cubicBezTo>
                  <a:pt x="150" y="83"/>
                  <a:pt x="151" y="79"/>
                  <a:pt x="153" y="76"/>
                </a:cubicBezTo>
                <a:cubicBezTo>
                  <a:pt x="158" y="70"/>
                  <a:pt x="166" y="70"/>
                  <a:pt x="166" y="61"/>
                </a:cubicBezTo>
                <a:cubicBezTo>
                  <a:pt x="166" y="55"/>
                  <a:pt x="162" y="51"/>
                  <a:pt x="165" y="45"/>
                </a:cubicBezTo>
                <a:cubicBezTo>
                  <a:pt x="167" y="43"/>
                  <a:pt x="179" y="25"/>
                  <a:pt x="180" y="32"/>
                </a:cubicBezTo>
                <a:cubicBezTo>
                  <a:pt x="184" y="55"/>
                  <a:pt x="197" y="30"/>
                  <a:pt x="209" y="30"/>
                </a:cubicBezTo>
                <a:cubicBezTo>
                  <a:pt x="215" y="30"/>
                  <a:pt x="216" y="41"/>
                  <a:pt x="218" y="45"/>
                </a:cubicBezTo>
                <a:cubicBezTo>
                  <a:pt x="225" y="55"/>
                  <a:pt x="229" y="39"/>
                  <a:pt x="233" y="36"/>
                </a:cubicBezTo>
                <a:cubicBezTo>
                  <a:pt x="236" y="35"/>
                  <a:pt x="242" y="31"/>
                  <a:pt x="245" y="34"/>
                </a:cubicBezTo>
                <a:cubicBezTo>
                  <a:pt x="250" y="36"/>
                  <a:pt x="248" y="43"/>
                  <a:pt x="255" y="41"/>
                </a:cubicBezTo>
                <a:cubicBezTo>
                  <a:pt x="262" y="40"/>
                  <a:pt x="268" y="36"/>
                  <a:pt x="274" y="38"/>
                </a:cubicBezTo>
                <a:cubicBezTo>
                  <a:pt x="274" y="38"/>
                  <a:pt x="274" y="38"/>
                  <a:pt x="274" y="38"/>
                </a:cubicBezTo>
                <a:cubicBezTo>
                  <a:pt x="273" y="40"/>
                  <a:pt x="271" y="41"/>
                  <a:pt x="270" y="43"/>
                </a:cubicBezTo>
                <a:cubicBezTo>
                  <a:pt x="269" y="44"/>
                  <a:pt x="269" y="51"/>
                  <a:pt x="269" y="53"/>
                </a:cubicBezTo>
                <a:cubicBezTo>
                  <a:pt x="269" y="57"/>
                  <a:pt x="272" y="58"/>
                  <a:pt x="273" y="61"/>
                </a:cubicBezTo>
                <a:cubicBezTo>
                  <a:pt x="275" y="65"/>
                  <a:pt x="273" y="71"/>
                  <a:pt x="273" y="75"/>
                </a:cubicBezTo>
                <a:cubicBezTo>
                  <a:pt x="273" y="80"/>
                  <a:pt x="274" y="84"/>
                  <a:pt x="274" y="89"/>
                </a:cubicBezTo>
                <a:cubicBezTo>
                  <a:pt x="274" y="95"/>
                  <a:pt x="265" y="90"/>
                  <a:pt x="263" y="96"/>
                </a:cubicBezTo>
                <a:cubicBezTo>
                  <a:pt x="261" y="101"/>
                  <a:pt x="254" y="105"/>
                  <a:pt x="251" y="110"/>
                </a:cubicBezTo>
                <a:cubicBezTo>
                  <a:pt x="249" y="116"/>
                  <a:pt x="250" y="131"/>
                  <a:pt x="249" y="138"/>
                </a:cubicBezTo>
                <a:cubicBezTo>
                  <a:pt x="247" y="146"/>
                  <a:pt x="243" y="149"/>
                  <a:pt x="249" y="158"/>
                </a:cubicBezTo>
                <a:cubicBezTo>
                  <a:pt x="253" y="162"/>
                  <a:pt x="260" y="159"/>
                  <a:pt x="265" y="165"/>
                </a:cubicBezTo>
                <a:cubicBezTo>
                  <a:pt x="268" y="168"/>
                  <a:pt x="271" y="169"/>
                  <a:pt x="275" y="171"/>
                </a:cubicBezTo>
                <a:cubicBezTo>
                  <a:pt x="280" y="174"/>
                  <a:pt x="288" y="164"/>
                  <a:pt x="292" y="170"/>
                </a:cubicBezTo>
                <a:cubicBezTo>
                  <a:pt x="297" y="177"/>
                  <a:pt x="301" y="178"/>
                  <a:pt x="309" y="180"/>
                </a:cubicBezTo>
                <a:cubicBezTo>
                  <a:pt x="312" y="181"/>
                  <a:pt x="317" y="180"/>
                  <a:pt x="318" y="184"/>
                </a:cubicBezTo>
                <a:cubicBezTo>
                  <a:pt x="318" y="185"/>
                  <a:pt x="318" y="187"/>
                  <a:pt x="319" y="188"/>
                </a:cubicBezTo>
                <a:cubicBezTo>
                  <a:pt x="320" y="190"/>
                  <a:pt x="324" y="190"/>
                  <a:pt x="324" y="193"/>
                </a:cubicBezTo>
                <a:cubicBezTo>
                  <a:pt x="324" y="195"/>
                  <a:pt x="325" y="200"/>
                  <a:pt x="326" y="202"/>
                </a:cubicBezTo>
                <a:cubicBezTo>
                  <a:pt x="327" y="206"/>
                  <a:pt x="327" y="206"/>
                  <a:pt x="327" y="206"/>
                </a:cubicBezTo>
                <a:cubicBezTo>
                  <a:pt x="327" y="206"/>
                  <a:pt x="327" y="206"/>
                  <a:pt x="327" y="206"/>
                </a:cubicBezTo>
                <a:cubicBezTo>
                  <a:pt x="320" y="206"/>
                  <a:pt x="318" y="208"/>
                  <a:pt x="316" y="200"/>
                </a:cubicBezTo>
                <a:cubicBezTo>
                  <a:pt x="315" y="194"/>
                  <a:pt x="309" y="193"/>
                  <a:pt x="304" y="197"/>
                </a:cubicBezTo>
                <a:cubicBezTo>
                  <a:pt x="294" y="208"/>
                  <a:pt x="294" y="228"/>
                  <a:pt x="286" y="241"/>
                </a:cubicBezTo>
                <a:cubicBezTo>
                  <a:pt x="285" y="243"/>
                  <a:pt x="280" y="252"/>
                  <a:pt x="279" y="250"/>
                </a:cubicBezTo>
                <a:cubicBezTo>
                  <a:pt x="278" y="250"/>
                  <a:pt x="274" y="243"/>
                  <a:pt x="274" y="242"/>
                </a:cubicBezTo>
                <a:cubicBezTo>
                  <a:pt x="272" y="226"/>
                  <a:pt x="255" y="234"/>
                  <a:pt x="246" y="226"/>
                </a:cubicBezTo>
                <a:cubicBezTo>
                  <a:pt x="238" y="220"/>
                  <a:pt x="239" y="221"/>
                  <a:pt x="230" y="225"/>
                </a:cubicBezTo>
                <a:cubicBezTo>
                  <a:pt x="226" y="227"/>
                  <a:pt x="222" y="226"/>
                  <a:pt x="218" y="227"/>
                </a:cubicBezTo>
                <a:cubicBezTo>
                  <a:pt x="218" y="227"/>
                  <a:pt x="218" y="227"/>
                  <a:pt x="218" y="227"/>
                </a:cubicBezTo>
                <a:cubicBezTo>
                  <a:pt x="209" y="231"/>
                  <a:pt x="200" y="238"/>
                  <a:pt x="191" y="244"/>
                </a:cubicBezTo>
                <a:cubicBezTo>
                  <a:pt x="178" y="252"/>
                  <a:pt x="175" y="239"/>
                  <a:pt x="164" y="240"/>
                </a:cubicBezTo>
                <a:cubicBezTo>
                  <a:pt x="160" y="240"/>
                  <a:pt x="157" y="228"/>
                  <a:pt x="157" y="225"/>
                </a:cubicBezTo>
                <a:cubicBezTo>
                  <a:pt x="157" y="215"/>
                  <a:pt x="157" y="213"/>
                  <a:pt x="148" y="208"/>
                </a:cubicBezTo>
                <a:cubicBezTo>
                  <a:pt x="145" y="206"/>
                  <a:pt x="139" y="198"/>
                  <a:pt x="138" y="198"/>
                </a:cubicBezTo>
                <a:cubicBezTo>
                  <a:pt x="137" y="200"/>
                  <a:pt x="134" y="203"/>
                  <a:pt x="133" y="205"/>
                </a:cubicBezTo>
                <a:cubicBezTo>
                  <a:pt x="131" y="208"/>
                  <a:pt x="131" y="212"/>
                  <a:pt x="130" y="215"/>
                </a:cubicBezTo>
                <a:cubicBezTo>
                  <a:pt x="130" y="215"/>
                  <a:pt x="130" y="215"/>
                  <a:pt x="130" y="215"/>
                </a:cubicBezTo>
                <a:cubicBezTo>
                  <a:pt x="126" y="213"/>
                  <a:pt x="122" y="210"/>
                  <a:pt x="118" y="208"/>
                </a:cubicBezTo>
                <a:cubicBezTo>
                  <a:pt x="112" y="206"/>
                  <a:pt x="109" y="205"/>
                  <a:pt x="104" y="201"/>
                </a:cubicBezTo>
                <a:cubicBezTo>
                  <a:pt x="94" y="191"/>
                  <a:pt x="95" y="182"/>
                  <a:pt x="102" y="171"/>
                </a:cubicBezTo>
                <a:cubicBezTo>
                  <a:pt x="103" y="169"/>
                  <a:pt x="111" y="161"/>
                  <a:pt x="107" y="159"/>
                </a:cubicBezTo>
                <a:cubicBezTo>
                  <a:pt x="107" y="158"/>
                  <a:pt x="107" y="158"/>
                  <a:pt x="107" y="158"/>
                </a:cubicBezTo>
                <a:cubicBezTo>
                  <a:pt x="96" y="155"/>
                  <a:pt x="90" y="158"/>
                  <a:pt x="83" y="147"/>
                </a:cubicBezTo>
                <a:cubicBezTo>
                  <a:pt x="83" y="128"/>
                  <a:pt x="67" y="110"/>
                  <a:pt x="62" y="92"/>
                </a:cubicBezTo>
                <a:cubicBezTo>
                  <a:pt x="60" y="86"/>
                  <a:pt x="62" y="82"/>
                  <a:pt x="61" y="76"/>
                </a:cubicBezTo>
                <a:cubicBezTo>
                  <a:pt x="56" y="75"/>
                  <a:pt x="50" y="80"/>
                  <a:pt x="45" y="80"/>
                </a:cubicBezTo>
                <a:cubicBezTo>
                  <a:pt x="40" y="80"/>
                  <a:pt x="36" y="75"/>
                  <a:pt x="31" y="75"/>
                </a:cubicBezTo>
                <a:cubicBezTo>
                  <a:pt x="26" y="75"/>
                  <a:pt x="26" y="80"/>
                  <a:pt x="23" y="82"/>
                </a:cubicBezTo>
                <a:cubicBezTo>
                  <a:pt x="20" y="85"/>
                  <a:pt x="16" y="81"/>
                  <a:pt x="12" y="7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5" name="Freeform 14"/>
          <p:cNvSpPr>
            <a:spLocks/>
          </p:cNvSpPr>
          <p:nvPr/>
        </p:nvSpPr>
        <p:spPr bwMode="auto">
          <a:xfrm>
            <a:off x="9004883" y="1975058"/>
            <a:ext cx="251012" cy="353276"/>
          </a:xfrm>
          <a:custGeom>
            <a:avLst/>
            <a:gdLst/>
            <a:ahLst/>
            <a:cxnLst>
              <a:cxn ang="0">
                <a:pos x="17" y="4"/>
              </a:cxn>
              <a:cxn ang="0">
                <a:pos x="28" y="7"/>
              </a:cxn>
              <a:cxn ang="0">
                <a:pos x="36" y="0"/>
              </a:cxn>
              <a:cxn ang="0">
                <a:pos x="50" y="5"/>
              </a:cxn>
              <a:cxn ang="0">
                <a:pos x="66" y="1"/>
              </a:cxn>
              <a:cxn ang="0">
                <a:pos x="67" y="17"/>
              </a:cxn>
              <a:cxn ang="0">
                <a:pos x="88" y="72"/>
              </a:cxn>
              <a:cxn ang="0">
                <a:pos x="112" y="83"/>
              </a:cxn>
              <a:cxn ang="0">
                <a:pos x="112" y="84"/>
              </a:cxn>
              <a:cxn ang="0">
                <a:pos x="107" y="96"/>
              </a:cxn>
              <a:cxn ang="0">
                <a:pos x="109" y="126"/>
              </a:cxn>
              <a:cxn ang="0">
                <a:pos x="123" y="133"/>
              </a:cxn>
              <a:cxn ang="0">
                <a:pos x="135" y="140"/>
              </a:cxn>
              <a:cxn ang="0">
                <a:pos x="135" y="140"/>
              </a:cxn>
              <a:cxn ang="0">
                <a:pos x="134" y="149"/>
              </a:cxn>
              <a:cxn ang="0">
                <a:pos x="127" y="176"/>
              </a:cxn>
              <a:cxn ang="0">
                <a:pos x="102" y="179"/>
              </a:cxn>
              <a:cxn ang="0">
                <a:pos x="78" y="178"/>
              </a:cxn>
              <a:cxn ang="0">
                <a:pos x="62" y="161"/>
              </a:cxn>
              <a:cxn ang="0">
                <a:pos x="31" y="165"/>
              </a:cxn>
              <a:cxn ang="0">
                <a:pos x="16" y="162"/>
              </a:cxn>
              <a:cxn ang="0">
                <a:pos x="16" y="162"/>
              </a:cxn>
              <a:cxn ang="0">
                <a:pos x="13" y="147"/>
              </a:cxn>
              <a:cxn ang="0">
                <a:pos x="16" y="146"/>
              </a:cxn>
              <a:cxn ang="0">
                <a:pos x="31" y="135"/>
              </a:cxn>
              <a:cxn ang="0">
                <a:pos x="25" y="124"/>
              </a:cxn>
              <a:cxn ang="0">
                <a:pos x="20" y="113"/>
              </a:cxn>
              <a:cxn ang="0">
                <a:pos x="12" y="102"/>
              </a:cxn>
              <a:cxn ang="0">
                <a:pos x="12" y="87"/>
              </a:cxn>
              <a:cxn ang="0">
                <a:pos x="2" y="73"/>
              </a:cxn>
              <a:cxn ang="0">
                <a:pos x="5" y="62"/>
              </a:cxn>
              <a:cxn ang="0">
                <a:pos x="3" y="52"/>
              </a:cxn>
              <a:cxn ang="0">
                <a:pos x="7" y="45"/>
              </a:cxn>
              <a:cxn ang="0">
                <a:pos x="24" y="39"/>
              </a:cxn>
              <a:cxn ang="0">
                <a:pos x="26" y="19"/>
              </a:cxn>
              <a:cxn ang="0">
                <a:pos x="22" y="12"/>
              </a:cxn>
              <a:cxn ang="0">
                <a:pos x="17" y="4"/>
              </a:cxn>
            </a:cxnLst>
            <a:rect l="0" t="0" r="r" b="b"/>
            <a:pathLst>
              <a:path w="135" h="190">
                <a:moveTo>
                  <a:pt x="17" y="4"/>
                </a:moveTo>
                <a:cubicBezTo>
                  <a:pt x="21" y="6"/>
                  <a:pt x="25" y="10"/>
                  <a:pt x="28" y="7"/>
                </a:cubicBezTo>
                <a:cubicBezTo>
                  <a:pt x="31" y="5"/>
                  <a:pt x="31" y="0"/>
                  <a:pt x="36" y="0"/>
                </a:cubicBezTo>
                <a:cubicBezTo>
                  <a:pt x="41" y="0"/>
                  <a:pt x="45" y="5"/>
                  <a:pt x="50" y="5"/>
                </a:cubicBezTo>
                <a:cubicBezTo>
                  <a:pt x="55" y="5"/>
                  <a:pt x="61" y="0"/>
                  <a:pt x="66" y="1"/>
                </a:cubicBezTo>
                <a:cubicBezTo>
                  <a:pt x="67" y="7"/>
                  <a:pt x="65" y="11"/>
                  <a:pt x="67" y="17"/>
                </a:cubicBezTo>
                <a:cubicBezTo>
                  <a:pt x="72" y="35"/>
                  <a:pt x="88" y="53"/>
                  <a:pt x="88" y="72"/>
                </a:cubicBezTo>
                <a:cubicBezTo>
                  <a:pt x="95" y="83"/>
                  <a:pt x="101" y="80"/>
                  <a:pt x="112" y="83"/>
                </a:cubicBezTo>
                <a:cubicBezTo>
                  <a:pt x="112" y="83"/>
                  <a:pt x="112" y="83"/>
                  <a:pt x="112" y="84"/>
                </a:cubicBezTo>
                <a:cubicBezTo>
                  <a:pt x="116" y="86"/>
                  <a:pt x="108" y="94"/>
                  <a:pt x="107" y="96"/>
                </a:cubicBezTo>
                <a:cubicBezTo>
                  <a:pt x="100" y="107"/>
                  <a:pt x="99" y="116"/>
                  <a:pt x="109" y="126"/>
                </a:cubicBezTo>
                <a:cubicBezTo>
                  <a:pt x="114" y="130"/>
                  <a:pt x="117" y="131"/>
                  <a:pt x="123" y="133"/>
                </a:cubicBezTo>
                <a:cubicBezTo>
                  <a:pt x="127" y="135"/>
                  <a:pt x="131" y="138"/>
                  <a:pt x="135" y="140"/>
                </a:cubicBezTo>
                <a:cubicBezTo>
                  <a:pt x="135" y="140"/>
                  <a:pt x="135" y="140"/>
                  <a:pt x="135" y="140"/>
                </a:cubicBezTo>
                <a:cubicBezTo>
                  <a:pt x="134" y="149"/>
                  <a:pt x="134" y="149"/>
                  <a:pt x="134" y="149"/>
                </a:cubicBezTo>
                <a:cubicBezTo>
                  <a:pt x="134" y="161"/>
                  <a:pt x="129" y="165"/>
                  <a:pt x="127" y="176"/>
                </a:cubicBezTo>
                <a:cubicBezTo>
                  <a:pt x="124" y="190"/>
                  <a:pt x="111" y="180"/>
                  <a:pt x="102" y="179"/>
                </a:cubicBezTo>
                <a:cubicBezTo>
                  <a:pt x="95" y="178"/>
                  <a:pt x="84" y="181"/>
                  <a:pt x="78" y="178"/>
                </a:cubicBezTo>
                <a:cubicBezTo>
                  <a:pt x="68" y="174"/>
                  <a:pt x="68" y="166"/>
                  <a:pt x="62" y="161"/>
                </a:cubicBezTo>
                <a:cubicBezTo>
                  <a:pt x="53" y="154"/>
                  <a:pt x="40" y="174"/>
                  <a:pt x="31" y="165"/>
                </a:cubicBezTo>
                <a:cubicBezTo>
                  <a:pt x="25" y="158"/>
                  <a:pt x="23" y="164"/>
                  <a:pt x="16" y="162"/>
                </a:cubicBezTo>
                <a:cubicBezTo>
                  <a:pt x="16" y="162"/>
                  <a:pt x="16" y="162"/>
                  <a:pt x="16" y="162"/>
                </a:cubicBezTo>
                <a:cubicBezTo>
                  <a:pt x="15" y="159"/>
                  <a:pt x="10" y="149"/>
                  <a:pt x="13" y="147"/>
                </a:cubicBezTo>
                <a:cubicBezTo>
                  <a:pt x="14" y="146"/>
                  <a:pt x="15" y="146"/>
                  <a:pt x="16" y="146"/>
                </a:cubicBezTo>
                <a:cubicBezTo>
                  <a:pt x="24" y="146"/>
                  <a:pt x="27" y="140"/>
                  <a:pt x="31" y="135"/>
                </a:cubicBezTo>
                <a:cubicBezTo>
                  <a:pt x="32" y="128"/>
                  <a:pt x="26" y="128"/>
                  <a:pt x="25" y="124"/>
                </a:cubicBezTo>
                <a:cubicBezTo>
                  <a:pt x="23" y="116"/>
                  <a:pt x="26" y="119"/>
                  <a:pt x="20" y="113"/>
                </a:cubicBezTo>
                <a:cubicBezTo>
                  <a:pt x="18" y="110"/>
                  <a:pt x="12" y="106"/>
                  <a:pt x="12" y="102"/>
                </a:cubicBezTo>
                <a:cubicBezTo>
                  <a:pt x="14" y="93"/>
                  <a:pt x="22" y="97"/>
                  <a:pt x="12" y="87"/>
                </a:cubicBezTo>
                <a:cubicBezTo>
                  <a:pt x="8" y="84"/>
                  <a:pt x="3" y="78"/>
                  <a:pt x="2" y="73"/>
                </a:cubicBezTo>
                <a:cubicBezTo>
                  <a:pt x="1" y="69"/>
                  <a:pt x="8" y="67"/>
                  <a:pt x="5" y="62"/>
                </a:cubicBezTo>
                <a:cubicBezTo>
                  <a:pt x="4" y="59"/>
                  <a:pt x="3" y="55"/>
                  <a:pt x="3" y="52"/>
                </a:cubicBezTo>
                <a:cubicBezTo>
                  <a:pt x="2" y="45"/>
                  <a:pt x="0" y="43"/>
                  <a:pt x="7" y="45"/>
                </a:cubicBezTo>
                <a:cubicBezTo>
                  <a:pt x="14" y="48"/>
                  <a:pt x="18" y="43"/>
                  <a:pt x="24" y="39"/>
                </a:cubicBezTo>
                <a:cubicBezTo>
                  <a:pt x="30" y="33"/>
                  <a:pt x="30" y="27"/>
                  <a:pt x="26" y="19"/>
                </a:cubicBezTo>
                <a:cubicBezTo>
                  <a:pt x="25" y="16"/>
                  <a:pt x="23" y="14"/>
                  <a:pt x="22" y="12"/>
                </a:cubicBezTo>
                <a:cubicBezTo>
                  <a:pt x="20" y="10"/>
                  <a:pt x="19" y="7"/>
                  <a:pt x="17" y="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6" name="Freeform 15"/>
          <p:cNvSpPr>
            <a:spLocks/>
          </p:cNvSpPr>
          <p:nvPr/>
        </p:nvSpPr>
        <p:spPr bwMode="auto">
          <a:xfrm>
            <a:off x="9165251" y="2688582"/>
            <a:ext cx="404408" cy="636826"/>
          </a:xfrm>
          <a:custGeom>
            <a:avLst/>
            <a:gdLst/>
            <a:ahLst/>
            <a:cxnLst>
              <a:cxn ang="0">
                <a:pos x="139" y="79"/>
              </a:cxn>
              <a:cxn ang="0">
                <a:pos x="177" y="98"/>
              </a:cxn>
              <a:cxn ang="0">
                <a:pos x="207" y="98"/>
              </a:cxn>
              <a:cxn ang="0">
                <a:pos x="198" y="147"/>
              </a:cxn>
              <a:cxn ang="0">
                <a:pos x="167" y="212"/>
              </a:cxn>
              <a:cxn ang="0">
                <a:pos x="155" y="255"/>
              </a:cxn>
              <a:cxn ang="0">
                <a:pos x="158" y="285"/>
              </a:cxn>
              <a:cxn ang="0">
                <a:pos x="159" y="301"/>
              </a:cxn>
              <a:cxn ang="0">
                <a:pos x="123" y="310"/>
              </a:cxn>
              <a:cxn ang="0">
                <a:pos x="102" y="328"/>
              </a:cxn>
              <a:cxn ang="0">
                <a:pos x="79" y="334"/>
              </a:cxn>
              <a:cxn ang="0">
                <a:pos x="36" y="333"/>
              </a:cxn>
              <a:cxn ang="0">
                <a:pos x="1" y="336"/>
              </a:cxn>
              <a:cxn ang="0">
                <a:pos x="23" y="322"/>
              </a:cxn>
              <a:cxn ang="0">
                <a:pos x="28" y="293"/>
              </a:cxn>
              <a:cxn ang="0">
                <a:pos x="33" y="275"/>
              </a:cxn>
              <a:cxn ang="0">
                <a:pos x="21" y="262"/>
              </a:cxn>
              <a:cxn ang="0">
                <a:pos x="7" y="223"/>
              </a:cxn>
              <a:cxn ang="0">
                <a:pos x="10" y="200"/>
              </a:cxn>
              <a:cxn ang="0">
                <a:pos x="30" y="178"/>
              </a:cxn>
              <a:cxn ang="0">
                <a:pos x="51" y="173"/>
              </a:cxn>
              <a:cxn ang="0">
                <a:pos x="74" y="159"/>
              </a:cxn>
              <a:cxn ang="0">
                <a:pos x="94" y="126"/>
              </a:cxn>
              <a:cxn ang="0">
                <a:pos x="106" y="114"/>
              </a:cxn>
              <a:cxn ang="0">
                <a:pos x="104" y="84"/>
              </a:cxn>
              <a:cxn ang="0">
                <a:pos x="95" y="62"/>
              </a:cxn>
              <a:cxn ang="0">
                <a:pos x="73" y="52"/>
              </a:cxn>
              <a:cxn ang="0">
                <a:pos x="70" y="33"/>
              </a:cxn>
              <a:cxn ang="0">
                <a:pos x="88" y="30"/>
              </a:cxn>
              <a:cxn ang="0">
                <a:pos x="90" y="10"/>
              </a:cxn>
              <a:cxn ang="0">
                <a:pos x="99" y="0"/>
              </a:cxn>
              <a:cxn ang="0">
                <a:pos x="112" y="31"/>
              </a:cxn>
              <a:cxn ang="0">
                <a:pos x="133" y="66"/>
              </a:cxn>
            </a:cxnLst>
            <a:rect l="0" t="0" r="r" b="b"/>
            <a:pathLst>
              <a:path w="218" h="343">
                <a:moveTo>
                  <a:pt x="133" y="66"/>
                </a:moveTo>
                <a:cubicBezTo>
                  <a:pt x="135" y="73"/>
                  <a:pt x="130" y="76"/>
                  <a:pt x="139" y="79"/>
                </a:cubicBezTo>
                <a:cubicBezTo>
                  <a:pt x="145" y="82"/>
                  <a:pt x="141" y="86"/>
                  <a:pt x="148" y="88"/>
                </a:cubicBezTo>
                <a:cubicBezTo>
                  <a:pt x="156" y="91"/>
                  <a:pt x="168" y="109"/>
                  <a:pt x="177" y="98"/>
                </a:cubicBezTo>
                <a:cubicBezTo>
                  <a:pt x="186" y="88"/>
                  <a:pt x="186" y="101"/>
                  <a:pt x="194" y="101"/>
                </a:cubicBezTo>
                <a:cubicBezTo>
                  <a:pt x="202" y="101"/>
                  <a:pt x="198" y="93"/>
                  <a:pt x="207" y="98"/>
                </a:cubicBezTo>
                <a:cubicBezTo>
                  <a:pt x="218" y="104"/>
                  <a:pt x="207" y="106"/>
                  <a:pt x="203" y="114"/>
                </a:cubicBezTo>
                <a:cubicBezTo>
                  <a:pt x="199" y="122"/>
                  <a:pt x="198" y="139"/>
                  <a:pt x="198" y="147"/>
                </a:cubicBezTo>
                <a:cubicBezTo>
                  <a:pt x="198" y="156"/>
                  <a:pt x="195" y="164"/>
                  <a:pt x="195" y="173"/>
                </a:cubicBezTo>
                <a:cubicBezTo>
                  <a:pt x="195" y="194"/>
                  <a:pt x="169" y="196"/>
                  <a:pt x="167" y="212"/>
                </a:cubicBezTo>
                <a:cubicBezTo>
                  <a:pt x="165" y="221"/>
                  <a:pt x="167" y="225"/>
                  <a:pt x="162" y="234"/>
                </a:cubicBezTo>
                <a:cubicBezTo>
                  <a:pt x="157" y="241"/>
                  <a:pt x="155" y="246"/>
                  <a:pt x="155" y="255"/>
                </a:cubicBezTo>
                <a:cubicBezTo>
                  <a:pt x="154" y="260"/>
                  <a:pt x="156" y="263"/>
                  <a:pt x="158" y="267"/>
                </a:cubicBezTo>
                <a:cubicBezTo>
                  <a:pt x="160" y="273"/>
                  <a:pt x="158" y="279"/>
                  <a:pt x="158" y="285"/>
                </a:cubicBezTo>
                <a:cubicBezTo>
                  <a:pt x="158" y="289"/>
                  <a:pt x="158" y="297"/>
                  <a:pt x="159" y="301"/>
                </a:cubicBezTo>
                <a:cubicBezTo>
                  <a:pt x="159" y="301"/>
                  <a:pt x="159" y="301"/>
                  <a:pt x="159" y="301"/>
                </a:cubicBezTo>
                <a:cubicBezTo>
                  <a:pt x="156" y="302"/>
                  <a:pt x="152" y="303"/>
                  <a:pt x="149" y="303"/>
                </a:cubicBezTo>
                <a:cubicBezTo>
                  <a:pt x="137" y="303"/>
                  <a:pt x="134" y="306"/>
                  <a:pt x="123" y="310"/>
                </a:cubicBezTo>
                <a:cubicBezTo>
                  <a:pt x="119" y="318"/>
                  <a:pt x="113" y="323"/>
                  <a:pt x="104" y="326"/>
                </a:cubicBezTo>
                <a:cubicBezTo>
                  <a:pt x="103" y="326"/>
                  <a:pt x="102" y="327"/>
                  <a:pt x="102" y="328"/>
                </a:cubicBezTo>
                <a:cubicBezTo>
                  <a:pt x="102" y="328"/>
                  <a:pt x="102" y="328"/>
                  <a:pt x="102" y="328"/>
                </a:cubicBezTo>
                <a:cubicBezTo>
                  <a:pt x="94" y="328"/>
                  <a:pt x="90" y="336"/>
                  <a:pt x="79" y="334"/>
                </a:cubicBezTo>
                <a:cubicBezTo>
                  <a:pt x="70" y="332"/>
                  <a:pt x="65" y="343"/>
                  <a:pt x="54" y="338"/>
                </a:cubicBezTo>
                <a:cubicBezTo>
                  <a:pt x="48" y="336"/>
                  <a:pt x="43" y="333"/>
                  <a:pt x="36" y="333"/>
                </a:cubicBezTo>
                <a:cubicBezTo>
                  <a:pt x="29" y="334"/>
                  <a:pt x="21" y="342"/>
                  <a:pt x="14" y="341"/>
                </a:cubicBezTo>
                <a:cubicBezTo>
                  <a:pt x="9" y="340"/>
                  <a:pt x="5" y="337"/>
                  <a:pt x="1" y="336"/>
                </a:cubicBezTo>
                <a:cubicBezTo>
                  <a:pt x="1" y="336"/>
                  <a:pt x="1" y="336"/>
                  <a:pt x="1" y="336"/>
                </a:cubicBezTo>
                <a:cubicBezTo>
                  <a:pt x="2" y="328"/>
                  <a:pt x="17" y="324"/>
                  <a:pt x="23" y="322"/>
                </a:cubicBezTo>
                <a:cubicBezTo>
                  <a:pt x="29" y="320"/>
                  <a:pt x="47" y="313"/>
                  <a:pt x="44" y="303"/>
                </a:cubicBezTo>
                <a:cubicBezTo>
                  <a:pt x="43" y="299"/>
                  <a:pt x="32" y="297"/>
                  <a:pt x="28" y="293"/>
                </a:cubicBezTo>
                <a:cubicBezTo>
                  <a:pt x="27" y="291"/>
                  <a:pt x="29" y="286"/>
                  <a:pt x="29" y="284"/>
                </a:cubicBezTo>
                <a:cubicBezTo>
                  <a:pt x="28" y="280"/>
                  <a:pt x="30" y="278"/>
                  <a:pt x="33" y="275"/>
                </a:cubicBezTo>
                <a:cubicBezTo>
                  <a:pt x="36" y="271"/>
                  <a:pt x="35" y="268"/>
                  <a:pt x="36" y="263"/>
                </a:cubicBezTo>
                <a:cubicBezTo>
                  <a:pt x="38" y="261"/>
                  <a:pt x="23" y="262"/>
                  <a:pt x="21" y="262"/>
                </a:cubicBezTo>
                <a:cubicBezTo>
                  <a:pt x="14" y="262"/>
                  <a:pt x="13" y="254"/>
                  <a:pt x="11" y="248"/>
                </a:cubicBezTo>
                <a:cubicBezTo>
                  <a:pt x="9" y="242"/>
                  <a:pt x="6" y="230"/>
                  <a:pt x="7" y="223"/>
                </a:cubicBezTo>
                <a:cubicBezTo>
                  <a:pt x="9" y="215"/>
                  <a:pt x="14" y="211"/>
                  <a:pt x="5" y="205"/>
                </a:cubicBezTo>
                <a:cubicBezTo>
                  <a:pt x="0" y="201"/>
                  <a:pt x="8" y="199"/>
                  <a:pt x="10" y="200"/>
                </a:cubicBezTo>
                <a:cubicBezTo>
                  <a:pt x="16" y="202"/>
                  <a:pt x="19" y="205"/>
                  <a:pt x="23" y="198"/>
                </a:cubicBezTo>
                <a:cubicBezTo>
                  <a:pt x="27" y="191"/>
                  <a:pt x="21" y="181"/>
                  <a:pt x="30" y="178"/>
                </a:cubicBezTo>
                <a:cubicBezTo>
                  <a:pt x="35" y="176"/>
                  <a:pt x="37" y="171"/>
                  <a:pt x="41" y="169"/>
                </a:cubicBezTo>
                <a:cubicBezTo>
                  <a:pt x="44" y="168"/>
                  <a:pt x="48" y="173"/>
                  <a:pt x="51" y="173"/>
                </a:cubicBezTo>
                <a:cubicBezTo>
                  <a:pt x="59" y="171"/>
                  <a:pt x="57" y="166"/>
                  <a:pt x="61" y="164"/>
                </a:cubicBezTo>
                <a:cubicBezTo>
                  <a:pt x="65" y="162"/>
                  <a:pt x="72" y="163"/>
                  <a:pt x="74" y="159"/>
                </a:cubicBezTo>
                <a:cubicBezTo>
                  <a:pt x="79" y="146"/>
                  <a:pt x="60" y="148"/>
                  <a:pt x="78" y="137"/>
                </a:cubicBezTo>
                <a:cubicBezTo>
                  <a:pt x="83" y="133"/>
                  <a:pt x="88" y="128"/>
                  <a:pt x="94" y="126"/>
                </a:cubicBezTo>
                <a:cubicBezTo>
                  <a:pt x="97" y="124"/>
                  <a:pt x="101" y="125"/>
                  <a:pt x="105" y="124"/>
                </a:cubicBezTo>
                <a:cubicBezTo>
                  <a:pt x="110" y="122"/>
                  <a:pt x="106" y="117"/>
                  <a:pt x="106" y="114"/>
                </a:cubicBezTo>
                <a:cubicBezTo>
                  <a:pt x="106" y="112"/>
                  <a:pt x="105" y="98"/>
                  <a:pt x="105" y="96"/>
                </a:cubicBezTo>
                <a:cubicBezTo>
                  <a:pt x="107" y="89"/>
                  <a:pt x="114" y="91"/>
                  <a:pt x="104" y="84"/>
                </a:cubicBezTo>
                <a:cubicBezTo>
                  <a:pt x="97" y="79"/>
                  <a:pt x="126" y="77"/>
                  <a:pt x="112" y="68"/>
                </a:cubicBezTo>
                <a:cubicBezTo>
                  <a:pt x="108" y="65"/>
                  <a:pt x="96" y="66"/>
                  <a:pt x="95" y="62"/>
                </a:cubicBezTo>
                <a:cubicBezTo>
                  <a:pt x="94" y="57"/>
                  <a:pt x="88" y="58"/>
                  <a:pt x="84" y="58"/>
                </a:cubicBezTo>
                <a:cubicBezTo>
                  <a:pt x="79" y="59"/>
                  <a:pt x="75" y="57"/>
                  <a:pt x="73" y="52"/>
                </a:cubicBezTo>
                <a:cubicBezTo>
                  <a:pt x="70" y="46"/>
                  <a:pt x="71" y="39"/>
                  <a:pt x="70" y="33"/>
                </a:cubicBezTo>
                <a:cubicBezTo>
                  <a:pt x="70" y="33"/>
                  <a:pt x="70" y="33"/>
                  <a:pt x="70" y="33"/>
                </a:cubicBezTo>
                <a:cubicBezTo>
                  <a:pt x="83" y="33"/>
                  <a:pt x="83" y="33"/>
                  <a:pt x="83" y="33"/>
                </a:cubicBezTo>
                <a:cubicBezTo>
                  <a:pt x="86" y="32"/>
                  <a:pt x="86" y="31"/>
                  <a:pt x="88" y="30"/>
                </a:cubicBezTo>
                <a:cubicBezTo>
                  <a:pt x="88" y="27"/>
                  <a:pt x="89" y="25"/>
                  <a:pt x="89" y="22"/>
                </a:cubicBezTo>
                <a:cubicBezTo>
                  <a:pt x="89" y="18"/>
                  <a:pt x="89" y="14"/>
                  <a:pt x="90" y="10"/>
                </a:cubicBezTo>
                <a:cubicBezTo>
                  <a:pt x="91" y="6"/>
                  <a:pt x="95" y="3"/>
                  <a:pt x="99" y="0"/>
                </a:cubicBezTo>
                <a:cubicBezTo>
                  <a:pt x="99" y="0"/>
                  <a:pt x="99" y="0"/>
                  <a:pt x="99" y="0"/>
                </a:cubicBezTo>
                <a:cubicBezTo>
                  <a:pt x="102" y="5"/>
                  <a:pt x="112" y="12"/>
                  <a:pt x="113" y="17"/>
                </a:cubicBezTo>
                <a:cubicBezTo>
                  <a:pt x="114" y="22"/>
                  <a:pt x="111" y="26"/>
                  <a:pt x="112" y="31"/>
                </a:cubicBezTo>
                <a:cubicBezTo>
                  <a:pt x="114" y="38"/>
                  <a:pt x="125" y="43"/>
                  <a:pt x="129" y="49"/>
                </a:cubicBezTo>
                <a:cubicBezTo>
                  <a:pt x="132" y="53"/>
                  <a:pt x="133" y="61"/>
                  <a:pt x="133" y="6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7" name="Freeform 16"/>
          <p:cNvSpPr>
            <a:spLocks/>
          </p:cNvSpPr>
          <p:nvPr/>
        </p:nvSpPr>
        <p:spPr bwMode="auto">
          <a:xfrm>
            <a:off x="9316323" y="2370170"/>
            <a:ext cx="246364" cy="471810"/>
          </a:xfrm>
          <a:custGeom>
            <a:avLst/>
            <a:gdLst/>
            <a:ahLst/>
            <a:cxnLst>
              <a:cxn ang="0">
                <a:pos x="63" y="0"/>
              </a:cxn>
              <a:cxn ang="0">
                <a:pos x="67" y="30"/>
              </a:cxn>
              <a:cxn ang="0">
                <a:pos x="68" y="55"/>
              </a:cxn>
              <a:cxn ang="0">
                <a:pos x="88" y="52"/>
              </a:cxn>
              <a:cxn ang="0">
                <a:pos x="102" y="63"/>
              </a:cxn>
              <a:cxn ang="0">
                <a:pos x="108" y="73"/>
              </a:cxn>
              <a:cxn ang="0">
                <a:pos x="116" y="85"/>
              </a:cxn>
              <a:cxn ang="0">
                <a:pos x="132" y="89"/>
              </a:cxn>
              <a:cxn ang="0">
                <a:pos x="132" y="89"/>
              </a:cxn>
              <a:cxn ang="0">
                <a:pos x="123" y="105"/>
              </a:cxn>
              <a:cxn ang="0">
                <a:pos x="126" y="136"/>
              </a:cxn>
              <a:cxn ang="0">
                <a:pos x="124" y="149"/>
              </a:cxn>
              <a:cxn ang="0">
                <a:pos x="120" y="164"/>
              </a:cxn>
              <a:cxn ang="0">
                <a:pos x="115" y="175"/>
              </a:cxn>
              <a:cxn ang="0">
                <a:pos x="115" y="184"/>
              </a:cxn>
              <a:cxn ang="0">
                <a:pos x="96" y="191"/>
              </a:cxn>
              <a:cxn ang="0">
                <a:pos x="93" y="220"/>
              </a:cxn>
              <a:cxn ang="0">
                <a:pos x="109" y="224"/>
              </a:cxn>
              <a:cxn ang="0">
                <a:pos x="114" y="235"/>
              </a:cxn>
              <a:cxn ang="0">
                <a:pos x="116" y="241"/>
              </a:cxn>
              <a:cxn ang="0">
                <a:pos x="116" y="241"/>
              </a:cxn>
              <a:cxn ang="0">
                <a:pos x="103" y="252"/>
              </a:cxn>
              <a:cxn ang="0">
                <a:pos x="86" y="247"/>
              </a:cxn>
              <a:cxn ang="0">
                <a:pos x="52" y="237"/>
              </a:cxn>
              <a:cxn ang="0">
                <a:pos x="52" y="237"/>
              </a:cxn>
              <a:cxn ang="0">
                <a:pos x="48" y="220"/>
              </a:cxn>
              <a:cxn ang="0">
                <a:pos x="31" y="202"/>
              </a:cxn>
              <a:cxn ang="0">
                <a:pos x="32" y="188"/>
              </a:cxn>
              <a:cxn ang="0">
                <a:pos x="18" y="171"/>
              </a:cxn>
              <a:cxn ang="0">
                <a:pos x="18" y="171"/>
              </a:cxn>
              <a:cxn ang="0">
                <a:pos x="18" y="155"/>
              </a:cxn>
              <a:cxn ang="0">
                <a:pos x="13" y="144"/>
              </a:cxn>
              <a:cxn ang="0">
                <a:pos x="6" y="122"/>
              </a:cxn>
              <a:cxn ang="0">
                <a:pos x="6" y="105"/>
              </a:cxn>
              <a:cxn ang="0">
                <a:pos x="4" y="76"/>
              </a:cxn>
              <a:cxn ang="0">
                <a:pos x="13" y="63"/>
              </a:cxn>
              <a:cxn ang="0">
                <a:pos x="22" y="46"/>
              </a:cxn>
              <a:cxn ang="0">
                <a:pos x="29" y="36"/>
              </a:cxn>
              <a:cxn ang="0">
                <a:pos x="38" y="31"/>
              </a:cxn>
              <a:cxn ang="0">
                <a:pos x="43" y="25"/>
              </a:cxn>
              <a:cxn ang="0">
                <a:pos x="51" y="18"/>
              </a:cxn>
              <a:cxn ang="0">
                <a:pos x="58" y="7"/>
              </a:cxn>
              <a:cxn ang="0">
                <a:pos x="63" y="0"/>
              </a:cxn>
            </a:cxnLst>
            <a:rect l="0" t="0" r="r" b="b"/>
            <a:pathLst>
              <a:path w="133" h="254">
                <a:moveTo>
                  <a:pt x="63" y="0"/>
                </a:moveTo>
                <a:cubicBezTo>
                  <a:pt x="74" y="6"/>
                  <a:pt x="63" y="21"/>
                  <a:pt x="67" y="30"/>
                </a:cubicBezTo>
                <a:cubicBezTo>
                  <a:pt x="70" y="39"/>
                  <a:pt x="66" y="47"/>
                  <a:pt x="68" y="55"/>
                </a:cubicBezTo>
                <a:cubicBezTo>
                  <a:pt x="71" y="57"/>
                  <a:pt x="80" y="48"/>
                  <a:pt x="88" y="52"/>
                </a:cubicBezTo>
                <a:cubicBezTo>
                  <a:pt x="94" y="55"/>
                  <a:pt x="98" y="58"/>
                  <a:pt x="102" y="63"/>
                </a:cubicBezTo>
                <a:cubicBezTo>
                  <a:pt x="104" y="66"/>
                  <a:pt x="104" y="70"/>
                  <a:pt x="108" y="73"/>
                </a:cubicBezTo>
                <a:cubicBezTo>
                  <a:pt x="111" y="76"/>
                  <a:pt x="113" y="82"/>
                  <a:pt x="116" y="85"/>
                </a:cubicBezTo>
                <a:cubicBezTo>
                  <a:pt x="122" y="89"/>
                  <a:pt x="126" y="87"/>
                  <a:pt x="132" y="89"/>
                </a:cubicBezTo>
                <a:cubicBezTo>
                  <a:pt x="132" y="89"/>
                  <a:pt x="132" y="89"/>
                  <a:pt x="132" y="89"/>
                </a:cubicBezTo>
                <a:cubicBezTo>
                  <a:pt x="133" y="94"/>
                  <a:pt x="125" y="100"/>
                  <a:pt x="123" y="105"/>
                </a:cubicBezTo>
                <a:cubicBezTo>
                  <a:pt x="121" y="113"/>
                  <a:pt x="123" y="128"/>
                  <a:pt x="126" y="136"/>
                </a:cubicBezTo>
                <a:cubicBezTo>
                  <a:pt x="128" y="141"/>
                  <a:pt x="128" y="144"/>
                  <a:pt x="124" y="149"/>
                </a:cubicBezTo>
                <a:cubicBezTo>
                  <a:pt x="120" y="154"/>
                  <a:pt x="121" y="157"/>
                  <a:pt x="120" y="164"/>
                </a:cubicBezTo>
                <a:cubicBezTo>
                  <a:pt x="119" y="169"/>
                  <a:pt x="119" y="172"/>
                  <a:pt x="115" y="175"/>
                </a:cubicBezTo>
                <a:cubicBezTo>
                  <a:pt x="112" y="177"/>
                  <a:pt x="115" y="182"/>
                  <a:pt x="115" y="184"/>
                </a:cubicBezTo>
                <a:cubicBezTo>
                  <a:pt x="116" y="191"/>
                  <a:pt x="101" y="187"/>
                  <a:pt x="96" y="191"/>
                </a:cubicBezTo>
                <a:cubicBezTo>
                  <a:pt x="88" y="196"/>
                  <a:pt x="82" y="215"/>
                  <a:pt x="93" y="220"/>
                </a:cubicBezTo>
                <a:cubicBezTo>
                  <a:pt x="99" y="223"/>
                  <a:pt x="104" y="222"/>
                  <a:pt x="109" y="224"/>
                </a:cubicBezTo>
                <a:cubicBezTo>
                  <a:pt x="114" y="225"/>
                  <a:pt x="114" y="231"/>
                  <a:pt x="114" y="235"/>
                </a:cubicBezTo>
                <a:cubicBezTo>
                  <a:pt x="116" y="241"/>
                  <a:pt x="116" y="241"/>
                  <a:pt x="116" y="241"/>
                </a:cubicBezTo>
                <a:cubicBezTo>
                  <a:pt x="116" y="241"/>
                  <a:pt x="116" y="241"/>
                  <a:pt x="116" y="241"/>
                </a:cubicBezTo>
                <a:cubicBezTo>
                  <a:pt x="112" y="248"/>
                  <a:pt x="110" y="250"/>
                  <a:pt x="103" y="252"/>
                </a:cubicBezTo>
                <a:cubicBezTo>
                  <a:pt x="99" y="254"/>
                  <a:pt x="89" y="250"/>
                  <a:pt x="86" y="247"/>
                </a:cubicBezTo>
                <a:cubicBezTo>
                  <a:pt x="79" y="242"/>
                  <a:pt x="61" y="236"/>
                  <a:pt x="52" y="237"/>
                </a:cubicBezTo>
                <a:cubicBezTo>
                  <a:pt x="52" y="237"/>
                  <a:pt x="52" y="237"/>
                  <a:pt x="52" y="237"/>
                </a:cubicBezTo>
                <a:cubicBezTo>
                  <a:pt x="52" y="232"/>
                  <a:pt x="51" y="224"/>
                  <a:pt x="48" y="220"/>
                </a:cubicBezTo>
                <a:cubicBezTo>
                  <a:pt x="44" y="214"/>
                  <a:pt x="33" y="209"/>
                  <a:pt x="31" y="202"/>
                </a:cubicBezTo>
                <a:cubicBezTo>
                  <a:pt x="30" y="197"/>
                  <a:pt x="33" y="193"/>
                  <a:pt x="32" y="188"/>
                </a:cubicBezTo>
                <a:cubicBezTo>
                  <a:pt x="31" y="183"/>
                  <a:pt x="21" y="176"/>
                  <a:pt x="18" y="171"/>
                </a:cubicBezTo>
                <a:cubicBezTo>
                  <a:pt x="18" y="171"/>
                  <a:pt x="18" y="171"/>
                  <a:pt x="18" y="171"/>
                </a:cubicBezTo>
                <a:cubicBezTo>
                  <a:pt x="18" y="155"/>
                  <a:pt x="18" y="155"/>
                  <a:pt x="18" y="155"/>
                </a:cubicBezTo>
                <a:cubicBezTo>
                  <a:pt x="17" y="151"/>
                  <a:pt x="14" y="148"/>
                  <a:pt x="13" y="144"/>
                </a:cubicBezTo>
                <a:cubicBezTo>
                  <a:pt x="12" y="135"/>
                  <a:pt x="10" y="130"/>
                  <a:pt x="6" y="122"/>
                </a:cubicBezTo>
                <a:cubicBezTo>
                  <a:pt x="4" y="117"/>
                  <a:pt x="7" y="111"/>
                  <a:pt x="6" y="105"/>
                </a:cubicBezTo>
                <a:cubicBezTo>
                  <a:pt x="4" y="96"/>
                  <a:pt x="0" y="84"/>
                  <a:pt x="4" y="76"/>
                </a:cubicBezTo>
                <a:cubicBezTo>
                  <a:pt x="6" y="71"/>
                  <a:pt x="11" y="67"/>
                  <a:pt x="13" y="63"/>
                </a:cubicBezTo>
                <a:cubicBezTo>
                  <a:pt x="17" y="58"/>
                  <a:pt x="18" y="51"/>
                  <a:pt x="22" y="46"/>
                </a:cubicBezTo>
                <a:cubicBezTo>
                  <a:pt x="24" y="42"/>
                  <a:pt x="25" y="39"/>
                  <a:pt x="29" y="36"/>
                </a:cubicBezTo>
                <a:cubicBezTo>
                  <a:pt x="33" y="35"/>
                  <a:pt x="35" y="33"/>
                  <a:pt x="38" y="31"/>
                </a:cubicBezTo>
                <a:cubicBezTo>
                  <a:pt x="41" y="29"/>
                  <a:pt x="41" y="27"/>
                  <a:pt x="43" y="25"/>
                </a:cubicBezTo>
                <a:cubicBezTo>
                  <a:pt x="46" y="22"/>
                  <a:pt x="49" y="22"/>
                  <a:pt x="51" y="18"/>
                </a:cubicBezTo>
                <a:cubicBezTo>
                  <a:pt x="54" y="15"/>
                  <a:pt x="55" y="10"/>
                  <a:pt x="58" y="7"/>
                </a:cubicBezTo>
                <a:cubicBezTo>
                  <a:pt x="63" y="0"/>
                  <a:pt x="63" y="0"/>
                  <a:pt x="63"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8" name="Freeform 17"/>
          <p:cNvSpPr>
            <a:spLocks/>
          </p:cNvSpPr>
          <p:nvPr/>
        </p:nvSpPr>
        <p:spPr bwMode="auto">
          <a:xfrm>
            <a:off x="9406966" y="2807116"/>
            <a:ext cx="369546" cy="441595"/>
          </a:xfrm>
          <a:custGeom>
            <a:avLst/>
            <a:gdLst/>
            <a:ahLst/>
            <a:cxnLst>
              <a:cxn ang="0">
                <a:pos x="3" y="2"/>
              </a:cxn>
              <a:cxn ang="0">
                <a:pos x="37" y="12"/>
              </a:cxn>
              <a:cxn ang="0">
                <a:pos x="54" y="17"/>
              </a:cxn>
              <a:cxn ang="0">
                <a:pos x="67" y="6"/>
              </a:cxn>
              <a:cxn ang="0">
                <a:pos x="67" y="6"/>
              </a:cxn>
              <a:cxn ang="0">
                <a:pos x="77" y="8"/>
              </a:cxn>
              <a:cxn ang="0">
                <a:pos x="91" y="8"/>
              </a:cxn>
              <a:cxn ang="0">
                <a:pos x="115" y="8"/>
              </a:cxn>
              <a:cxn ang="0">
                <a:pos x="131" y="11"/>
              </a:cxn>
              <a:cxn ang="0">
                <a:pos x="149" y="6"/>
              </a:cxn>
              <a:cxn ang="0">
                <a:pos x="159" y="8"/>
              </a:cxn>
              <a:cxn ang="0">
                <a:pos x="167" y="13"/>
              </a:cxn>
              <a:cxn ang="0">
                <a:pos x="178" y="16"/>
              </a:cxn>
              <a:cxn ang="0">
                <a:pos x="178" y="16"/>
              </a:cxn>
              <a:cxn ang="0">
                <a:pos x="186" y="18"/>
              </a:cxn>
              <a:cxn ang="0">
                <a:pos x="195" y="22"/>
              </a:cxn>
              <a:cxn ang="0">
                <a:pos x="185" y="33"/>
              </a:cxn>
              <a:cxn ang="0">
                <a:pos x="175" y="49"/>
              </a:cxn>
              <a:cxn ang="0">
                <a:pos x="177" y="59"/>
              </a:cxn>
              <a:cxn ang="0">
                <a:pos x="180" y="79"/>
              </a:cxn>
              <a:cxn ang="0">
                <a:pos x="172" y="112"/>
              </a:cxn>
              <a:cxn ang="0">
                <a:pos x="168" y="137"/>
              </a:cxn>
              <a:cxn ang="0">
                <a:pos x="181" y="143"/>
              </a:cxn>
              <a:cxn ang="0">
                <a:pos x="184" y="154"/>
              </a:cxn>
              <a:cxn ang="0">
                <a:pos x="191" y="174"/>
              </a:cxn>
              <a:cxn ang="0">
                <a:pos x="188" y="190"/>
              </a:cxn>
              <a:cxn ang="0">
                <a:pos x="191" y="213"/>
              </a:cxn>
              <a:cxn ang="0">
                <a:pos x="190" y="234"/>
              </a:cxn>
              <a:cxn ang="0">
                <a:pos x="190" y="234"/>
              </a:cxn>
              <a:cxn ang="0">
                <a:pos x="185" y="232"/>
              </a:cxn>
              <a:cxn ang="0">
                <a:pos x="155" y="232"/>
              </a:cxn>
              <a:cxn ang="0">
                <a:pos x="150" y="227"/>
              </a:cxn>
              <a:cxn ang="0">
                <a:pos x="140" y="231"/>
              </a:cxn>
              <a:cxn ang="0">
                <a:pos x="124" y="221"/>
              </a:cxn>
              <a:cxn ang="0">
                <a:pos x="117" y="215"/>
              </a:cxn>
              <a:cxn ang="0">
                <a:pos x="102" y="220"/>
              </a:cxn>
              <a:cxn ang="0">
                <a:pos x="77" y="227"/>
              </a:cxn>
              <a:cxn ang="0">
                <a:pos x="66" y="227"/>
              </a:cxn>
              <a:cxn ang="0">
                <a:pos x="50" y="232"/>
              </a:cxn>
              <a:cxn ang="0">
                <a:pos x="29" y="237"/>
              </a:cxn>
              <a:cxn ang="0">
                <a:pos x="29" y="237"/>
              </a:cxn>
              <a:cxn ang="0">
                <a:pos x="28" y="221"/>
              </a:cxn>
              <a:cxn ang="0">
                <a:pos x="28" y="203"/>
              </a:cxn>
              <a:cxn ang="0">
                <a:pos x="25" y="191"/>
              </a:cxn>
              <a:cxn ang="0">
                <a:pos x="32" y="170"/>
              </a:cxn>
              <a:cxn ang="0">
                <a:pos x="37" y="148"/>
              </a:cxn>
              <a:cxn ang="0">
                <a:pos x="65" y="109"/>
              </a:cxn>
              <a:cxn ang="0">
                <a:pos x="68" y="83"/>
              </a:cxn>
              <a:cxn ang="0">
                <a:pos x="73" y="50"/>
              </a:cxn>
              <a:cxn ang="0">
                <a:pos x="77" y="34"/>
              </a:cxn>
              <a:cxn ang="0">
                <a:pos x="64" y="37"/>
              </a:cxn>
              <a:cxn ang="0">
                <a:pos x="47" y="34"/>
              </a:cxn>
              <a:cxn ang="0">
                <a:pos x="18" y="24"/>
              </a:cxn>
              <a:cxn ang="0">
                <a:pos x="9" y="15"/>
              </a:cxn>
              <a:cxn ang="0">
                <a:pos x="3" y="2"/>
              </a:cxn>
            </a:cxnLst>
            <a:rect l="0" t="0" r="r" b="b"/>
            <a:pathLst>
              <a:path w="198" h="237">
                <a:moveTo>
                  <a:pt x="3" y="2"/>
                </a:moveTo>
                <a:cubicBezTo>
                  <a:pt x="12" y="1"/>
                  <a:pt x="30" y="7"/>
                  <a:pt x="37" y="12"/>
                </a:cubicBezTo>
                <a:cubicBezTo>
                  <a:pt x="40" y="15"/>
                  <a:pt x="50" y="19"/>
                  <a:pt x="54" y="17"/>
                </a:cubicBezTo>
                <a:cubicBezTo>
                  <a:pt x="61" y="15"/>
                  <a:pt x="63" y="13"/>
                  <a:pt x="67" y="6"/>
                </a:cubicBezTo>
                <a:cubicBezTo>
                  <a:pt x="67" y="6"/>
                  <a:pt x="67" y="6"/>
                  <a:pt x="67" y="6"/>
                </a:cubicBezTo>
                <a:cubicBezTo>
                  <a:pt x="70" y="6"/>
                  <a:pt x="74" y="6"/>
                  <a:pt x="77" y="8"/>
                </a:cubicBezTo>
                <a:cubicBezTo>
                  <a:pt x="83" y="10"/>
                  <a:pt x="85" y="15"/>
                  <a:pt x="91" y="8"/>
                </a:cubicBezTo>
                <a:cubicBezTo>
                  <a:pt x="97" y="0"/>
                  <a:pt x="107" y="6"/>
                  <a:pt x="115" y="8"/>
                </a:cubicBezTo>
                <a:cubicBezTo>
                  <a:pt x="120" y="10"/>
                  <a:pt x="126" y="10"/>
                  <a:pt x="131" y="11"/>
                </a:cubicBezTo>
                <a:cubicBezTo>
                  <a:pt x="138" y="13"/>
                  <a:pt x="142" y="7"/>
                  <a:pt x="149" y="6"/>
                </a:cubicBezTo>
                <a:cubicBezTo>
                  <a:pt x="152" y="6"/>
                  <a:pt x="156" y="6"/>
                  <a:pt x="159" y="8"/>
                </a:cubicBezTo>
                <a:cubicBezTo>
                  <a:pt x="163" y="9"/>
                  <a:pt x="164" y="12"/>
                  <a:pt x="167" y="13"/>
                </a:cubicBezTo>
                <a:cubicBezTo>
                  <a:pt x="170" y="14"/>
                  <a:pt x="174" y="15"/>
                  <a:pt x="178" y="16"/>
                </a:cubicBezTo>
                <a:cubicBezTo>
                  <a:pt x="178" y="16"/>
                  <a:pt x="178" y="16"/>
                  <a:pt x="178" y="16"/>
                </a:cubicBezTo>
                <a:cubicBezTo>
                  <a:pt x="181" y="16"/>
                  <a:pt x="182" y="18"/>
                  <a:pt x="186" y="18"/>
                </a:cubicBezTo>
                <a:cubicBezTo>
                  <a:pt x="189" y="18"/>
                  <a:pt x="194" y="19"/>
                  <a:pt x="195" y="22"/>
                </a:cubicBezTo>
                <a:cubicBezTo>
                  <a:pt x="198" y="29"/>
                  <a:pt x="190" y="30"/>
                  <a:pt x="185" y="33"/>
                </a:cubicBezTo>
                <a:cubicBezTo>
                  <a:pt x="179" y="36"/>
                  <a:pt x="176" y="42"/>
                  <a:pt x="175" y="49"/>
                </a:cubicBezTo>
                <a:cubicBezTo>
                  <a:pt x="176" y="52"/>
                  <a:pt x="179" y="56"/>
                  <a:pt x="177" y="59"/>
                </a:cubicBezTo>
                <a:cubicBezTo>
                  <a:pt x="174" y="66"/>
                  <a:pt x="179" y="72"/>
                  <a:pt x="180" y="79"/>
                </a:cubicBezTo>
                <a:cubicBezTo>
                  <a:pt x="181" y="90"/>
                  <a:pt x="178" y="103"/>
                  <a:pt x="172" y="112"/>
                </a:cubicBezTo>
                <a:cubicBezTo>
                  <a:pt x="166" y="120"/>
                  <a:pt x="153" y="128"/>
                  <a:pt x="168" y="137"/>
                </a:cubicBezTo>
                <a:cubicBezTo>
                  <a:pt x="170" y="137"/>
                  <a:pt x="181" y="141"/>
                  <a:pt x="181" y="143"/>
                </a:cubicBezTo>
                <a:cubicBezTo>
                  <a:pt x="182" y="148"/>
                  <a:pt x="181" y="150"/>
                  <a:pt x="184" y="154"/>
                </a:cubicBezTo>
                <a:cubicBezTo>
                  <a:pt x="188" y="160"/>
                  <a:pt x="190" y="166"/>
                  <a:pt x="191" y="174"/>
                </a:cubicBezTo>
                <a:cubicBezTo>
                  <a:pt x="191" y="181"/>
                  <a:pt x="188" y="184"/>
                  <a:pt x="188" y="190"/>
                </a:cubicBezTo>
                <a:cubicBezTo>
                  <a:pt x="186" y="198"/>
                  <a:pt x="192" y="204"/>
                  <a:pt x="191" y="213"/>
                </a:cubicBezTo>
                <a:cubicBezTo>
                  <a:pt x="190" y="219"/>
                  <a:pt x="190" y="227"/>
                  <a:pt x="190" y="234"/>
                </a:cubicBezTo>
                <a:cubicBezTo>
                  <a:pt x="190" y="234"/>
                  <a:pt x="190" y="234"/>
                  <a:pt x="190" y="234"/>
                </a:cubicBezTo>
                <a:cubicBezTo>
                  <a:pt x="188" y="233"/>
                  <a:pt x="186" y="233"/>
                  <a:pt x="185" y="232"/>
                </a:cubicBezTo>
                <a:cubicBezTo>
                  <a:pt x="172" y="230"/>
                  <a:pt x="167" y="237"/>
                  <a:pt x="155" y="232"/>
                </a:cubicBezTo>
                <a:cubicBezTo>
                  <a:pt x="154" y="232"/>
                  <a:pt x="152" y="228"/>
                  <a:pt x="150" y="227"/>
                </a:cubicBezTo>
                <a:cubicBezTo>
                  <a:pt x="146" y="226"/>
                  <a:pt x="143" y="231"/>
                  <a:pt x="140" y="231"/>
                </a:cubicBezTo>
                <a:cubicBezTo>
                  <a:pt x="138" y="231"/>
                  <a:pt x="125" y="223"/>
                  <a:pt x="124" y="221"/>
                </a:cubicBezTo>
                <a:cubicBezTo>
                  <a:pt x="122" y="215"/>
                  <a:pt x="126" y="215"/>
                  <a:pt x="117" y="215"/>
                </a:cubicBezTo>
                <a:cubicBezTo>
                  <a:pt x="110" y="215"/>
                  <a:pt x="107" y="223"/>
                  <a:pt x="102" y="220"/>
                </a:cubicBezTo>
                <a:cubicBezTo>
                  <a:pt x="91" y="214"/>
                  <a:pt x="88" y="224"/>
                  <a:pt x="77" y="227"/>
                </a:cubicBezTo>
                <a:cubicBezTo>
                  <a:pt x="72" y="228"/>
                  <a:pt x="69" y="223"/>
                  <a:pt x="66" y="227"/>
                </a:cubicBezTo>
                <a:cubicBezTo>
                  <a:pt x="59" y="233"/>
                  <a:pt x="60" y="232"/>
                  <a:pt x="50" y="232"/>
                </a:cubicBezTo>
                <a:cubicBezTo>
                  <a:pt x="43" y="232"/>
                  <a:pt x="36" y="235"/>
                  <a:pt x="29" y="237"/>
                </a:cubicBezTo>
                <a:cubicBezTo>
                  <a:pt x="29" y="237"/>
                  <a:pt x="29" y="237"/>
                  <a:pt x="29" y="237"/>
                </a:cubicBezTo>
                <a:cubicBezTo>
                  <a:pt x="28" y="233"/>
                  <a:pt x="28" y="225"/>
                  <a:pt x="28" y="221"/>
                </a:cubicBezTo>
                <a:cubicBezTo>
                  <a:pt x="28" y="215"/>
                  <a:pt x="30" y="209"/>
                  <a:pt x="28" y="203"/>
                </a:cubicBezTo>
                <a:cubicBezTo>
                  <a:pt x="26" y="199"/>
                  <a:pt x="24" y="196"/>
                  <a:pt x="25" y="191"/>
                </a:cubicBezTo>
                <a:cubicBezTo>
                  <a:pt x="25" y="182"/>
                  <a:pt x="27" y="177"/>
                  <a:pt x="32" y="170"/>
                </a:cubicBezTo>
                <a:cubicBezTo>
                  <a:pt x="37" y="161"/>
                  <a:pt x="35" y="157"/>
                  <a:pt x="37" y="148"/>
                </a:cubicBezTo>
                <a:cubicBezTo>
                  <a:pt x="39" y="132"/>
                  <a:pt x="65" y="130"/>
                  <a:pt x="65" y="109"/>
                </a:cubicBezTo>
                <a:cubicBezTo>
                  <a:pt x="65" y="100"/>
                  <a:pt x="68" y="92"/>
                  <a:pt x="68" y="83"/>
                </a:cubicBezTo>
                <a:cubicBezTo>
                  <a:pt x="68" y="75"/>
                  <a:pt x="69" y="58"/>
                  <a:pt x="73" y="50"/>
                </a:cubicBezTo>
                <a:cubicBezTo>
                  <a:pt x="77" y="42"/>
                  <a:pt x="88" y="40"/>
                  <a:pt x="77" y="34"/>
                </a:cubicBezTo>
                <a:cubicBezTo>
                  <a:pt x="68" y="29"/>
                  <a:pt x="72" y="37"/>
                  <a:pt x="64" y="37"/>
                </a:cubicBezTo>
                <a:cubicBezTo>
                  <a:pt x="56" y="37"/>
                  <a:pt x="56" y="24"/>
                  <a:pt x="47" y="34"/>
                </a:cubicBezTo>
                <a:cubicBezTo>
                  <a:pt x="38" y="45"/>
                  <a:pt x="26" y="27"/>
                  <a:pt x="18" y="24"/>
                </a:cubicBezTo>
                <a:cubicBezTo>
                  <a:pt x="11" y="22"/>
                  <a:pt x="15" y="18"/>
                  <a:pt x="9" y="15"/>
                </a:cubicBezTo>
                <a:cubicBezTo>
                  <a:pt x="0" y="12"/>
                  <a:pt x="5" y="9"/>
                  <a:pt x="3" y="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9" name="Freeform 18"/>
          <p:cNvSpPr>
            <a:spLocks/>
          </p:cNvSpPr>
          <p:nvPr/>
        </p:nvSpPr>
        <p:spPr bwMode="auto">
          <a:xfrm>
            <a:off x="8763168" y="2349251"/>
            <a:ext cx="416030" cy="511320"/>
          </a:xfrm>
          <a:custGeom>
            <a:avLst/>
            <a:gdLst/>
            <a:ahLst/>
            <a:cxnLst>
              <a:cxn ang="0">
                <a:pos x="11" y="206"/>
              </a:cxn>
              <a:cxn ang="0">
                <a:pos x="16" y="202"/>
              </a:cxn>
              <a:cxn ang="0">
                <a:pos x="7" y="194"/>
              </a:cxn>
              <a:cxn ang="0">
                <a:pos x="5" y="171"/>
              </a:cxn>
              <a:cxn ang="0">
                <a:pos x="12" y="157"/>
              </a:cxn>
              <a:cxn ang="0">
                <a:pos x="3" y="142"/>
              </a:cxn>
              <a:cxn ang="0">
                <a:pos x="7" y="96"/>
              </a:cxn>
              <a:cxn ang="0">
                <a:pos x="11" y="75"/>
              </a:cxn>
              <a:cxn ang="0">
                <a:pos x="26" y="50"/>
              </a:cxn>
              <a:cxn ang="0">
                <a:pos x="35" y="31"/>
              </a:cxn>
              <a:cxn ang="0">
                <a:pos x="37" y="18"/>
              </a:cxn>
              <a:cxn ang="0">
                <a:pos x="40" y="12"/>
              </a:cxn>
              <a:cxn ang="0">
                <a:pos x="42" y="4"/>
              </a:cxn>
              <a:cxn ang="0">
                <a:pos x="58" y="1"/>
              </a:cxn>
              <a:cxn ang="0">
                <a:pos x="74" y="7"/>
              </a:cxn>
              <a:cxn ang="0">
                <a:pos x="83" y="8"/>
              </a:cxn>
              <a:cxn ang="0">
                <a:pos x="83" y="8"/>
              </a:cxn>
              <a:cxn ang="0">
                <a:pos x="100" y="9"/>
              </a:cxn>
              <a:cxn ang="0">
                <a:pos x="127" y="17"/>
              </a:cxn>
              <a:cxn ang="0">
                <a:pos x="140" y="31"/>
              </a:cxn>
              <a:cxn ang="0">
                <a:pos x="146" y="40"/>
              </a:cxn>
              <a:cxn ang="0">
                <a:pos x="155" y="37"/>
              </a:cxn>
              <a:cxn ang="0">
                <a:pos x="172" y="40"/>
              </a:cxn>
              <a:cxn ang="0">
                <a:pos x="192" y="50"/>
              </a:cxn>
              <a:cxn ang="0">
                <a:pos x="217" y="59"/>
              </a:cxn>
              <a:cxn ang="0">
                <a:pos x="222" y="67"/>
              </a:cxn>
              <a:cxn ang="0">
                <a:pos x="213" y="89"/>
              </a:cxn>
              <a:cxn ang="0">
                <a:pos x="194" y="120"/>
              </a:cxn>
              <a:cxn ang="0">
                <a:pos x="191" y="130"/>
              </a:cxn>
              <a:cxn ang="0">
                <a:pos x="207" y="145"/>
              </a:cxn>
              <a:cxn ang="0">
                <a:pos x="206" y="155"/>
              </a:cxn>
              <a:cxn ang="0">
                <a:pos x="202" y="159"/>
              </a:cxn>
              <a:cxn ang="0">
                <a:pos x="198" y="168"/>
              </a:cxn>
              <a:cxn ang="0">
                <a:pos x="197" y="176"/>
              </a:cxn>
              <a:cxn ang="0">
                <a:pos x="198" y="183"/>
              </a:cxn>
              <a:cxn ang="0">
                <a:pos x="198" y="183"/>
              </a:cxn>
              <a:cxn ang="0">
                <a:pos x="186" y="187"/>
              </a:cxn>
              <a:cxn ang="0">
                <a:pos x="175" y="195"/>
              </a:cxn>
              <a:cxn ang="0">
                <a:pos x="167" y="196"/>
              </a:cxn>
              <a:cxn ang="0">
                <a:pos x="162" y="207"/>
              </a:cxn>
              <a:cxn ang="0">
                <a:pos x="150" y="218"/>
              </a:cxn>
              <a:cxn ang="0">
                <a:pos x="146" y="227"/>
              </a:cxn>
              <a:cxn ang="0">
                <a:pos x="138" y="250"/>
              </a:cxn>
              <a:cxn ang="0">
                <a:pos x="118" y="255"/>
              </a:cxn>
              <a:cxn ang="0">
                <a:pos x="110" y="264"/>
              </a:cxn>
              <a:cxn ang="0">
                <a:pos x="91" y="265"/>
              </a:cxn>
              <a:cxn ang="0">
                <a:pos x="81" y="270"/>
              </a:cxn>
              <a:cxn ang="0">
                <a:pos x="69" y="268"/>
              </a:cxn>
              <a:cxn ang="0">
                <a:pos x="54" y="270"/>
              </a:cxn>
              <a:cxn ang="0">
                <a:pos x="42" y="265"/>
              </a:cxn>
              <a:cxn ang="0">
                <a:pos x="28" y="272"/>
              </a:cxn>
              <a:cxn ang="0">
                <a:pos x="12" y="276"/>
              </a:cxn>
              <a:cxn ang="0">
                <a:pos x="12" y="276"/>
              </a:cxn>
              <a:cxn ang="0">
                <a:pos x="11" y="206"/>
              </a:cxn>
            </a:cxnLst>
            <a:rect l="0" t="0" r="r" b="b"/>
            <a:pathLst>
              <a:path w="223" h="276">
                <a:moveTo>
                  <a:pt x="11" y="206"/>
                </a:moveTo>
                <a:cubicBezTo>
                  <a:pt x="16" y="202"/>
                  <a:pt x="16" y="202"/>
                  <a:pt x="16" y="202"/>
                </a:cubicBezTo>
                <a:cubicBezTo>
                  <a:pt x="18" y="195"/>
                  <a:pt x="11" y="195"/>
                  <a:pt x="7" y="194"/>
                </a:cubicBezTo>
                <a:cubicBezTo>
                  <a:pt x="0" y="192"/>
                  <a:pt x="2" y="176"/>
                  <a:pt x="5" y="171"/>
                </a:cubicBezTo>
                <a:cubicBezTo>
                  <a:pt x="7" y="167"/>
                  <a:pt x="11" y="162"/>
                  <a:pt x="12" y="157"/>
                </a:cubicBezTo>
                <a:cubicBezTo>
                  <a:pt x="13" y="151"/>
                  <a:pt x="6" y="148"/>
                  <a:pt x="3" y="142"/>
                </a:cubicBezTo>
                <a:cubicBezTo>
                  <a:pt x="1" y="129"/>
                  <a:pt x="3" y="109"/>
                  <a:pt x="7" y="96"/>
                </a:cubicBezTo>
                <a:cubicBezTo>
                  <a:pt x="9" y="90"/>
                  <a:pt x="9" y="82"/>
                  <a:pt x="11" y="75"/>
                </a:cubicBezTo>
                <a:cubicBezTo>
                  <a:pt x="13" y="66"/>
                  <a:pt x="21" y="59"/>
                  <a:pt x="26" y="50"/>
                </a:cubicBezTo>
                <a:cubicBezTo>
                  <a:pt x="31" y="42"/>
                  <a:pt x="22" y="36"/>
                  <a:pt x="35" y="31"/>
                </a:cubicBezTo>
                <a:cubicBezTo>
                  <a:pt x="41" y="29"/>
                  <a:pt x="35" y="23"/>
                  <a:pt x="37" y="18"/>
                </a:cubicBezTo>
                <a:cubicBezTo>
                  <a:pt x="37" y="16"/>
                  <a:pt x="39" y="15"/>
                  <a:pt x="40" y="12"/>
                </a:cubicBezTo>
                <a:cubicBezTo>
                  <a:pt x="40" y="10"/>
                  <a:pt x="38" y="3"/>
                  <a:pt x="42" y="4"/>
                </a:cubicBezTo>
                <a:cubicBezTo>
                  <a:pt x="49" y="5"/>
                  <a:pt x="52" y="2"/>
                  <a:pt x="58" y="1"/>
                </a:cubicBezTo>
                <a:cubicBezTo>
                  <a:pt x="65" y="0"/>
                  <a:pt x="69" y="4"/>
                  <a:pt x="74" y="7"/>
                </a:cubicBezTo>
                <a:cubicBezTo>
                  <a:pt x="83" y="8"/>
                  <a:pt x="83" y="8"/>
                  <a:pt x="83" y="8"/>
                </a:cubicBezTo>
                <a:cubicBezTo>
                  <a:pt x="83" y="8"/>
                  <a:pt x="83" y="8"/>
                  <a:pt x="83" y="8"/>
                </a:cubicBezTo>
                <a:cubicBezTo>
                  <a:pt x="89" y="12"/>
                  <a:pt x="93" y="10"/>
                  <a:pt x="100" y="9"/>
                </a:cubicBezTo>
                <a:cubicBezTo>
                  <a:pt x="104" y="9"/>
                  <a:pt x="125" y="14"/>
                  <a:pt x="127" y="17"/>
                </a:cubicBezTo>
                <a:cubicBezTo>
                  <a:pt x="131" y="22"/>
                  <a:pt x="137" y="26"/>
                  <a:pt x="140" y="31"/>
                </a:cubicBezTo>
                <a:cubicBezTo>
                  <a:pt x="141" y="32"/>
                  <a:pt x="142" y="42"/>
                  <a:pt x="146" y="40"/>
                </a:cubicBezTo>
                <a:cubicBezTo>
                  <a:pt x="148" y="39"/>
                  <a:pt x="154" y="34"/>
                  <a:pt x="155" y="37"/>
                </a:cubicBezTo>
                <a:cubicBezTo>
                  <a:pt x="161" y="45"/>
                  <a:pt x="164" y="37"/>
                  <a:pt x="172" y="40"/>
                </a:cubicBezTo>
                <a:cubicBezTo>
                  <a:pt x="192" y="50"/>
                  <a:pt x="192" y="50"/>
                  <a:pt x="192" y="50"/>
                </a:cubicBezTo>
                <a:cubicBezTo>
                  <a:pt x="206" y="52"/>
                  <a:pt x="208" y="45"/>
                  <a:pt x="217" y="59"/>
                </a:cubicBezTo>
                <a:cubicBezTo>
                  <a:pt x="219" y="62"/>
                  <a:pt x="223" y="63"/>
                  <a:pt x="222" y="67"/>
                </a:cubicBezTo>
                <a:cubicBezTo>
                  <a:pt x="221" y="73"/>
                  <a:pt x="216" y="83"/>
                  <a:pt x="213" y="89"/>
                </a:cubicBezTo>
                <a:cubicBezTo>
                  <a:pt x="208" y="100"/>
                  <a:pt x="200" y="110"/>
                  <a:pt x="194" y="120"/>
                </a:cubicBezTo>
                <a:cubicBezTo>
                  <a:pt x="191" y="124"/>
                  <a:pt x="188" y="126"/>
                  <a:pt x="191" y="130"/>
                </a:cubicBezTo>
                <a:cubicBezTo>
                  <a:pt x="195" y="135"/>
                  <a:pt x="202" y="141"/>
                  <a:pt x="207" y="145"/>
                </a:cubicBezTo>
                <a:cubicBezTo>
                  <a:pt x="207" y="148"/>
                  <a:pt x="208" y="151"/>
                  <a:pt x="206" y="155"/>
                </a:cubicBezTo>
                <a:cubicBezTo>
                  <a:pt x="204" y="157"/>
                  <a:pt x="203" y="157"/>
                  <a:pt x="202" y="159"/>
                </a:cubicBezTo>
                <a:cubicBezTo>
                  <a:pt x="202" y="163"/>
                  <a:pt x="200" y="165"/>
                  <a:pt x="198" y="168"/>
                </a:cubicBezTo>
                <a:cubicBezTo>
                  <a:pt x="196" y="170"/>
                  <a:pt x="196" y="174"/>
                  <a:pt x="197" y="176"/>
                </a:cubicBezTo>
                <a:cubicBezTo>
                  <a:pt x="198" y="183"/>
                  <a:pt x="198" y="183"/>
                  <a:pt x="198" y="183"/>
                </a:cubicBezTo>
                <a:cubicBezTo>
                  <a:pt x="198" y="183"/>
                  <a:pt x="198" y="183"/>
                  <a:pt x="198" y="183"/>
                </a:cubicBezTo>
                <a:cubicBezTo>
                  <a:pt x="194" y="184"/>
                  <a:pt x="190" y="186"/>
                  <a:pt x="186" y="187"/>
                </a:cubicBezTo>
                <a:cubicBezTo>
                  <a:pt x="182" y="189"/>
                  <a:pt x="179" y="193"/>
                  <a:pt x="175" y="195"/>
                </a:cubicBezTo>
                <a:cubicBezTo>
                  <a:pt x="172" y="196"/>
                  <a:pt x="170" y="194"/>
                  <a:pt x="167" y="196"/>
                </a:cubicBezTo>
                <a:cubicBezTo>
                  <a:pt x="162" y="199"/>
                  <a:pt x="163" y="202"/>
                  <a:pt x="162" y="207"/>
                </a:cubicBezTo>
                <a:cubicBezTo>
                  <a:pt x="160" y="215"/>
                  <a:pt x="155" y="214"/>
                  <a:pt x="150" y="218"/>
                </a:cubicBezTo>
                <a:cubicBezTo>
                  <a:pt x="147" y="221"/>
                  <a:pt x="147" y="224"/>
                  <a:pt x="146" y="227"/>
                </a:cubicBezTo>
                <a:cubicBezTo>
                  <a:pt x="142" y="236"/>
                  <a:pt x="144" y="241"/>
                  <a:pt x="138" y="250"/>
                </a:cubicBezTo>
                <a:cubicBezTo>
                  <a:pt x="134" y="255"/>
                  <a:pt x="124" y="255"/>
                  <a:pt x="118" y="255"/>
                </a:cubicBezTo>
                <a:cubicBezTo>
                  <a:pt x="116" y="256"/>
                  <a:pt x="116" y="263"/>
                  <a:pt x="110" y="264"/>
                </a:cubicBezTo>
                <a:cubicBezTo>
                  <a:pt x="104" y="266"/>
                  <a:pt x="96" y="262"/>
                  <a:pt x="91" y="265"/>
                </a:cubicBezTo>
                <a:cubicBezTo>
                  <a:pt x="88" y="267"/>
                  <a:pt x="85" y="270"/>
                  <a:pt x="81" y="270"/>
                </a:cubicBezTo>
                <a:cubicBezTo>
                  <a:pt x="76" y="270"/>
                  <a:pt x="73" y="268"/>
                  <a:pt x="69" y="268"/>
                </a:cubicBezTo>
                <a:cubicBezTo>
                  <a:pt x="63" y="266"/>
                  <a:pt x="59" y="270"/>
                  <a:pt x="54" y="270"/>
                </a:cubicBezTo>
                <a:cubicBezTo>
                  <a:pt x="49" y="270"/>
                  <a:pt x="46" y="265"/>
                  <a:pt x="42" y="265"/>
                </a:cubicBezTo>
                <a:cubicBezTo>
                  <a:pt x="36" y="265"/>
                  <a:pt x="32" y="274"/>
                  <a:pt x="28" y="272"/>
                </a:cubicBezTo>
                <a:cubicBezTo>
                  <a:pt x="23" y="269"/>
                  <a:pt x="16" y="273"/>
                  <a:pt x="12" y="276"/>
                </a:cubicBezTo>
                <a:cubicBezTo>
                  <a:pt x="12" y="276"/>
                  <a:pt x="12" y="276"/>
                  <a:pt x="12" y="276"/>
                </a:cubicBezTo>
                <a:cubicBezTo>
                  <a:pt x="11" y="206"/>
                  <a:pt x="11" y="206"/>
                  <a:pt x="11" y="20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0" name="Freeform 19"/>
          <p:cNvSpPr>
            <a:spLocks/>
          </p:cNvSpPr>
          <p:nvPr/>
        </p:nvSpPr>
        <p:spPr bwMode="auto">
          <a:xfrm>
            <a:off x="8916564" y="2202828"/>
            <a:ext cx="529914" cy="546184"/>
          </a:xfrm>
          <a:custGeom>
            <a:avLst/>
            <a:gdLst/>
            <a:ahLst/>
            <a:cxnLst>
              <a:cxn ang="0">
                <a:pos x="78" y="42"/>
              </a:cxn>
              <a:cxn ang="0">
                <a:pos x="125" y="55"/>
              </a:cxn>
              <a:cxn ang="0">
                <a:pos x="174" y="53"/>
              </a:cxn>
              <a:cxn ang="0">
                <a:pos x="182" y="17"/>
              </a:cxn>
              <a:cxn ang="0">
                <a:pos x="185" y="7"/>
              </a:cxn>
              <a:cxn ang="0">
                <a:pos x="200" y="10"/>
              </a:cxn>
              <a:cxn ang="0">
                <a:pos x="216" y="42"/>
              </a:cxn>
              <a:cxn ang="0">
                <a:pos x="270" y="29"/>
              </a:cxn>
              <a:cxn ang="0">
                <a:pos x="268" y="49"/>
              </a:cxn>
              <a:cxn ang="0">
                <a:pos x="277" y="71"/>
              </a:cxn>
              <a:cxn ang="0">
                <a:pos x="277" y="90"/>
              </a:cxn>
              <a:cxn ang="0">
                <a:pos x="272" y="97"/>
              </a:cxn>
              <a:cxn ang="0">
                <a:pos x="257" y="115"/>
              </a:cxn>
              <a:cxn ang="0">
                <a:pos x="243" y="126"/>
              </a:cxn>
              <a:cxn ang="0">
                <a:pos x="227" y="153"/>
              </a:cxn>
              <a:cxn ang="0">
                <a:pos x="220" y="195"/>
              </a:cxn>
              <a:cxn ang="0">
                <a:pos x="227" y="234"/>
              </a:cxn>
              <a:cxn ang="0">
                <a:pos x="232" y="261"/>
              </a:cxn>
              <a:cxn ang="0">
                <a:pos x="223" y="271"/>
              </a:cxn>
              <a:cxn ang="0">
                <a:pos x="221" y="291"/>
              </a:cxn>
              <a:cxn ang="0">
                <a:pos x="203" y="294"/>
              </a:cxn>
              <a:cxn ang="0">
                <a:pos x="194" y="291"/>
              </a:cxn>
              <a:cxn ang="0">
                <a:pos x="185" y="282"/>
              </a:cxn>
              <a:cxn ang="0">
                <a:pos x="151" y="279"/>
              </a:cxn>
              <a:cxn ang="0">
                <a:pos x="132" y="279"/>
              </a:cxn>
              <a:cxn ang="0">
                <a:pos x="115" y="261"/>
              </a:cxn>
              <a:cxn ang="0">
                <a:pos x="114" y="254"/>
              </a:cxn>
              <a:cxn ang="0">
                <a:pos x="119" y="237"/>
              </a:cxn>
              <a:cxn ang="0">
                <a:pos x="124" y="223"/>
              </a:cxn>
              <a:cxn ang="0">
                <a:pos x="111" y="198"/>
              </a:cxn>
              <a:cxn ang="0">
                <a:pos x="139" y="145"/>
              </a:cxn>
              <a:cxn ang="0">
                <a:pos x="109" y="128"/>
              </a:cxn>
              <a:cxn ang="0">
                <a:pos x="72" y="115"/>
              </a:cxn>
              <a:cxn ang="0">
                <a:pos x="57" y="109"/>
              </a:cxn>
              <a:cxn ang="0">
                <a:pos x="17" y="87"/>
              </a:cxn>
              <a:cxn ang="0">
                <a:pos x="0" y="86"/>
              </a:cxn>
              <a:cxn ang="0">
                <a:pos x="10" y="64"/>
              </a:cxn>
              <a:cxn ang="0">
                <a:pos x="21" y="58"/>
              </a:cxn>
              <a:cxn ang="0">
                <a:pos x="41" y="51"/>
              </a:cxn>
              <a:cxn ang="0">
                <a:pos x="63" y="39"/>
              </a:cxn>
            </a:cxnLst>
            <a:rect l="0" t="0" r="r" b="b"/>
            <a:pathLst>
              <a:path w="284" h="294">
                <a:moveTo>
                  <a:pt x="63" y="39"/>
                </a:moveTo>
                <a:cubicBezTo>
                  <a:pt x="70" y="41"/>
                  <a:pt x="72" y="35"/>
                  <a:pt x="78" y="42"/>
                </a:cubicBezTo>
                <a:cubicBezTo>
                  <a:pt x="87" y="51"/>
                  <a:pt x="100" y="31"/>
                  <a:pt x="109" y="38"/>
                </a:cubicBezTo>
                <a:cubicBezTo>
                  <a:pt x="115" y="43"/>
                  <a:pt x="115" y="51"/>
                  <a:pt x="125" y="55"/>
                </a:cubicBezTo>
                <a:cubicBezTo>
                  <a:pt x="131" y="58"/>
                  <a:pt x="142" y="55"/>
                  <a:pt x="149" y="56"/>
                </a:cubicBezTo>
                <a:cubicBezTo>
                  <a:pt x="158" y="57"/>
                  <a:pt x="171" y="67"/>
                  <a:pt x="174" y="53"/>
                </a:cubicBezTo>
                <a:cubicBezTo>
                  <a:pt x="176" y="42"/>
                  <a:pt x="181" y="38"/>
                  <a:pt x="181" y="26"/>
                </a:cubicBezTo>
                <a:cubicBezTo>
                  <a:pt x="182" y="17"/>
                  <a:pt x="182" y="17"/>
                  <a:pt x="182" y="17"/>
                </a:cubicBezTo>
                <a:cubicBezTo>
                  <a:pt x="182" y="17"/>
                  <a:pt x="182" y="17"/>
                  <a:pt x="182" y="17"/>
                </a:cubicBezTo>
                <a:cubicBezTo>
                  <a:pt x="183" y="14"/>
                  <a:pt x="183" y="10"/>
                  <a:pt x="185" y="7"/>
                </a:cubicBezTo>
                <a:cubicBezTo>
                  <a:pt x="186" y="5"/>
                  <a:pt x="189" y="2"/>
                  <a:pt x="190" y="0"/>
                </a:cubicBezTo>
                <a:cubicBezTo>
                  <a:pt x="191" y="0"/>
                  <a:pt x="197" y="8"/>
                  <a:pt x="200" y="10"/>
                </a:cubicBezTo>
                <a:cubicBezTo>
                  <a:pt x="209" y="15"/>
                  <a:pt x="209" y="17"/>
                  <a:pt x="209" y="27"/>
                </a:cubicBezTo>
                <a:cubicBezTo>
                  <a:pt x="209" y="30"/>
                  <a:pt x="212" y="42"/>
                  <a:pt x="216" y="42"/>
                </a:cubicBezTo>
                <a:cubicBezTo>
                  <a:pt x="227" y="41"/>
                  <a:pt x="230" y="54"/>
                  <a:pt x="243" y="46"/>
                </a:cubicBezTo>
                <a:cubicBezTo>
                  <a:pt x="252" y="40"/>
                  <a:pt x="261" y="33"/>
                  <a:pt x="270" y="29"/>
                </a:cubicBezTo>
                <a:cubicBezTo>
                  <a:pt x="270" y="29"/>
                  <a:pt x="270" y="29"/>
                  <a:pt x="270" y="29"/>
                </a:cubicBezTo>
                <a:cubicBezTo>
                  <a:pt x="271" y="35"/>
                  <a:pt x="267" y="41"/>
                  <a:pt x="268" y="49"/>
                </a:cubicBezTo>
                <a:cubicBezTo>
                  <a:pt x="269" y="54"/>
                  <a:pt x="277" y="43"/>
                  <a:pt x="282" y="43"/>
                </a:cubicBezTo>
                <a:cubicBezTo>
                  <a:pt x="284" y="53"/>
                  <a:pt x="278" y="62"/>
                  <a:pt x="277" y="71"/>
                </a:cubicBezTo>
                <a:cubicBezTo>
                  <a:pt x="276" y="73"/>
                  <a:pt x="277" y="75"/>
                  <a:pt x="277" y="77"/>
                </a:cubicBezTo>
                <a:cubicBezTo>
                  <a:pt x="277" y="81"/>
                  <a:pt x="278" y="86"/>
                  <a:pt x="277" y="90"/>
                </a:cubicBezTo>
                <a:cubicBezTo>
                  <a:pt x="277" y="90"/>
                  <a:pt x="277" y="90"/>
                  <a:pt x="277" y="90"/>
                </a:cubicBezTo>
                <a:cubicBezTo>
                  <a:pt x="272" y="97"/>
                  <a:pt x="272" y="97"/>
                  <a:pt x="272" y="97"/>
                </a:cubicBezTo>
                <a:cubicBezTo>
                  <a:pt x="269" y="100"/>
                  <a:pt x="268" y="105"/>
                  <a:pt x="265" y="108"/>
                </a:cubicBezTo>
                <a:cubicBezTo>
                  <a:pt x="263" y="112"/>
                  <a:pt x="260" y="112"/>
                  <a:pt x="257" y="115"/>
                </a:cubicBezTo>
                <a:cubicBezTo>
                  <a:pt x="255" y="117"/>
                  <a:pt x="255" y="119"/>
                  <a:pt x="252" y="121"/>
                </a:cubicBezTo>
                <a:cubicBezTo>
                  <a:pt x="249" y="123"/>
                  <a:pt x="247" y="125"/>
                  <a:pt x="243" y="126"/>
                </a:cubicBezTo>
                <a:cubicBezTo>
                  <a:pt x="239" y="129"/>
                  <a:pt x="238" y="132"/>
                  <a:pt x="236" y="136"/>
                </a:cubicBezTo>
                <a:cubicBezTo>
                  <a:pt x="232" y="141"/>
                  <a:pt x="231" y="148"/>
                  <a:pt x="227" y="153"/>
                </a:cubicBezTo>
                <a:cubicBezTo>
                  <a:pt x="225" y="157"/>
                  <a:pt x="220" y="161"/>
                  <a:pt x="218" y="166"/>
                </a:cubicBezTo>
                <a:cubicBezTo>
                  <a:pt x="214" y="174"/>
                  <a:pt x="218" y="186"/>
                  <a:pt x="220" y="195"/>
                </a:cubicBezTo>
                <a:cubicBezTo>
                  <a:pt x="221" y="201"/>
                  <a:pt x="218" y="207"/>
                  <a:pt x="220" y="212"/>
                </a:cubicBezTo>
                <a:cubicBezTo>
                  <a:pt x="224" y="220"/>
                  <a:pt x="226" y="225"/>
                  <a:pt x="227" y="234"/>
                </a:cubicBezTo>
                <a:cubicBezTo>
                  <a:pt x="228" y="238"/>
                  <a:pt x="231" y="241"/>
                  <a:pt x="232" y="245"/>
                </a:cubicBezTo>
                <a:cubicBezTo>
                  <a:pt x="232" y="261"/>
                  <a:pt x="232" y="261"/>
                  <a:pt x="232" y="261"/>
                </a:cubicBezTo>
                <a:cubicBezTo>
                  <a:pt x="232" y="261"/>
                  <a:pt x="232" y="261"/>
                  <a:pt x="232" y="261"/>
                </a:cubicBezTo>
                <a:cubicBezTo>
                  <a:pt x="228" y="264"/>
                  <a:pt x="224" y="267"/>
                  <a:pt x="223" y="271"/>
                </a:cubicBezTo>
                <a:cubicBezTo>
                  <a:pt x="222" y="275"/>
                  <a:pt x="222" y="279"/>
                  <a:pt x="222" y="283"/>
                </a:cubicBezTo>
                <a:cubicBezTo>
                  <a:pt x="222" y="286"/>
                  <a:pt x="221" y="288"/>
                  <a:pt x="221" y="291"/>
                </a:cubicBezTo>
                <a:cubicBezTo>
                  <a:pt x="219" y="292"/>
                  <a:pt x="219" y="293"/>
                  <a:pt x="216" y="294"/>
                </a:cubicBezTo>
                <a:cubicBezTo>
                  <a:pt x="203" y="294"/>
                  <a:pt x="203" y="294"/>
                  <a:pt x="203" y="294"/>
                </a:cubicBezTo>
                <a:cubicBezTo>
                  <a:pt x="203" y="294"/>
                  <a:pt x="203" y="294"/>
                  <a:pt x="203" y="294"/>
                </a:cubicBezTo>
                <a:cubicBezTo>
                  <a:pt x="201" y="293"/>
                  <a:pt x="196" y="293"/>
                  <a:pt x="194" y="291"/>
                </a:cubicBezTo>
                <a:cubicBezTo>
                  <a:pt x="192" y="289"/>
                  <a:pt x="192" y="287"/>
                  <a:pt x="190" y="285"/>
                </a:cubicBezTo>
                <a:cubicBezTo>
                  <a:pt x="188" y="283"/>
                  <a:pt x="186" y="283"/>
                  <a:pt x="185" y="282"/>
                </a:cubicBezTo>
                <a:cubicBezTo>
                  <a:pt x="179" y="278"/>
                  <a:pt x="175" y="278"/>
                  <a:pt x="169" y="278"/>
                </a:cubicBezTo>
                <a:cubicBezTo>
                  <a:pt x="163" y="278"/>
                  <a:pt x="156" y="281"/>
                  <a:pt x="151" y="279"/>
                </a:cubicBezTo>
                <a:cubicBezTo>
                  <a:pt x="149" y="278"/>
                  <a:pt x="146" y="277"/>
                  <a:pt x="143" y="277"/>
                </a:cubicBezTo>
                <a:cubicBezTo>
                  <a:pt x="138" y="278"/>
                  <a:pt x="137" y="282"/>
                  <a:pt x="132" y="279"/>
                </a:cubicBezTo>
                <a:cubicBezTo>
                  <a:pt x="125" y="275"/>
                  <a:pt x="122" y="277"/>
                  <a:pt x="122" y="268"/>
                </a:cubicBezTo>
                <a:cubicBezTo>
                  <a:pt x="122" y="264"/>
                  <a:pt x="118" y="263"/>
                  <a:pt x="115" y="261"/>
                </a:cubicBezTo>
                <a:cubicBezTo>
                  <a:pt x="115" y="261"/>
                  <a:pt x="115" y="261"/>
                  <a:pt x="115" y="261"/>
                </a:cubicBezTo>
                <a:cubicBezTo>
                  <a:pt x="114" y="254"/>
                  <a:pt x="114" y="254"/>
                  <a:pt x="114" y="254"/>
                </a:cubicBezTo>
                <a:cubicBezTo>
                  <a:pt x="113" y="252"/>
                  <a:pt x="113" y="248"/>
                  <a:pt x="115" y="246"/>
                </a:cubicBezTo>
                <a:cubicBezTo>
                  <a:pt x="117" y="243"/>
                  <a:pt x="119" y="241"/>
                  <a:pt x="119" y="237"/>
                </a:cubicBezTo>
                <a:cubicBezTo>
                  <a:pt x="120" y="235"/>
                  <a:pt x="121" y="235"/>
                  <a:pt x="123" y="233"/>
                </a:cubicBezTo>
                <a:cubicBezTo>
                  <a:pt x="125" y="229"/>
                  <a:pt x="124" y="226"/>
                  <a:pt x="124" y="223"/>
                </a:cubicBezTo>
                <a:cubicBezTo>
                  <a:pt x="119" y="219"/>
                  <a:pt x="112" y="213"/>
                  <a:pt x="108" y="208"/>
                </a:cubicBezTo>
                <a:cubicBezTo>
                  <a:pt x="105" y="204"/>
                  <a:pt x="108" y="202"/>
                  <a:pt x="111" y="198"/>
                </a:cubicBezTo>
                <a:cubicBezTo>
                  <a:pt x="117" y="188"/>
                  <a:pt x="125" y="178"/>
                  <a:pt x="130" y="167"/>
                </a:cubicBezTo>
                <a:cubicBezTo>
                  <a:pt x="133" y="161"/>
                  <a:pt x="138" y="151"/>
                  <a:pt x="139" y="145"/>
                </a:cubicBezTo>
                <a:cubicBezTo>
                  <a:pt x="140" y="141"/>
                  <a:pt x="136" y="140"/>
                  <a:pt x="134" y="137"/>
                </a:cubicBezTo>
                <a:cubicBezTo>
                  <a:pt x="125" y="123"/>
                  <a:pt x="123" y="130"/>
                  <a:pt x="109" y="128"/>
                </a:cubicBezTo>
                <a:cubicBezTo>
                  <a:pt x="89" y="118"/>
                  <a:pt x="89" y="118"/>
                  <a:pt x="89" y="118"/>
                </a:cubicBezTo>
                <a:cubicBezTo>
                  <a:pt x="81" y="115"/>
                  <a:pt x="78" y="123"/>
                  <a:pt x="72" y="115"/>
                </a:cubicBezTo>
                <a:cubicBezTo>
                  <a:pt x="71" y="112"/>
                  <a:pt x="65" y="117"/>
                  <a:pt x="63" y="118"/>
                </a:cubicBezTo>
                <a:cubicBezTo>
                  <a:pt x="59" y="120"/>
                  <a:pt x="58" y="110"/>
                  <a:pt x="57" y="109"/>
                </a:cubicBezTo>
                <a:cubicBezTo>
                  <a:pt x="54" y="104"/>
                  <a:pt x="48" y="100"/>
                  <a:pt x="44" y="95"/>
                </a:cubicBezTo>
                <a:cubicBezTo>
                  <a:pt x="42" y="92"/>
                  <a:pt x="21" y="87"/>
                  <a:pt x="17" y="87"/>
                </a:cubicBezTo>
                <a:cubicBezTo>
                  <a:pt x="10" y="88"/>
                  <a:pt x="6" y="90"/>
                  <a:pt x="0" y="86"/>
                </a:cubicBezTo>
                <a:cubicBezTo>
                  <a:pt x="0" y="86"/>
                  <a:pt x="0" y="86"/>
                  <a:pt x="0" y="86"/>
                </a:cubicBezTo>
                <a:cubicBezTo>
                  <a:pt x="9" y="74"/>
                  <a:pt x="9" y="74"/>
                  <a:pt x="9" y="74"/>
                </a:cubicBezTo>
                <a:cubicBezTo>
                  <a:pt x="10" y="64"/>
                  <a:pt x="10" y="64"/>
                  <a:pt x="10" y="64"/>
                </a:cubicBezTo>
                <a:cubicBezTo>
                  <a:pt x="10" y="64"/>
                  <a:pt x="10" y="64"/>
                  <a:pt x="10" y="64"/>
                </a:cubicBezTo>
                <a:cubicBezTo>
                  <a:pt x="14" y="63"/>
                  <a:pt x="17" y="60"/>
                  <a:pt x="21" y="58"/>
                </a:cubicBezTo>
                <a:cubicBezTo>
                  <a:pt x="25" y="57"/>
                  <a:pt x="29" y="54"/>
                  <a:pt x="33" y="53"/>
                </a:cubicBezTo>
                <a:cubicBezTo>
                  <a:pt x="36" y="51"/>
                  <a:pt x="37" y="51"/>
                  <a:pt x="41" y="51"/>
                </a:cubicBezTo>
                <a:cubicBezTo>
                  <a:pt x="46" y="51"/>
                  <a:pt x="50" y="49"/>
                  <a:pt x="53" y="46"/>
                </a:cubicBezTo>
                <a:cubicBezTo>
                  <a:pt x="56" y="44"/>
                  <a:pt x="60" y="40"/>
                  <a:pt x="63" y="3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1" name="Freeform 20"/>
          <p:cNvSpPr>
            <a:spLocks/>
          </p:cNvSpPr>
          <p:nvPr/>
        </p:nvSpPr>
        <p:spPr bwMode="auto">
          <a:xfrm>
            <a:off x="9885748" y="2570049"/>
            <a:ext cx="457865" cy="725145"/>
          </a:xfrm>
          <a:custGeom>
            <a:avLst/>
            <a:gdLst/>
            <a:ahLst/>
            <a:cxnLst>
              <a:cxn ang="0">
                <a:pos x="35" y="114"/>
              </a:cxn>
              <a:cxn ang="0">
                <a:pos x="44" y="89"/>
              </a:cxn>
              <a:cxn ang="0">
                <a:pos x="89" y="108"/>
              </a:cxn>
              <a:cxn ang="0">
                <a:pos x="98" y="108"/>
              </a:cxn>
              <a:cxn ang="0">
                <a:pos x="98" y="89"/>
              </a:cxn>
              <a:cxn ang="0">
                <a:pos x="113" y="55"/>
              </a:cxn>
              <a:cxn ang="0">
                <a:pos x="120" y="32"/>
              </a:cxn>
              <a:cxn ang="0">
                <a:pos x="129" y="0"/>
              </a:cxn>
              <a:cxn ang="0">
                <a:pos x="148" y="10"/>
              </a:cxn>
              <a:cxn ang="0">
                <a:pos x="209" y="24"/>
              </a:cxn>
              <a:cxn ang="0">
                <a:pos x="206" y="74"/>
              </a:cxn>
              <a:cxn ang="0">
                <a:pos x="245" y="95"/>
              </a:cxn>
              <a:cxn ang="0">
                <a:pos x="240" y="136"/>
              </a:cxn>
              <a:cxn ang="0">
                <a:pos x="213" y="156"/>
              </a:cxn>
              <a:cxn ang="0">
                <a:pos x="241" y="163"/>
              </a:cxn>
              <a:cxn ang="0">
                <a:pos x="224" y="213"/>
              </a:cxn>
              <a:cxn ang="0">
                <a:pos x="234" y="236"/>
              </a:cxn>
              <a:cxn ang="0">
                <a:pos x="227" y="254"/>
              </a:cxn>
              <a:cxn ang="0">
                <a:pos x="224" y="275"/>
              </a:cxn>
              <a:cxn ang="0">
                <a:pos x="226" y="311"/>
              </a:cxn>
              <a:cxn ang="0">
                <a:pos x="209" y="337"/>
              </a:cxn>
              <a:cxn ang="0">
                <a:pos x="201" y="344"/>
              </a:cxn>
              <a:cxn ang="0">
                <a:pos x="186" y="350"/>
              </a:cxn>
              <a:cxn ang="0">
                <a:pos x="167" y="359"/>
              </a:cxn>
              <a:cxn ang="0">
                <a:pos x="160" y="362"/>
              </a:cxn>
              <a:cxn ang="0">
                <a:pos x="149" y="381"/>
              </a:cxn>
              <a:cxn ang="0">
                <a:pos x="118" y="357"/>
              </a:cxn>
              <a:cxn ang="0">
                <a:pos x="87" y="347"/>
              </a:cxn>
              <a:cxn ang="0">
                <a:pos x="91" y="331"/>
              </a:cxn>
              <a:cxn ang="0">
                <a:pos x="86" y="310"/>
              </a:cxn>
              <a:cxn ang="0">
                <a:pos x="97" y="294"/>
              </a:cxn>
              <a:cxn ang="0">
                <a:pos x="69" y="244"/>
              </a:cxn>
              <a:cxn ang="0">
                <a:pos x="58" y="217"/>
              </a:cxn>
              <a:cxn ang="0">
                <a:pos x="64" y="189"/>
              </a:cxn>
              <a:cxn ang="0">
                <a:pos x="17" y="175"/>
              </a:cxn>
              <a:cxn ang="0">
                <a:pos x="3" y="169"/>
              </a:cxn>
              <a:cxn ang="0">
                <a:pos x="2" y="148"/>
              </a:cxn>
              <a:cxn ang="0">
                <a:pos x="1" y="128"/>
              </a:cxn>
              <a:cxn ang="0">
                <a:pos x="14" y="119"/>
              </a:cxn>
            </a:cxnLst>
            <a:rect l="0" t="0" r="r" b="b"/>
            <a:pathLst>
              <a:path w="246" h="390">
                <a:moveTo>
                  <a:pt x="23" y="115"/>
                </a:moveTo>
                <a:cubicBezTo>
                  <a:pt x="28" y="119"/>
                  <a:pt x="34" y="131"/>
                  <a:pt x="35" y="114"/>
                </a:cubicBezTo>
                <a:cubicBezTo>
                  <a:pt x="35" y="111"/>
                  <a:pt x="38" y="109"/>
                  <a:pt x="39" y="105"/>
                </a:cubicBezTo>
                <a:cubicBezTo>
                  <a:pt x="40" y="98"/>
                  <a:pt x="38" y="95"/>
                  <a:pt x="44" y="89"/>
                </a:cubicBezTo>
                <a:cubicBezTo>
                  <a:pt x="46" y="87"/>
                  <a:pt x="74" y="99"/>
                  <a:pt x="78" y="101"/>
                </a:cubicBezTo>
                <a:cubicBezTo>
                  <a:pt x="82" y="102"/>
                  <a:pt x="85" y="106"/>
                  <a:pt x="89" y="108"/>
                </a:cubicBezTo>
                <a:cubicBezTo>
                  <a:pt x="92" y="109"/>
                  <a:pt x="91" y="112"/>
                  <a:pt x="92" y="115"/>
                </a:cubicBezTo>
                <a:cubicBezTo>
                  <a:pt x="95" y="122"/>
                  <a:pt x="97" y="109"/>
                  <a:pt x="98" y="108"/>
                </a:cubicBezTo>
                <a:cubicBezTo>
                  <a:pt x="101" y="106"/>
                  <a:pt x="104" y="102"/>
                  <a:pt x="102" y="99"/>
                </a:cubicBezTo>
                <a:cubicBezTo>
                  <a:pt x="99" y="95"/>
                  <a:pt x="98" y="94"/>
                  <a:pt x="98" y="89"/>
                </a:cubicBezTo>
                <a:cubicBezTo>
                  <a:pt x="99" y="78"/>
                  <a:pt x="102" y="83"/>
                  <a:pt x="109" y="76"/>
                </a:cubicBezTo>
                <a:cubicBezTo>
                  <a:pt x="112" y="73"/>
                  <a:pt x="111" y="60"/>
                  <a:pt x="113" y="55"/>
                </a:cubicBezTo>
                <a:cubicBezTo>
                  <a:pt x="116" y="50"/>
                  <a:pt x="117" y="47"/>
                  <a:pt x="116" y="42"/>
                </a:cubicBezTo>
                <a:cubicBezTo>
                  <a:pt x="115" y="38"/>
                  <a:pt x="119" y="35"/>
                  <a:pt x="120" y="32"/>
                </a:cubicBezTo>
                <a:cubicBezTo>
                  <a:pt x="121" y="28"/>
                  <a:pt x="120" y="22"/>
                  <a:pt x="121" y="18"/>
                </a:cubicBezTo>
                <a:cubicBezTo>
                  <a:pt x="121" y="13"/>
                  <a:pt x="126" y="4"/>
                  <a:pt x="129" y="0"/>
                </a:cubicBezTo>
                <a:cubicBezTo>
                  <a:pt x="129" y="0"/>
                  <a:pt x="129" y="0"/>
                  <a:pt x="129" y="0"/>
                </a:cubicBezTo>
                <a:cubicBezTo>
                  <a:pt x="134" y="5"/>
                  <a:pt x="141" y="8"/>
                  <a:pt x="148" y="10"/>
                </a:cubicBezTo>
                <a:cubicBezTo>
                  <a:pt x="164" y="12"/>
                  <a:pt x="182" y="19"/>
                  <a:pt x="198" y="20"/>
                </a:cubicBezTo>
                <a:cubicBezTo>
                  <a:pt x="201" y="20"/>
                  <a:pt x="209" y="23"/>
                  <a:pt x="209" y="24"/>
                </a:cubicBezTo>
                <a:cubicBezTo>
                  <a:pt x="207" y="28"/>
                  <a:pt x="192" y="25"/>
                  <a:pt x="188" y="33"/>
                </a:cubicBezTo>
                <a:cubicBezTo>
                  <a:pt x="186" y="36"/>
                  <a:pt x="203" y="71"/>
                  <a:pt x="206" y="74"/>
                </a:cubicBezTo>
                <a:cubicBezTo>
                  <a:pt x="212" y="79"/>
                  <a:pt x="215" y="69"/>
                  <a:pt x="223" y="73"/>
                </a:cubicBezTo>
                <a:cubicBezTo>
                  <a:pt x="233" y="80"/>
                  <a:pt x="242" y="82"/>
                  <a:pt x="245" y="95"/>
                </a:cubicBezTo>
                <a:cubicBezTo>
                  <a:pt x="246" y="100"/>
                  <a:pt x="245" y="108"/>
                  <a:pt x="242" y="112"/>
                </a:cubicBezTo>
                <a:cubicBezTo>
                  <a:pt x="235" y="121"/>
                  <a:pt x="240" y="127"/>
                  <a:pt x="240" y="136"/>
                </a:cubicBezTo>
                <a:cubicBezTo>
                  <a:pt x="239" y="147"/>
                  <a:pt x="218" y="142"/>
                  <a:pt x="213" y="152"/>
                </a:cubicBezTo>
                <a:cubicBezTo>
                  <a:pt x="212" y="154"/>
                  <a:pt x="212" y="155"/>
                  <a:pt x="213" y="156"/>
                </a:cubicBezTo>
                <a:cubicBezTo>
                  <a:pt x="215" y="160"/>
                  <a:pt x="223" y="160"/>
                  <a:pt x="226" y="160"/>
                </a:cubicBezTo>
                <a:cubicBezTo>
                  <a:pt x="233" y="160"/>
                  <a:pt x="237" y="159"/>
                  <a:pt x="241" y="163"/>
                </a:cubicBezTo>
                <a:cubicBezTo>
                  <a:pt x="240" y="168"/>
                  <a:pt x="226" y="178"/>
                  <a:pt x="222" y="181"/>
                </a:cubicBezTo>
                <a:cubicBezTo>
                  <a:pt x="208" y="188"/>
                  <a:pt x="216" y="205"/>
                  <a:pt x="224" y="213"/>
                </a:cubicBezTo>
                <a:cubicBezTo>
                  <a:pt x="228" y="217"/>
                  <a:pt x="231" y="223"/>
                  <a:pt x="236" y="227"/>
                </a:cubicBezTo>
                <a:cubicBezTo>
                  <a:pt x="240" y="231"/>
                  <a:pt x="243" y="236"/>
                  <a:pt x="234" y="236"/>
                </a:cubicBezTo>
                <a:cubicBezTo>
                  <a:pt x="224" y="242"/>
                  <a:pt x="227" y="240"/>
                  <a:pt x="230" y="247"/>
                </a:cubicBezTo>
                <a:cubicBezTo>
                  <a:pt x="232" y="254"/>
                  <a:pt x="227" y="251"/>
                  <a:pt x="227" y="254"/>
                </a:cubicBezTo>
                <a:cubicBezTo>
                  <a:pt x="227" y="257"/>
                  <a:pt x="231" y="260"/>
                  <a:pt x="225" y="260"/>
                </a:cubicBezTo>
                <a:cubicBezTo>
                  <a:pt x="215" y="262"/>
                  <a:pt x="223" y="270"/>
                  <a:pt x="224" y="275"/>
                </a:cubicBezTo>
                <a:cubicBezTo>
                  <a:pt x="225" y="277"/>
                  <a:pt x="220" y="283"/>
                  <a:pt x="220" y="288"/>
                </a:cubicBezTo>
                <a:cubicBezTo>
                  <a:pt x="221" y="296"/>
                  <a:pt x="226" y="303"/>
                  <a:pt x="226" y="311"/>
                </a:cubicBezTo>
                <a:cubicBezTo>
                  <a:pt x="226" y="319"/>
                  <a:pt x="216" y="326"/>
                  <a:pt x="212" y="332"/>
                </a:cubicBezTo>
                <a:cubicBezTo>
                  <a:pt x="211" y="334"/>
                  <a:pt x="210" y="335"/>
                  <a:pt x="209" y="337"/>
                </a:cubicBezTo>
                <a:cubicBezTo>
                  <a:pt x="208" y="338"/>
                  <a:pt x="206" y="340"/>
                  <a:pt x="206" y="340"/>
                </a:cubicBezTo>
                <a:cubicBezTo>
                  <a:pt x="201" y="344"/>
                  <a:pt x="201" y="344"/>
                  <a:pt x="201" y="344"/>
                </a:cubicBezTo>
                <a:cubicBezTo>
                  <a:pt x="198" y="346"/>
                  <a:pt x="197" y="345"/>
                  <a:pt x="196" y="348"/>
                </a:cubicBezTo>
                <a:cubicBezTo>
                  <a:pt x="195" y="353"/>
                  <a:pt x="190" y="353"/>
                  <a:pt x="186" y="350"/>
                </a:cubicBezTo>
                <a:cubicBezTo>
                  <a:pt x="182" y="348"/>
                  <a:pt x="179" y="356"/>
                  <a:pt x="175" y="358"/>
                </a:cubicBezTo>
                <a:cubicBezTo>
                  <a:pt x="173" y="358"/>
                  <a:pt x="169" y="357"/>
                  <a:pt x="167" y="359"/>
                </a:cubicBezTo>
                <a:cubicBezTo>
                  <a:pt x="165" y="360"/>
                  <a:pt x="162" y="361"/>
                  <a:pt x="160" y="362"/>
                </a:cubicBezTo>
                <a:cubicBezTo>
                  <a:pt x="160" y="362"/>
                  <a:pt x="160" y="362"/>
                  <a:pt x="160" y="362"/>
                </a:cubicBezTo>
                <a:cubicBezTo>
                  <a:pt x="154" y="363"/>
                  <a:pt x="154" y="363"/>
                  <a:pt x="154" y="363"/>
                </a:cubicBezTo>
                <a:cubicBezTo>
                  <a:pt x="151" y="365"/>
                  <a:pt x="152" y="377"/>
                  <a:pt x="149" y="381"/>
                </a:cubicBezTo>
                <a:cubicBezTo>
                  <a:pt x="146" y="386"/>
                  <a:pt x="138" y="390"/>
                  <a:pt x="132" y="387"/>
                </a:cubicBezTo>
                <a:cubicBezTo>
                  <a:pt x="124" y="382"/>
                  <a:pt x="116" y="365"/>
                  <a:pt x="118" y="357"/>
                </a:cubicBezTo>
                <a:cubicBezTo>
                  <a:pt x="120" y="348"/>
                  <a:pt x="99" y="349"/>
                  <a:pt x="95" y="348"/>
                </a:cubicBezTo>
                <a:cubicBezTo>
                  <a:pt x="87" y="347"/>
                  <a:pt x="87" y="347"/>
                  <a:pt x="87" y="347"/>
                </a:cubicBezTo>
                <a:cubicBezTo>
                  <a:pt x="87" y="347"/>
                  <a:pt x="87" y="347"/>
                  <a:pt x="87" y="347"/>
                </a:cubicBezTo>
                <a:cubicBezTo>
                  <a:pt x="87" y="343"/>
                  <a:pt x="90" y="335"/>
                  <a:pt x="91" y="331"/>
                </a:cubicBezTo>
                <a:cubicBezTo>
                  <a:pt x="91" y="327"/>
                  <a:pt x="91" y="323"/>
                  <a:pt x="90" y="319"/>
                </a:cubicBezTo>
                <a:cubicBezTo>
                  <a:pt x="90" y="316"/>
                  <a:pt x="87" y="313"/>
                  <a:pt x="86" y="310"/>
                </a:cubicBezTo>
                <a:cubicBezTo>
                  <a:pt x="87" y="305"/>
                  <a:pt x="87" y="303"/>
                  <a:pt x="91" y="300"/>
                </a:cubicBezTo>
                <a:cubicBezTo>
                  <a:pt x="92" y="299"/>
                  <a:pt x="97" y="296"/>
                  <a:pt x="97" y="294"/>
                </a:cubicBezTo>
                <a:cubicBezTo>
                  <a:pt x="97" y="288"/>
                  <a:pt x="89" y="283"/>
                  <a:pt x="85" y="278"/>
                </a:cubicBezTo>
                <a:cubicBezTo>
                  <a:pt x="76" y="266"/>
                  <a:pt x="88" y="251"/>
                  <a:pt x="69" y="244"/>
                </a:cubicBezTo>
                <a:cubicBezTo>
                  <a:pt x="64" y="242"/>
                  <a:pt x="62" y="238"/>
                  <a:pt x="58" y="236"/>
                </a:cubicBezTo>
                <a:cubicBezTo>
                  <a:pt x="53" y="230"/>
                  <a:pt x="54" y="223"/>
                  <a:pt x="58" y="217"/>
                </a:cubicBezTo>
                <a:cubicBezTo>
                  <a:pt x="61" y="211"/>
                  <a:pt x="59" y="205"/>
                  <a:pt x="62" y="200"/>
                </a:cubicBezTo>
                <a:cubicBezTo>
                  <a:pt x="64" y="197"/>
                  <a:pt x="67" y="193"/>
                  <a:pt x="64" y="189"/>
                </a:cubicBezTo>
                <a:cubicBezTo>
                  <a:pt x="60" y="184"/>
                  <a:pt x="52" y="180"/>
                  <a:pt x="47" y="175"/>
                </a:cubicBezTo>
                <a:cubicBezTo>
                  <a:pt x="41" y="170"/>
                  <a:pt x="26" y="177"/>
                  <a:pt x="17" y="175"/>
                </a:cubicBezTo>
                <a:cubicBezTo>
                  <a:pt x="12" y="174"/>
                  <a:pt x="9" y="169"/>
                  <a:pt x="3" y="169"/>
                </a:cubicBezTo>
                <a:cubicBezTo>
                  <a:pt x="3" y="169"/>
                  <a:pt x="3" y="169"/>
                  <a:pt x="3" y="169"/>
                </a:cubicBezTo>
                <a:cubicBezTo>
                  <a:pt x="6" y="166"/>
                  <a:pt x="3" y="163"/>
                  <a:pt x="7" y="160"/>
                </a:cubicBezTo>
                <a:cubicBezTo>
                  <a:pt x="11" y="155"/>
                  <a:pt x="4" y="153"/>
                  <a:pt x="2" y="148"/>
                </a:cubicBezTo>
                <a:cubicBezTo>
                  <a:pt x="1" y="146"/>
                  <a:pt x="0" y="143"/>
                  <a:pt x="1" y="141"/>
                </a:cubicBezTo>
                <a:cubicBezTo>
                  <a:pt x="1" y="136"/>
                  <a:pt x="3" y="134"/>
                  <a:pt x="1" y="128"/>
                </a:cubicBezTo>
                <a:cubicBezTo>
                  <a:pt x="0" y="123"/>
                  <a:pt x="2" y="113"/>
                  <a:pt x="9" y="117"/>
                </a:cubicBezTo>
                <a:cubicBezTo>
                  <a:pt x="11" y="118"/>
                  <a:pt x="11" y="120"/>
                  <a:pt x="14" y="119"/>
                </a:cubicBezTo>
                <a:cubicBezTo>
                  <a:pt x="16" y="119"/>
                  <a:pt x="22" y="116"/>
                  <a:pt x="23" y="1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2" name="Freeform 21"/>
          <p:cNvSpPr>
            <a:spLocks/>
          </p:cNvSpPr>
          <p:nvPr/>
        </p:nvSpPr>
        <p:spPr bwMode="auto">
          <a:xfrm>
            <a:off x="9739325" y="2479405"/>
            <a:ext cx="302144" cy="404408"/>
          </a:xfrm>
          <a:custGeom>
            <a:avLst/>
            <a:gdLst/>
            <a:ahLst/>
            <a:cxnLst>
              <a:cxn ang="0">
                <a:pos x="68" y="6"/>
              </a:cxn>
              <a:cxn ang="0">
                <a:pos x="93" y="3"/>
              </a:cxn>
              <a:cxn ang="0">
                <a:pos x="109" y="8"/>
              </a:cxn>
              <a:cxn ang="0">
                <a:pos x="114" y="17"/>
              </a:cxn>
              <a:cxn ang="0">
                <a:pos x="127" y="26"/>
              </a:cxn>
              <a:cxn ang="0">
                <a:pos x="144" y="30"/>
              </a:cxn>
              <a:cxn ang="0">
                <a:pos x="154" y="34"/>
              </a:cxn>
              <a:cxn ang="0">
                <a:pos x="154" y="34"/>
              </a:cxn>
              <a:cxn ang="0">
                <a:pos x="158" y="41"/>
              </a:cxn>
              <a:cxn ang="0">
                <a:pos x="154" y="48"/>
              </a:cxn>
              <a:cxn ang="0">
                <a:pos x="142" y="47"/>
              </a:cxn>
              <a:cxn ang="0">
                <a:pos x="115" y="52"/>
              </a:cxn>
              <a:cxn ang="0">
                <a:pos x="103" y="69"/>
              </a:cxn>
              <a:cxn ang="0">
                <a:pos x="95" y="86"/>
              </a:cxn>
              <a:cxn ang="0">
                <a:pos x="90" y="109"/>
              </a:cxn>
              <a:cxn ang="0">
                <a:pos x="88" y="133"/>
              </a:cxn>
              <a:cxn ang="0">
                <a:pos x="88" y="142"/>
              </a:cxn>
              <a:cxn ang="0">
                <a:pos x="93" y="153"/>
              </a:cxn>
              <a:cxn ang="0">
                <a:pos x="102" y="159"/>
              </a:cxn>
              <a:cxn ang="0">
                <a:pos x="101" y="163"/>
              </a:cxn>
              <a:cxn ang="0">
                <a:pos x="101" y="163"/>
              </a:cxn>
              <a:cxn ang="0">
                <a:pos x="92" y="167"/>
              </a:cxn>
              <a:cxn ang="0">
                <a:pos x="87" y="165"/>
              </a:cxn>
              <a:cxn ang="0">
                <a:pos x="79" y="176"/>
              </a:cxn>
              <a:cxn ang="0">
                <a:pos x="79" y="189"/>
              </a:cxn>
              <a:cxn ang="0">
                <a:pos x="80" y="196"/>
              </a:cxn>
              <a:cxn ang="0">
                <a:pos x="85" y="208"/>
              </a:cxn>
              <a:cxn ang="0">
                <a:pos x="81" y="217"/>
              </a:cxn>
              <a:cxn ang="0">
                <a:pos x="81" y="217"/>
              </a:cxn>
              <a:cxn ang="0">
                <a:pos x="70" y="206"/>
              </a:cxn>
              <a:cxn ang="0">
                <a:pos x="49" y="194"/>
              </a:cxn>
              <a:cxn ang="0">
                <a:pos x="37" y="181"/>
              </a:cxn>
              <a:cxn ang="0">
                <a:pos x="28" y="173"/>
              </a:cxn>
              <a:cxn ang="0">
                <a:pos x="25" y="160"/>
              </a:cxn>
              <a:cxn ang="0">
                <a:pos x="25" y="160"/>
              </a:cxn>
              <a:cxn ang="0">
                <a:pos x="33" y="140"/>
              </a:cxn>
              <a:cxn ang="0">
                <a:pos x="28" y="123"/>
              </a:cxn>
              <a:cxn ang="0">
                <a:pos x="24" y="107"/>
              </a:cxn>
              <a:cxn ang="0">
                <a:pos x="3" y="112"/>
              </a:cxn>
              <a:cxn ang="0">
                <a:pos x="7" y="102"/>
              </a:cxn>
              <a:cxn ang="0">
                <a:pos x="5" y="87"/>
              </a:cxn>
              <a:cxn ang="0">
                <a:pos x="19" y="74"/>
              </a:cxn>
              <a:cxn ang="0">
                <a:pos x="23" y="57"/>
              </a:cxn>
              <a:cxn ang="0">
                <a:pos x="36" y="47"/>
              </a:cxn>
              <a:cxn ang="0">
                <a:pos x="52" y="27"/>
              </a:cxn>
              <a:cxn ang="0">
                <a:pos x="66" y="13"/>
              </a:cxn>
              <a:cxn ang="0">
                <a:pos x="68" y="6"/>
              </a:cxn>
            </a:cxnLst>
            <a:rect l="0" t="0" r="r" b="b"/>
            <a:pathLst>
              <a:path w="162" h="217">
                <a:moveTo>
                  <a:pt x="68" y="6"/>
                </a:moveTo>
                <a:cubicBezTo>
                  <a:pt x="77" y="1"/>
                  <a:pt x="83" y="0"/>
                  <a:pt x="93" y="3"/>
                </a:cubicBezTo>
                <a:cubicBezTo>
                  <a:pt x="97" y="4"/>
                  <a:pt x="105" y="6"/>
                  <a:pt x="109" y="8"/>
                </a:cubicBezTo>
                <a:cubicBezTo>
                  <a:pt x="110" y="9"/>
                  <a:pt x="113" y="15"/>
                  <a:pt x="114" y="17"/>
                </a:cubicBezTo>
                <a:cubicBezTo>
                  <a:pt x="118" y="23"/>
                  <a:pt x="119" y="31"/>
                  <a:pt x="127" y="26"/>
                </a:cubicBezTo>
                <a:cubicBezTo>
                  <a:pt x="134" y="22"/>
                  <a:pt x="138" y="30"/>
                  <a:pt x="144" y="30"/>
                </a:cubicBezTo>
                <a:cubicBezTo>
                  <a:pt x="154" y="34"/>
                  <a:pt x="154" y="34"/>
                  <a:pt x="154" y="34"/>
                </a:cubicBezTo>
                <a:cubicBezTo>
                  <a:pt x="154" y="34"/>
                  <a:pt x="154" y="34"/>
                  <a:pt x="154" y="34"/>
                </a:cubicBezTo>
                <a:cubicBezTo>
                  <a:pt x="158" y="41"/>
                  <a:pt x="158" y="41"/>
                  <a:pt x="158" y="41"/>
                </a:cubicBezTo>
                <a:cubicBezTo>
                  <a:pt x="160" y="49"/>
                  <a:pt x="162" y="49"/>
                  <a:pt x="154" y="48"/>
                </a:cubicBezTo>
                <a:cubicBezTo>
                  <a:pt x="150" y="48"/>
                  <a:pt x="146" y="49"/>
                  <a:pt x="142" y="47"/>
                </a:cubicBezTo>
                <a:cubicBezTo>
                  <a:pt x="132" y="41"/>
                  <a:pt x="123" y="44"/>
                  <a:pt x="115" y="52"/>
                </a:cubicBezTo>
                <a:cubicBezTo>
                  <a:pt x="108" y="57"/>
                  <a:pt x="105" y="61"/>
                  <a:pt x="103" y="69"/>
                </a:cubicBezTo>
                <a:cubicBezTo>
                  <a:pt x="102" y="76"/>
                  <a:pt x="99" y="80"/>
                  <a:pt x="95" y="86"/>
                </a:cubicBezTo>
                <a:cubicBezTo>
                  <a:pt x="91" y="93"/>
                  <a:pt x="92" y="101"/>
                  <a:pt x="90" y="109"/>
                </a:cubicBezTo>
                <a:cubicBezTo>
                  <a:pt x="87" y="116"/>
                  <a:pt x="84" y="126"/>
                  <a:pt x="88" y="133"/>
                </a:cubicBezTo>
                <a:cubicBezTo>
                  <a:pt x="90" y="136"/>
                  <a:pt x="88" y="138"/>
                  <a:pt x="88" y="142"/>
                </a:cubicBezTo>
                <a:cubicBezTo>
                  <a:pt x="88" y="145"/>
                  <a:pt x="90" y="151"/>
                  <a:pt x="93" y="153"/>
                </a:cubicBezTo>
                <a:cubicBezTo>
                  <a:pt x="97" y="154"/>
                  <a:pt x="100" y="155"/>
                  <a:pt x="102" y="159"/>
                </a:cubicBezTo>
                <a:cubicBezTo>
                  <a:pt x="101" y="163"/>
                  <a:pt x="101" y="163"/>
                  <a:pt x="101" y="163"/>
                </a:cubicBezTo>
                <a:cubicBezTo>
                  <a:pt x="101" y="163"/>
                  <a:pt x="101" y="163"/>
                  <a:pt x="101" y="163"/>
                </a:cubicBezTo>
                <a:cubicBezTo>
                  <a:pt x="100" y="164"/>
                  <a:pt x="94" y="167"/>
                  <a:pt x="92" y="167"/>
                </a:cubicBezTo>
                <a:cubicBezTo>
                  <a:pt x="89" y="168"/>
                  <a:pt x="89" y="166"/>
                  <a:pt x="87" y="165"/>
                </a:cubicBezTo>
                <a:cubicBezTo>
                  <a:pt x="80" y="161"/>
                  <a:pt x="78" y="171"/>
                  <a:pt x="79" y="176"/>
                </a:cubicBezTo>
                <a:cubicBezTo>
                  <a:pt x="81" y="182"/>
                  <a:pt x="79" y="184"/>
                  <a:pt x="79" y="189"/>
                </a:cubicBezTo>
                <a:cubicBezTo>
                  <a:pt x="78" y="191"/>
                  <a:pt x="79" y="194"/>
                  <a:pt x="80" y="196"/>
                </a:cubicBezTo>
                <a:cubicBezTo>
                  <a:pt x="82" y="201"/>
                  <a:pt x="89" y="203"/>
                  <a:pt x="85" y="208"/>
                </a:cubicBezTo>
                <a:cubicBezTo>
                  <a:pt x="81" y="211"/>
                  <a:pt x="84" y="214"/>
                  <a:pt x="81" y="217"/>
                </a:cubicBezTo>
                <a:cubicBezTo>
                  <a:pt x="81" y="217"/>
                  <a:pt x="81" y="217"/>
                  <a:pt x="81" y="217"/>
                </a:cubicBezTo>
                <a:cubicBezTo>
                  <a:pt x="74" y="217"/>
                  <a:pt x="76" y="208"/>
                  <a:pt x="70" y="206"/>
                </a:cubicBezTo>
                <a:cubicBezTo>
                  <a:pt x="61" y="202"/>
                  <a:pt x="55" y="205"/>
                  <a:pt x="49" y="194"/>
                </a:cubicBezTo>
                <a:cubicBezTo>
                  <a:pt x="45" y="188"/>
                  <a:pt x="42" y="186"/>
                  <a:pt x="37" y="181"/>
                </a:cubicBezTo>
                <a:cubicBezTo>
                  <a:pt x="33" y="179"/>
                  <a:pt x="30" y="176"/>
                  <a:pt x="28" y="173"/>
                </a:cubicBezTo>
                <a:cubicBezTo>
                  <a:pt x="25" y="160"/>
                  <a:pt x="25" y="160"/>
                  <a:pt x="25" y="160"/>
                </a:cubicBezTo>
                <a:cubicBezTo>
                  <a:pt x="25" y="160"/>
                  <a:pt x="25" y="160"/>
                  <a:pt x="25" y="160"/>
                </a:cubicBezTo>
                <a:cubicBezTo>
                  <a:pt x="29" y="157"/>
                  <a:pt x="42" y="145"/>
                  <a:pt x="33" y="140"/>
                </a:cubicBezTo>
                <a:cubicBezTo>
                  <a:pt x="26" y="136"/>
                  <a:pt x="28" y="129"/>
                  <a:pt x="28" y="123"/>
                </a:cubicBezTo>
                <a:cubicBezTo>
                  <a:pt x="28" y="119"/>
                  <a:pt x="27" y="109"/>
                  <a:pt x="24" y="107"/>
                </a:cubicBezTo>
                <a:cubicBezTo>
                  <a:pt x="19" y="105"/>
                  <a:pt x="8" y="119"/>
                  <a:pt x="3" y="112"/>
                </a:cubicBezTo>
                <a:cubicBezTo>
                  <a:pt x="0" y="108"/>
                  <a:pt x="6" y="106"/>
                  <a:pt x="7" y="102"/>
                </a:cubicBezTo>
                <a:cubicBezTo>
                  <a:pt x="8" y="99"/>
                  <a:pt x="5" y="91"/>
                  <a:pt x="5" y="87"/>
                </a:cubicBezTo>
                <a:cubicBezTo>
                  <a:pt x="6" y="70"/>
                  <a:pt x="10" y="81"/>
                  <a:pt x="19" y="74"/>
                </a:cubicBezTo>
                <a:cubicBezTo>
                  <a:pt x="24" y="70"/>
                  <a:pt x="21" y="63"/>
                  <a:pt x="23" y="57"/>
                </a:cubicBezTo>
                <a:cubicBezTo>
                  <a:pt x="25" y="51"/>
                  <a:pt x="31" y="49"/>
                  <a:pt x="36" y="47"/>
                </a:cubicBezTo>
                <a:cubicBezTo>
                  <a:pt x="44" y="44"/>
                  <a:pt x="44" y="32"/>
                  <a:pt x="52" y="27"/>
                </a:cubicBezTo>
                <a:cubicBezTo>
                  <a:pt x="58" y="23"/>
                  <a:pt x="64" y="22"/>
                  <a:pt x="66" y="13"/>
                </a:cubicBezTo>
                <a:cubicBezTo>
                  <a:pt x="68" y="6"/>
                  <a:pt x="68" y="6"/>
                  <a:pt x="68" y="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3" name="Freeform 22"/>
          <p:cNvSpPr>
            <a:spLocks/>
          </p:cNvSpPr>
          <p:nvPr/>
        </p:nvSpPr>
        <p:spPr bwMode="auto">
          <a:xfrm>
            <a:off x="9692841" y="2776901"/>
            <a:ext cx="371870" cy="467162"/>
          </a:xfrm>
          <a:custGeom>
            <a:avLst/>
            <a:gdLst/>
            <a:ahLst/>
            <a:cxnLst>
              <a:cxn ang="0">
                <a:pos x="25" y="32"/>
              </a:cxn>
              <a:cxn ang="0">
                <a:pos x="31" y="22"/>
              </a:cxn>
              <a:cxn ang="0">
                <a:pos x="39" y="12"/>
              </a:cxn>
              <a:cxn ang="0">
                <a:pos x="45" y="6"/>
              </a:cxn>
              <a:cxn ang="0">
                <a:pos x="51" y="0"/>
              </a:cxn>
              <a:cxn ang="0">
                <a:pos x="51" y="0"/>
              </a:cxn>
              <a:cxn ang="0">
                <a:pos x="54" y="13"/>
              </a:cxn>
              <a:cxn ang="0">
                <a:pos x="63" y="21"/>
              </a:cxn>
              <a:cxn ang="0">
                <a:pos x="75" y="34"/>
              </a:cxn>
              <a:cxn ang="0">
                <a:pos x="96" y="46"/>
              </a:cxn>
              <a:cxn ang="0">
                <a:pos x="107" y="57"/>
              </a:cxn>
              <a:cxn ang="0">
                <a:pos x="107" y="57"/>
              </a:cxn>
              <a:cxn ang="0">
                <a:pos x="121" y="63"/>
              </a:cxn>
              <a:cxn ang="0">
                <a:pos x="151" y="63"/>
              </a:cxn>
              <a:cxn ang="0">
                <a:pos x="168" y="77"/>
              </a:cxn>
              <a:cxn ang="0">
                <a:pos x="166" y="88"/>
              </a:cxn>
              <a:cxn ang="0">
                <a:pos x="162" y="105"/>
              </a:cxn>
              <a:cxn ang="0">
                <a:pos x="162" y="124"/>
              </a:cxn>
              <a:cxn ang="0">
                <a:pos x="173" y="132"/>
              </a:cxn>
              <a:cxn ang="0">
                <a:pos x="189" y="166"/>
              </a:cxn>
              <a:cxn ang="0">
                <a:pos x="201" y="182"/>
              </a:cxn>
              <a:cxn ang="0">
                <a:pos x="195" y="188"/>
              </a:cxn>
              <a:cxn ang="0">
                <a:pos x="190" y="198"/>
              </a:cxn>
              <a:cxn ang="0">
                <a:pos x="194" y="207"/>
              </a:cxn>
              <a:cxn ang="0">
                <a:pos x="195" y="219"/>
              </a:cxn>
              <a:cxn ang="0">
                <a:pos x="191" y="235"/>
              </a:cxn>
              <a:cxn ang="0">
                <a:pos x="191" y="235"/>
              </a:cxn>
              <a:cxn ang="0">
                <a:pos x="181" y="233"/>
              </a:cxn>
              <a:cxn ang="0">
                <a:pos x="168" y="233"/>
              </a:cxn>
              <a:cxn ang="0">
                <a:pos x="158" y="237"/>
              </a:cxn>
              <a:cxn ang="0">
                <a:pos x="133" y="245"/>
              </a:cxn>
              <a:cxn ang="0">
                <a:pos x="111" y="245"/>
              </a:cxn>
              <a:cxn ang="0">
                <a:pos x="78" y="238"/>
              </a:cxn>
              <a:cxn ang="0">
                <a:pos x="66" y="242"/>
              </a:cxn>
              <a:cxn ang="0">
                <a:pos x="59" y="245"/>
              </a:cxn>
              <a:cxn ang="0">
                <a:pos x="46" y="249"/>
              </a:cxn>
              <a:cxn ang="0">
                <a:pos x="37" y="250"/>
              </a:cxn>
              <a:cxn ang="0">
                <a:pos x="37" y="250"/>
              </a:cxn>
              <a:cxn ang="0">
                <a:pos x="38" y="229"/>
              </a:cxn>
              <a:cxn ang="0">
                <a:pos x="35" y="206"/>
              </a:cxn>
              <a:cxn ang="0">
                <a:pos x="38" y="190"/>
              </a:cxn>
              <a:cxn ang="0">
                <a:pos x="31" y="170"/>
              </a:cxn>
              <a:cxn ang="0">
                <a:pos x="28" y="159"/>
              </a:cxn>
              <a:cxn ang="0">
                <a:pos x="15" y="153"/>
              </a:cxn>
              <a:cxn ang="0">
                <a:pos x="19" y="128"/>
              </a:cxn>
              <a:cxn ang="0">
                <a:pos x="27" y="95"/>
              </a:cxn>
              <a:cxn ang="0">
                <a:pos x="24" y="75"/>
              </a:cxn>
              <a:cxn ang="0">
                <a:pos x="22" y="65"/>
              </a:cxn>
              <a:cxn ang="0">
                <a:pos x="32" y="49"/>
              </a:cxn>
              <a:cxn ang="0">
                <a:pos x="42" y="38"/>
              </a:cxn>
              <a:cxn ang="0">
                <a:pos x="33" y="34"/>
              </a:cxn>
              <a:cxn ang="0">
                <a:pos x="25" y="32"/>
              </a:cxn>
            </a:cxnLst>
            <a:rect l="0" t="0" r="r" b="b"/>
            <a:pathLst>
              <a:path w="201" h="251">
                <a:moveTo>
                  <a:pt x="25" y="32"/>
                </a:moveTo>
                <a:cubicBezTo>
                  <a:pt x="28" y="29"/>
                  <a:pt x="28" y="25"/>
                  <a:pt x="31" y="22"/>
                </a:cubicBezTo>
                <a:cubicBezTo>
                  <a:pt x="34" y="18"/>
                  <a:pt x="36" y="15"/>
                  <a:pt x="39" y="12"/>
                </a:cubicBezTo>
                <a:cubicBezTo>
                  <a:pt x="41" y="10"/>
                  <a:pt x="43" y="8"/>
                  <a:pt x="45" y="6"/>
                </a:cubicBezTo>
                <a:cubicBezTo>
                  <a:pt x="47" y="4"/>
                  <a:pt x="48" y="2"/>
                  <a:pt x="51" y="0"/>
                </a:cubicBezTo>
                <a:cubicBezTo>
                  <a:pt x="51" y="0"/>
                  <a:pt x="51" y="0"/>
                  <a:pt x="51" y="0"/>
                </a:cubicBezTo>
                <a:cubicBezTo>
                  <a:pt x="54" y="13"/>
                  <a:pt x="54" y="13"/>
                  <a:pt x="54" y="13"/>
                </a:cubicBezTo>
                <a:cubicBezTo>
                  <a:pt x="56" y="16"/>
                  <a:pt x="59" y="19"/>
                  <a:pt x="63" y="21"/>
                </a:cubicBezTo>
                <a:cubicBezTo>
                  <a:pt x="68" y="26"/>
                  <a:pt x="71" y="28"/>
                  <a:pt x="75" y="34"/>
                </a:cubicBezTo>
                <a:cubicBezTo>
                  <a:pt x="81" y="45"/>
                  <a:pt x="87" y="42"/>
                  <a:pt x="96" y="46"/>
                </a:cubicBezTo>
                <a:cubicBezTo>
                  <a:pt x="102" y="48"/>
                  <a:pt x="100" y="57"/>
                  <a:pt x="107" y="57"/>
                </a:cubicBezTo>
                <a:cubicBezTo>
                  <a:pt x="107" y="57"/>
                  <a:pt x="107" y="57"/>
                  <a:pt x="107" y="57"/>
                </a:cubicBezTo>
                <a:cubicBezTo>
                  <a:pt x="113" y="57"/>
                  <a:pt x="116" y="62"/>
                  <a:pt x="121" y="63"/>
                </a:cubicBezTo>
                <a:cubicBezTo>
                  <a:pt x="130" y="65"/>
                  <a:pt x="145" y="58"/>
                  <a:pt x="151" y="63"/>
                </a:cubicBezTo>
                <a:cubicBezTo>
                  <a:pt x="156" y="68"/>
                  <a:pt x="164" y="72"/>
                  <a:pt x="168" y="77"/>
                </a:cubicBezTo>
                <a:cubicBezTo>
                  <a:pt x="171" y="81"/>
                  <a:pt x="168" y="85"/>
                  <a:pt x="166" y="88"/>
                </a:cubicBezTo>
                <a:cubicBezTo>
                  <a:pt x="163" y="93"/>
                  <a:pt x="165" y="99"/>
                  <a:pt x="162" y="105"/>
                </a:cubicBezTo>
                <a:cubicBezTo>
                  <a:pt x="158" y="111"/>
                  <a:pt x="157" y="118"/>
                  <a:pt x="162" y="124"/>
                </a:cubicBezTo>
                <a:cubicBezTo>
                  <a:pt x="166" y="126"/>
                  <a:pt x="168" y="130"/>
                  <a:pt x="173" y="132"/>
                </a:cubicBezTo>
                <a:cubicBezTo>
                  <a:pt x="192" y="139"/>
                  <a:pt x="180" y="154"/>
                  <a:pt x="189" y="166"/>
                </a:cubicBezTo>
                <a:cubicBezTo>
                  <a:pt x="193" y="171"/>
                  <a:pt x="201" y="176"/>
                  <a:pt x="201" y="182"/>
                </a:cubicBezTo>
                <a:cubicBezTo>
                  <a:pt x="201" y="184"/>
                  <a:pt x="196" y="187"/>
                  <a:pt x="195" y="188"/>
                </a:cubicBezTo>
                <a:cubicBezTo>
                  <a:pt x="191" y="191"/>
                  <a:pt x="191" y="193"/>
                  <a:pt x="190" y="198"/>
                </a:cubicBezTo>
                <a:cubicBezTo>
                  <a:pt x="191" y="201"/>
                  <a:pt x="194" y="204"/>
                  <a:pt x="194" y="207"/>
                </a:cubicBezTo>
                <a:cubicBezTo>
                  <a:pt x="195" y="211"/>
                  <a:pt x="195" y="215"/>
                  <a:pt x="195" y="219"/>
                </a:cubicBezTo>
                <a:cubicBezTo>
                  <a:pt x="194" y="223"/>
                  <a:pt x="191" y="231"/>
                  <a:pt x="191" y="235"/>
                </a:cubicBezTo>
                <a:cubicBezTo>
                  <a:pt x="191" y="235"/>
                  <a:pt x="191" y="235"/>
                  <a:pt x="191" y="235"/>
                </a:cubicBezTo>
                <a:cubicBezTo>
                  <a:pt x="181" y="233"/>
                  <a:pt x="181" y="233"/>
                  <a:pt x="181" y="233"/>
                </a:cubicBezTo>
                <a:cubicBezTo>
                  <a:pt x="172" y="237"/>
                  <a:pt x="175" y="236"/>
                  <a:pt x="168" y="233"/>
                </a:cubicBezTo>
                <a:cubicBezTo>
                  <a:pt x="164" y="231"/>
                  <a:pt x="163" y="239"/>
                  <a:pt x="158" y="237"/>
                </a:cubicBezTo>
                <a:cubicBezTo>
                  <a:pt x="146" y="232"/>
                  <a:pt x="146" y="251"/>
                  <a:pt x="133" y="245"/>
                </a:cubicBezTo>
                <a:cubicBezTo>
                  <a:pt x="124" y="242"/>
                  <a:pt x="120" y="247"/>
                  <a:pt x="111" y="245"/>
                </a:cubicBezTo>
                <a:cubicBezTo>
                  <a:pt x="78" y="238"/>
                  <a:pt x="78" y="238"/>
                  <a:pt x="78" y="238"/>
                </a:cubicBezTo>
                <a:cubicBezTo>
                  <a:pt x="68" y="236"/>
                  <a:pt x="73" y="240"/>
                  <a:pt x="66" y="242"/>
                </a:cubicBezTo>
                <a:cubicBezTo>
                  <a:pt x="63" y="242"/>
                  <a:pt x="63" y="246"/>
                  <a:pt x="59" y="245"/>
                </a:cubicBezTo>
                <a:cubicBezTo>
                  <a:pt x="49" y="243"/>
                  <a:pt x="54" y="239"/>
                  <a:pt x="46" y="249"/>
                </a:cubicBezTo>
                <a:cubicBezTo>
                  <a:pt x="44" y="250"/>
                  <a:pt x="40" y="250"/>
                  <a:pt x="37" y="250"/>
                </a:cubicBezTo>
                <a:cubicBezTo>
                  <a:pt x="37" y="250"/>
                  <a:pt x="37" y="250"/>
                  <a:pt x="37" y="250"/>
                </a:cubicBezTo>
                <a:cubicBezTo>
                  <a:pt x="37" y="243"/>
                  <a:pt x="37" y="235"/>
                  <a:pt x="38" y="229"/>
                </a:cubicBezTo>
                <a:cubicBezTo>
                  <a:pt x="39" y="220"/>
                  <a:pt x="33" y="214"/>
                  <a:pt x="35" y="206"/>
                </a:cubicBezTo>
                <a:cubicBezTo>
                  <a:pt x="35" y="200"/>
                  <a:pt x="38" y="197"/>
                  <a:pt x="38" y="190"/>
                </a:cubicBezTo>
                <a:cubicBezTo>
                  <a:pt x="37" y="182"/>
                  <a:pt x="35" y="176"/>
                  <a:pt x="31" y="170"/>
                </a:cubicBezTo>
                <a:cubicBezTo>
                  <a:pt x="28" y="166"/>
                  <a:pt x="29" y="164"/>
                  <a:pt x="28" y="159"/>
                </a:cubicBezTo>
                <a:cubicBezTo>
                  <a:pt x="28" y="157"/>
                  <a:pt x="17" y="153"/>
                  <a:pt x="15" y="153"/>
                </a:cubicBezTo>
                <a:cubicBezTo>
                  <a:pt x="0" y="144"/>
                  <a:pt x="13" y="136"/>
                  <a:pt x="19" y="128"/>
                </a:cubicBezTo>
                <a:cubicBezTo>
                  <a:pt x="25" y="119"/>
                  <a:pt x="28" y="106"/>
                  <a:pt x="27" y="95"/>
                </a:cubicBezTo>
                <a:cubicBezTo>
                  <a:pt x="26" y="88"/>
                  <a:pt x="21" y="82"/>
                  <a:pt x="24" y="75"/>
                </a:cubicBezTo>
                <a:cubicBezTo>
                  <a:pt x="26" y="72"/>
                  <a:pt x="23" y="68"/>
                  <a:pt x="22" y="65"/>
                </a:cubicBezTo>
                <a:cubicBezTo>
                  <a:pt x="23" y="58"/>
                  <a:pt x="26" y="52"/>
                  <a:pt x="32" y="49"/>
                </a:cubicBezTo>
                <a:cubicBezTo>
                  <a:pt x="37" y="46"/>
                  <a:pt x="45" y="45"/>
                  <a:pt x="42" y="38"/>
                </a:cubicBezTo>
                <a:cubicBezTo>
                  <a:pt x="41" y="35"/>
                  <a:pt x="36" y="34"/>
                  <a:pt x="33" y="34"/>
                </a:cubicBezTo>
                <a:cubicBezTo>
                  <a:pt x="29" y="34"/>
                  <a:pt x="28" y="32"/>
                  <a:pt x="25" y="3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4" name="Freeform 23"/>
          <p:cNvSpPr>
            <a:spLocks/>
          </p:cNvSpPr>
          <p:nvPr/>
        </p:nvSpPr>
        <p:spPr bwMode="auto">
          <a:xfrm>
            <a:off x="9897370" y="2504972"/>
            <a:ext cx="227770" cy="309117"/>
          </a:xfrm>
          <a:custGeom>
            <a:avLst/>
            <a:gdLst/>
            <a:ahLst/>
            <a:cxnLst>
              <a:cxn ang="0">
                <a:pos x="70" y="21"/>
              </a:cxn>
              <a:cxn ang="0">
                <a:pos x="81" y="20"/>
              </a:cxn>
              <a:cxn ang="0">
                <a:pos x="95" y="10"/>
              </a:cxn>
              <a:cxn ang="0">
                <a:pos x="109" y="0"/>
              </a:cxn>
              <a:cxn ang="0">
                <a:pos x="109" y="0"/>
              </a:cxn>
              <a:cxn ang="0">
                <a:pos x="118" y="23"/>
              </a:cxn>
              <a:cxn ang="0">
                <a:pos x="123" y="35"/>
              </a:cxn>
              <a:cxn ang="0">
                <a:pos x="123" y="35"/>
              </a:cxn>
              <a:cxn ang="0">
                <a:pos x="115" y="53"/>
              </a:cxn>
              <a:cxn ang="0">
                <a:pos x="114" y="67"/>
              </a:cxn>
              <a:cxn ang="0">
                <a:pos x="110" y="77"/>
              </a:cxn>
              <a:cxn ang="0">
                <a:pos x="107" y="90"/>
              </a:cxn>
              <a:cxn ang="0">
                <a:pos x="103" y="111"/>
              </a:cxn>
              <a:cxn ang="0">
                <a:pos x="92" y="124"/>
              </a:cxn>
              <a:cxn ang="0">
                <a:pos x="96" y="134"/>
              </a:cxn>
              <a:cxn ang="0">
                <a:pos x="92" y="143"/>
              </a:cxn>
              <a:cxn ang="0">
                <a:pos x="86" y="150"/>
              </a:cxn>
              <a:cxn ang="0">
                <a:pos x="83" y="143"/>
              </a:cxn>
              <a:cxn ang="0">
                <a:pos x="72" y="136"/>
              </a:cxn>
              <a:cxn ang="0">
                <a:pos x="38" y="124"/>
              </a:cxn>
              <a:cxn ang="0">
                <a:pos x="33" y="140"/>
              </a:cxn>
              <a:cxn ang="0">
                <a:pos x="29" y="149"/>
              </a:cxn>
              <a:cxn ang="0">
                <a:pos x="17" y="150"/>
              </a:cxn>
              <a:cxn ang="0">
                <a:pos x="17" y="150"/>
              </a:cxn>
              <a:cxn ang="0">
                <a:pos x="18" y="146"/>
              </a:cxn>
              <a:cxn ang="0">
                <a:pos x="9" y="140"/>
              </a:cxn>
              <a:cxn ang="0">
                <a:pos x="4" y="129"/>
              </a:cxn>
              <a:cxn ang="0">
                <a:pos x="4" y="120"/>
              </a:cxn>
              <a:cxn ang="0">
                <a:pos x="6" y="96"/>
              </a:cxn>
              <a:cxn ang="0">
                <a:pos x="11" y="73"/>
              </a:cxn>
              <a:cxn ang="0">
                <a:pos x="19" y="56"/>
              </a:cxn>
              <a:cxn ang="0">
                <a:pos x="31" y="39"/>
              </a:cxn>
              <a:cxn ang="0">
                <a:pos x="58" y="34"/>
              </a:cxn>
              <a:cxn ang="0">
                <a:pos x="70" y="35"/>
              </a:cxn>
              <a:cxn ang="0">
                <a:pos x="74" y="28"/>
              </a:cxn>
              <a:cxn ang="0">
                <a:pos x="70" y="21"/>
              </a:cxn>
            </a:cxnLst>
            <a:rect l="0" t="0" r="r" b="b"/>
            <a:pathLst>
              <a:path w="123" h="166">
                <a:moveTo>
                  <a:pt x="70" y="21"/>
                </a:moveTo>
                <a:cubicBezTo>
                  <a:pt x="73" y="21"/>
                  <a:pt x="77" y="21"/>
                  <a:pt x="81" y="20"/>
                </a:cubicBezTo>
                <a:cubicBezTo>
                  <a:pt x="87" y="19"/>
                  <a:pt x="91" y="13"/>
                  <a:pt x="95" y="10"/>
                </a:cubicBezTo>
                <a:cubicBezTo>
                  <a:pt x="99" y="7"/>
                  <a:pt x="105" y="2"/>
                  <a:pt x="109" y="0"/>
                </a:cubicBezTo>
                <a:cubicBezTo>
                  <a:pt x="109" y="0"/>
                  <a:pt x="109" y="0"/>
                  <a:pt x="109" y="0"/>
                </a:cubicBezTo>
                <a:cubicBezTo>
                  <a:pt x="115" y="6"/>
                  <a:pt x="118" y="14"/>
                  <a:pt x="118" y="23"/>
                </a:cubicBezTo>
                <a:cubicBezTo>
                  <a:pt x="119" y="28"/>
                  <a:pt x="121" y="32"/>
                  <a:pt x="123" y="35"/>
                </a:cubicBezTo>
                <a:cubicBezTo>
                  <a:pt x="123" y="35"/>
                  <a:pt x="123" y="35"/>
                  <a:pt x="123" y="35"/>
                </a:cubicBezTo>
                <a:cubicBezTo>
                  <a:pt x="120" y="39"/>
                  <a:pt x="115" y="48"/>
                  <a:pt x="115" y="53"/>
                </a:cubicBezTo>
                <a:cubicBezTo>
                  <a:pt x="114" y="57"/>
                  <a:pt x="115" y="63"/>
                  <a:pt x="114" y="67"/>
                </a:cubicBezTo>
                <a:cubicBezTo>
                  <a:pt x="113" y="70"/>
                  <a:pt x="109" y="73"/>
                  <a:pt x="110" y="77"/>
                </a:cubicBezTo>
                <a:cubicBezTo>
                  <a:pt x="111" y="82"/>
                  <a:pt x="110" y="85"/>
                  <a:pt x="107" y="90"/>
                </a:cubicBezTo>
                <a:cubicBezTo>
                  <a:pt x="105" y="95"/>
                  <a:pt x="106" y="108"/>
                  <a:pt x="103" y="111"/>
                </a:cubicBezTo>
                <a:cubicBezTo>
                  <a:pt x="96" y="118"/>
                  <a:pt x="93" y="113"/>
                  <a:pt x="92" y="124"/>
                </a:cubicBezTo>
                <a:cubicBezTo>
                  <a:pt x="92" y="129"/>
                  <a:pt x="93" y="130"/>
                  <a:pt x="96" y="134"/>
                </a:cubicBezTo>
                <a:cubicBezTo>
                  <a:pt x="98" y="137"/>
                  <a:pt x="95" y="141"/>
                  <a:pt x="92" y="143"/>
                </a:cubicBezTo>
                <a:cubicBezTo>
                  <a:pt x="91" y="144"/>
                  <a:pt x="89" y="157"/>
                  <a:pt x="86" y="150"/>
                </a:cubicBezTo>
                <a:cubicBezTo>
                  <a:pt x="85" y="147"/>
                  <a:pt x="86" y="144"/>
                  <a:pt x="83" y="143"/>
                </a:cubicBezTo>
                <a:cubicBezTo>
                  <a:pt x="79" y="141"/>
                  <a:pt x="76" y="137"/>
                  <a:pt x="72" y="136"/>
                </a:cubicBezTo>
                <a:cubicBezTo>
                  <a:pt x="68" y="134"/>
                  <a:pt x="40" y="122"/>
                  <a:pt x="38" y="124"/>
                </a:cubicBezTo>
                <a:cubicBezTo>
                  <a:pt x="32" y="130"/>
                  <a:pt x="34" y="133"/>
                  <a:pt x="33" y="140"/>
                </a:cubicBezTo>
                <a:cubicBezTo>
                  <a:pt x="32" y="144"/>
                  <a:pt x="29" y="146"/>
                  <a:pt x="29" y="149"/>
                </a:cubicBezTo>
                <a:cubicBezTo>
                  <a:pt x="28" y="166"/>
                  <a:pt x="22" y="154"/>
                  <a:pt x="17" y="150"/>
                </a:cubicBezTo>
                <a:cubicBezTo>
                  <a:pt x="17" y="150"/>
                  <a:pt x="17" y="150"/>
                  <a:pt x="17" y="150"/>
                </a:cubicBezTo>
                <a:cubicBezTo>
                  <a:pt x="18" y="146"/>
                  <a:pt x="18" y="146"/>
                  <a:pt x="18" y="146"/>
                </a:cubicBezTo>
                <a:cubicBezTo>
                  <a:pt x="16" y="142"/>
                  <a:pt x="13" y="141"/>
                  <a:pt x="9" y="140"/>
                </a:cubicBezTo>
                <a:cubicBezTo>
                  <a:pt x="6" y="138"/>
                  <a:pt x="4" y="132"/>
                  <a:pt x="4" y="129"/>
                </a:cubicBezTo>
                <a:cubicBezTo>
                  <a:pt x="4" y="125"/>
                  <a:pt x="6" y="123"/>
                  <a:pt x="4" y="120"/>
                </a:cubicBezTo>
                <a:cubicBezTo>
                  <a:pt x="0" y="113"/>
                  <a:pt x="3" y="103"/>
                  <a:pt x="6" y="96"/>
                </a:cubicBezTo>
                <a:cubicBezTo>
                  <a:pt x="8" y="88"/>
                  <a:pt x="7" y="80"/>
                  <a:pt x="11" y="73"/>
                </a:cubicBezTo>
                <a:cubicBezTo>
                  <a:pt x="15" y="67"/>
                  <a:pt x="18" y="63"/>
                  <a:pt x="19" y="56"/>
                </a:cubicBezTo>
                <a:cubicBezTo>
                  <a:pt x="21" y="48"/>
                  <a:pt x="24" y="44"/>
                  <a:pt x="31" y="39"/>
                </a:cubicBezTo>
                <a:cubicBezTo>
                  <a:pt x="39" y="31"/>
                  <a:pt x="48" y="28"/>
                  <a:pt x="58" y="34"/>
                </a:cubicBezTo>
                <a:cubicBezTo>
                  <a:pt x="62" y="36"/>
                  <a:pt x="66" y="35"/>
                  <a:pt x="70" y="35"/>
                </a:cubicBezTo>
                <a:cubicBezTo>
                  <a:pt x="78" y="36"/>
                  <a:pt x="76" y="36"/>
                  <a:pt x="74" y="28"/>
                </a:cubicBezTo>
                <a:cubicBezTo>
                  <a:pt x="70" y="21"/>
                  <a:pt x="70" y="21"/>
                  <a:pt x="70" y="2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5" name="Freeform 24"/>
          <p:cNvSpPr>
            <a:spLocks/>
          </p:cNvSpPr>
          <p:nvPr/>
        </p:nvSpPr>
        <p:spPr bwMode="auto">
          <a:xfrm>
            <a:off x="8495886" y="2972132"/>
            <a:ext cx="309117" cy="311441"/>
          </a:xfrm>
          <a:custGeom>
            <a:avLst/>
            <a:gdLst/>
            <a:ahLst/>
            <a:cxnLst>
              <a:cxn ang="0">
                <a:pos x="161" y="0"/>
              </a:cxn>
              <a:cxn ang="0">
                <a:pos x="167" y="32"/>
              </a:cxn>
              <a:cxn ang="0">
                <a:pos x="150" y="52"/>
              </a:cxn>
              <a:cxn ang="0">
                <a:pos x="133" y="63"/>
              </a:cxn>
              <a:cxn ang="0">
                <a:pos x="123" y="83"/>
              </a:cxn>
              <a:cxn ang="0">
                <a:pos x="121" y="107"/>
              </a:cxn>
              <a:cxn ang="0">
                <a:pos x="127" y="115"/>
              </a:cxn>
              <a:cxn ang="0">
                <a:pos x="127" y="115"/>
              </a:cxn>
              <a:cxn ang="0">
                <a:pos x="103" y="140"/>
              </a:cxn>
              <a:cxn ang="0">
                <a:pos x="93" y="132"/>
              </a:cxn>
              <a:cxn ang="0">
                <a:pos x="93" y="132"/>
              </a:cxn>
              <a:cxn ang="0">
                <a:pos x="75" y="153"/>
              </a:cxn>
              <a:cxn ang="0">
                <a:pos x="70" y="158"/>
              </a:cxn>
              <a:cxn ang="0">
                <a:pos x="65" y="167"/>
              </a:cxn>
              <a:cxn ang="0">
                <a:pos x="65" y="167"/>
              </a:cxn>
              <a:cxn ang="0">
                <a:pos x="60" y="158"/>
              </a:cxn>
              <a:cxn ang="0">
                <a:pos x="49" y="164"/>
              </a:cxn>
              <a:cxn ang="0">
                <a:pos x="49" y="164"/>
              </a:cxn>
              <a:cxn ang="0">
                <a:pos x="48" y="149"/>
              </a:cxn>
              <a:cxn ang="0">
                <a:pos x="37" y="139"/>
              </a:cxn>
              <a:cxn ang="0">
                <a:pos x="36" y="129"/>
              </a:cxn>
              <a:cxn ang="0">
                <a:pos x="33" y="123"/>
              </a:cxn>
              <a:cxn ang="0">
                <a:pos x="37" y="102"/>
              </a:cxn>
              <a:cxn ang="0">
                <a:pos x="24" y="98"/>
              </a:cxn>
              <a:cxn ang="0">
                <a:pos x="20" y="97"/>
              </a:cxn>
              <a:cxn ang="0">
                <a:pos x="6" y="100"/>
              </a:cxn>
              <a:cxn ang="0">
                <a:pos x="0" y="87"/>
              </a:cxn>
              <a:cxn ang="0">
                <a:pos x="4" y="79"/>
              </a:cxn>
              <a:cxn ang="0">
                <a:pos x="4" y="79"/>
              </a:cxn>
              <a:cxn ang="0">
                <a:pos x="19" y="67"/>
              </a:cxn>
              <a:cxn ang="0">
                <a:pos x="29" y="58"/>
              </a:cxn>
              <a:cxn ang="0">
                <a:pos x="47" y="51"/>
              </a:cxn>
              <a:cxn ang="0">
                <a:pos x="53" y="56"/>
              </a:cxn>
              <a:cxn ang="0">
                <a:pos x="64" y="59"/>
              </a:cxn>
              <a:cxn ang="0">
                <a:pos x="77" y="56"/>
              </a:cxn>
              <a:cxn ang="0">
                <a:pos x="90" y="59"/>
              </a:cxn>
              <a:cxn ang="0">
                <a:pos x="97" y="36"/>
              </a:cxn>
              <a:cxn ang="0">
                <a:pos x="135" y="23"/>
              </a:cxn>
              <a:cxn ang="0">
                <a:pos x="140" y="17"/>
              </a:cxn>
              <a:cxn ang="0">
                <a:pos x="148" y="8"/>
              </a:cxn>
              <a:cxn ang="0">
                <a:pos x="161" y="0"/>
              </a:cxn>
            </a:cxnLst>
            <a:rect l="0" t="0" r="r" b="b"/>
            <a:pathLst>
              <a:path w="167" h="167">
                <a:moveTo>
                  <a:pt x="161" y="0"/>
                </a:moveTo>
                <a:cubicBezTo>
                  <a:pt x="166" y="10"/>
                  <a:pt x="167" y="22"/>
                  <a:pt x="167" y="32"/>
                </a:cubicBezTo>
                <a:cubicBezTo>
                  <a:pt x="167" y="42"/>
                  <a:pt x="157" y="46"/>
                  <a:pt x="150" y="52"/>
                </a:cubicBezTo>
                <a:cubicBezTo>
                  <a:pt x="143" y="57"/>
                  <a:pt x="143" y="63"/>
                  <a:pt x="133" y="63"/>
                </a:cubicBezTo>
                <a:cubicBezTo>
                  <a:pt x="112" y="63"/>
                  <a:pt x="122" y="68"/>
                  <a:pt x="123" y="83"/>
                </a:cubicBezTo>
                <a:cubicBezTo>
                  <a:pt x="124" y="93"/>
                  <a:pt x="117" y="97"/>
                  <a:pt x="121" y="107"/>
                </a:cubicBezTo>
                <a:cubicBezTo>
                  <a:pt x="127" y="115"/>
                  <a:pt x="127" y="115"/>
                  <a:pt x="127" y="115"/>
                </a:cubicBezTo>
                <a:cubicBezTo>
                  <a:pt x="127" y="115"/>
                  <a:pt x="127" y="115"/>
                  <a:pt x="127" y="115"/>
                </a:cubicBezTo>
                <a:cubicBezTo>
                  <a:pt x="121" y="122"/>
                  <a:pt x="121" y="153"/>
                  <a:pt x="103" y="140"/>
                </a:cubicBezTo>
                <a:cubicBezTo>
                  <a:pt x="101" y="138"/>
                  <a:pt x="95" y="132"/>
                  <a:pt x="93" y="132"/>
                </a:cubicBezTo>
                <a:cubicBezTo>
                  <a:pt x="93" y="132"/>
                  <a:pt x="93" y="132"/>
                  <a:pt x="93" y="132"/>
                </a:cubicBezTo>
                <a:cubicBezTo>
                  <a:pt x="92" y="139"/>
                  <a:pt x="86" y="159"/>
                  <a:pt x="75" y="153"/>
                </a:cubicBezTo>
                <a:cubicBezTo>
                  <a:pt x="71" y="151"/>
                  <a:pt x="70" y="154"/>
                  <a:pt x="70" y="158"/>
                </a:cubicBezTo>
                <a:cubicBezTo>
                  <a:pt x="70" y="163"/>
                  <a:pt x="70" y="166"/>
                  <a:pt x="65" y="167"/>
                </a:cubicBezTo>
                <a:cubicBezTo>
                  <a:pt x="65" y="167"/>
                  <a:pt x="65" y="167"/>
                  <a:pt x="65" y="167"/>
                </a:cubicBezTo>
                <a:cubicBezTo>
                  <a:pt x="60" y="158"/>
                  <a:pt x="60" y="158"/>
                  <a:pt x="60" y="158"/>
                </a:cubicBezTo>
                <a:cubicBezTo>
                  <a:pt x="49" y="164"/>
                  <a:pt x="49" y="164"/>
                  <a:pt x="49" y="164"/>
                </a:cubicBezTo>
                <a:cubicBezTo>
                  <a:pt x="49" y="164"/>
                  <a:pt x="49" y="164"/>
                  <a:pt x="49" y="164"/>
                </a:cubicBezTo>
                <a:cubicBezTo>
                  <a:pt x="48" y="159"/>
                  <a:pt x="49" y="154"/>
                  <a:pt x="48" y="149"/>
                </a:cubicBezTo>
                <a:cubicBezTo>
                  <a:pt x="47" y="142"/>
                  <a:pt x="35" y="148"/>
                  <a:pt x="37" y="139"/>
                </a:cubicBezTo>
                <a:cubicBezTo>
                  <a:pt x="38" y="133"/>
                  <a:pt x="41" y="134"/>
                  <a:pt x="36" y="129"/>
                </a:cubicBezTo>
                <a:cubicBezTo>
                  <a:pt x="34" y="127"/>
                  <a:pt x="33" y="126"/>
                  <a:pt x="33" y="123"/>
                </a:cubicBezTo>
                <a:cubicBezTo>
                  <a:pt x="33" y="115"/>
                  <a:pt x="34" y="109"/>
                  <a:pt x="37" y="102"/>
                </a:cubicBezTo>
                <a:cubicBezTo>
                  <a:pt x="40" y="95"/>
                  <a:pt x="27" y="98"/>
                  <a:pt x="24" y="98"/>
                </a:cubicBezTo>
                <a:cubicBezTo>
                  <a:pt x="22" y="98"/>
                  <a:pt x="21" y="97"/>
                  <a:pt x="20" y="97"/>
                </a:cubicBezTo>
                <a:cubicBezTo>
                  <a:pt x="15" y="97"/>
                  <a:pt x="10" y="102"/>
                  <a:pt x="6" y="100"/>
                </a:cubicBezTo>
                <a:cubicBezTo>
                  <a:pt x="0" y="98"/>
                  <a:pt x="0" y="92"/>
                  <a:pt x="0" y="87"/>
                </a:cubicBezTo>
                <a:cubicBezTo>
                  <a:pt x="1" y="84"/>
                  <a:pt x="4" y="82"/>
                  <a:pt x="4" y="79"/>
                </a:cubicBezTo>
                <a:cubicBezTo>
                  <a:pt x="4" y="79"/>
                  <a:pt x="4" y="79"/>
                  <a:pt x="4" y="79"/>
                </a:cubicBezTo>
                <a:cubicBezTo>
                  <a:pt x="10" y="77"/>
                  <a:pt x="15" y="72"/>
                  <a:pt x="19" y="67"/>
                </a:cubicBezTo>
                <a:cubicBezTo>
                  <a:pt x="22" y="64"/>
                  <a:pt x="27" y="63"/>
                  <a:pt x="29" y="58"/>
                </a:cubicBezTo>
                <a:cubicBezTo>
                  <a:pt x="31" y="50"/>
                  <a:pt x="41" y="52"/>
                  <a:pt x="47" y="51"/>
                </a:cubicBezTo>
                <a:cubicBezTo>
                  <a:pt x="50" y="51"/>
                  <a:pt x="52" y="54"/>
                  <a:pt x="53" y="56"/>
                </a:cubicBezTo>
                <a:cubicBezTo>
                  <a:pt x="56" y="59"/>
                  <a:pt x="60" y="58"/>
                  <a:pt x="64" y="59"/>
                </a:cubicBezTo>
                <a:cubicBezTo>
                  <a:pt x="72" y="62"/>
                  <a:pt x="70" y="60"/>
                  <a:pt x="77" y="56"/>
                </a:cubicBezTo>
                <a:cubicBezTo>
                  <a:pt x="82" y="54"/>
                  <a:pt x="86" y="61"/>
                  <a:pt x="90" y="59"/>
                </a:cubicBezTo>
                <a:cubicBezTo>
                  <a:pt x="98" y="56"/>
                  <a:pt x="96" y="42"/>
                  <a:pt x="97" y="36"/>
                </a:cubicBezTo>
                <a:cubicBezTo>
                  <a:pt x="100" y="21"/>
                  <a:pt x="127" y="40"/>
                  <a:pt x="135" y="23"/>
                </a:cubicBezTo>
                <a:cubicBezTo>
                  <a:pt x="137" y="19"/>
                  <a:pt x="136" y="18"/>
                  <a:pt x="140" y="17"/>
                </a:cubicBezTo>
                <a:cubicBezTo>
                  <a:pt x="148" y="16"/>
                  <a:pt x="144" y="13"/>
                  <a:pt x="148" y="8"/>
                </a:cubicBezTo>
                <a:cubicBezTo>
                  <a:pt x="152" y="4"/>
                  <a:pt x="157" y="2"/>
                  <a:pt x="161"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6" name="Freeform 25"/>
          <p:cNvSpPr>
            <a:spLocks/>
          </p:cNvSpPr>
          <p:nvPr/>
        </p:nvSpPr>
        <p:spPr bwMode="auto">
          <a:xfrm>
            <a:off x="8435457" y="2730417"/>
            <a:ext cx="360249" cy="390463"/>
          </a:xfrm>
          <a:custGeom>
            <a:avLst/>
            <a:gdLst/>
            <a:ahLst/>
            <a:cxnLst>
              <a:cxn ang="0">
                <a:pos x="187" y="0"/>
              </a:cxn>
              <a:cxn ang="0">
                <a:pos x="188" y="70"/>
              </a:cxn>
              <a:cxn ang="0">
                <a:pos x="188" y="70"/>
              </a:cxn>
              <a:cxn ang="0">
                <a:pos x="193" y="130"/>
              </a:cxn>
              <a:cxn ang="0">
                <a:pos x="193" y="130"/>
              </a:cxn>
              <a:cxn ang="0">
                <a:pos x="180" y="138"/>
              </a:cxn>
              <a:cxn ang="0">
                <a:pos x="172" y="147"/>
              </a:cxn>
              <a:cxn ang="0">
                <a:pos x="167" y="153"/>
              </a:cxn>
              <a:cxn ang="0">
                <a:pos x="129" y="166"/>
              </a:cxn>
              <a:cxn ang="0">
                <a:pos x="122" y="189"/>
              </a:cxn>
              <a:cxn ang="0">
                <a:pos x="109" y="186"/>
              </a:cxn>
              <a:cxn ang="0">
                <a:pos x="96" y="189"/>
              </a:cxn>
              <a:cxn ang="0">
                <a:pos x="85" y="186"/>
              </a:cxn>
              <a:cxn ang="0">
                <a:pos x="79" y="181"/>
              </a:cxn>
              <a:cxn ang="0">
                <a:pos x="61" y="188"/>
              </a:cxn>
              <a:cxn ang="0">
                <a:pos x="51" y="197"/>
              </a:cxn>
              <a:cxn ang="0">
                <a:pos x="36" y="209"/>
              </a:cxn>
              <a:cxn ang="0">
                <a:pos x="36" y="209"/>
              </a:cxn>
              <a:cxn ang="0">
                <a:pos x="15" y="208"/>
              </a:cxn>
              <a:cxn ang="0">
                <a:pos x="15" y="208"/>
              </a:cxn>
              <a:cxn ang="0">
                <a:pos x="11" y="195"/>
              </a:cxn>
              <a:cxn ang="0">
                <a:pos x="11" y="193"/>
              </a:cxn>
              <a:cxn ang="0">
                <a:pos x="11" y="193"/>
              </a:cxn>
              <a:cxn ang="0">
                <a:pos x="9" y="177"/>
              </a:cxn>
              <a:cxn ang="0">
                <a:pos x="2" y="161"/>
              </a:cxn>
              <a:cxn ang="0">
                <a:pos x="3" y="150"/>
              </a:cxn>
              <a:cxn ang="0">
                <a:pos x="3" y="143"/>
              </a:cxn>
              <a:cxn ang="0">
                <a:pos x="2" y="129"/>
              </a:cxn>
              <a:cxn ang="0">
                <a:pos x="2" y="129"/>
              </a:cxn>
              <a:cxn ang="0">
                <a:pos x="5" y="121"/>
              </a:cxn>
              <a:cxn ang="0">
                <a:pos x="16" y="114"/>
              </a:cxn>
              <a:cxn ang="0">
                <a:pos x="24" y="99"/>
              </a:cxn>
              <a:cxn ang="0">
                <a:pos x="33" y="92"/>
              </a:cxn>
              <a:cxn ang="0">
                <a:pos x="37" y="76"/>
              </a:cxn>
              <a:cxn ang="0">
                <a:pos x="52" y="52"/>
              </a:cxn>
              <a:cxn ang="0">
                <a:pos x="66" y="45"/>
              </a:cxn>
              <a:cxn ang="0">
                <a:pos x="67" y="30"/>
              </a:cxn>
              <a:cxn ang="0">
                <a:pos x="77" y="24"/>
              </a:cxn>
              <a:cxn ang="0">
                <a:pos x="77" y="24"/>
              </a:cxn>
              <a:cxn ang="0">
                <a:pos x="85" y="30"/>
              </a:cxn>
              <a:cxn ang="0">
                <a:pos x="97" y="43"/>
              </a:cxn>
              <a:cxn ang="0">
                <a:pos x="100" y="52"/>
              </a:cxn>
              <a:cxn ang="0">
                <a:pos x="106" y="57"/>
              </a:cxn>
              <a:cxn ang="0">
                <a:pos x="110" y="71"/>
              </a:cxn>
              <a:cxn ang="0">
                <a:pos x="140" y="70"/>
              </a:cxn>
              <a:cxn ang="0">
                <a:pos x="162" y="67"/>
              </a:cxn>
              <a:cxn ang="0">
                <a:pos x="172" y="41"/>
              </a:cxn>
              <a:cxn ang="0">
                <a:pos x="176" y="27"/>
              </a:cxn>
              <a:cxn ang="0">
                <a:pos x="180" y="10"/>
              </a:cxn>
              <a:cxn ang="0">
                <a:pos x="187" y="0"/>
              </a:cxn>
            </a:cxnLst>
            <a:rect l="0" t="0" r="r" b="b"/>
            <a:pathLst>
              <a:path w="193" h="209">
                <a:moveTo>
                  <a:pt x="187" y="0"/>
                </a:moveTo>
                <a:cubicBezTo>
                  <a:pt x="188" y="70"/>
                  <a:pt x="188" y="70"/>
                  <a:pt x="188" y="70"/>
                </a:cubicBezTo>
                <a:cubicBezTo>
                  <a:pt x="188" y="70"/>
                  <a:pt x="188" y="70"/>
                  <a:pt x="188" y="70"/>
                </a:cubicBezTo>
                <a:cubicBezTo>
                  <a:pt x="193" y="130"/>
                  <a:pt x="193" y="130"/>
                  <a:pt x="193" y="130"/>
                </a:cubicBezTo>
                <a:cubicBezTo>
                  <a:pt x="193" y="130"/>
                  <a:pt x="193" y="130"/>
                  <a:pt x="193" y="130"/>
                </a:cubicBezTo>
                <a:cubicBezTo>
                  <a:pt x="189" y="132"/>
                  <a:pt x="184" y="134"/>
                  <a:pt x="180" y="138"/>
                </a:cubicBezTo>
                <a:cubicBezTo>
                  <a:pt x="176" y="143"/>
                  <a:pt x="180" y="146"/>
                  <a:pt x="172" y="147"/>
                </a:cubicBezTo>
                <a:cubicBezTo>
                  <a:pt x="168" y="148"/>
                  <a:pt x="169" y="149"/>
                  <a:pt x="167" y="153"/>
                </a:cubicBezTo>
                <a:cubicBezTo>
                  <a:pt x="159" y="170"/>
                  <a:pt x="132" y="151"/>
                  <a:pt x="129" y="166"/>
                </a:cubicBezTo>
                <a:cubicBezTo>
                  <a:pt x="128" y="172"/>
                  <a:pt x="130" y="186"/>
                  <a:pt x="122" y="189"/>
                </a:cubicBezTo>
                <a:cubicBezTo>
                  <a:pt x="118" y="191"/>
                  <a:pt x="114" y="184"/>
                  <a:pt x="109" y="186"/>
                </a:cubicBezTo>
                <a:cubicBezTo>
                  <a:pt x="102" y="190"/>
                  <a:pt x="104" y="192"/>
                  <a:pt x="96" y="189"/>
                </a:cubicBezTo>
                <a:cubicBezTo>
                  <a:pt x="92" y="188"/>
                  <a:pt x="88" y="189"/>
                  <a:pt x="85" y="186"/>
                </a:cubicBezTo>
                <a:cubicBezTo>
                  <a:pt x="84" y="184"/>
                  <a:pt x="82" y="181"/>
                  <a:pt x="79" y="181"/>
                </a:cubicBezTo>
                <a:cubicBezTo>
                  <a:pt x="73" y="182"/>
                  <a:pt x="63" y="180"/>
                  <a:pt x="61" y="188"/>
                </a:cubicBezTo>
                <a:cubicBezTo>
                  <a:pt x="59" y="193"/>
                  <a:pt x="54" y="194"/>
                  <a:pt x="51" y="197"/>
                </a:cubicBezTo>
                <a:cubicBezTo>
                  <a:pt x="47" y="202"/>
                  <a:pt x="42" y="207"/>
                  <a:pt x="36" y="209"/>
                </a:cubicBezTo>
                <a:cubicBezTo>
                  <a:pt x="36" y="209"/>
                  <a:pt x="36" y="209"/>
                  <a:pt x="36" y="209"/>
                </a:cubicBezTo>
                <a:cubicBezTo>
                  <a:pt x="15" y="208"/>
                  <a:pt x="15" y="208"/>
                  <a:pt x="15" y="208"/>
                </a:cubicBezTo>
                <a:cubicBezTo>
                  <a:pt x="15" y="208"/>
                  <a:pt x="15" y="208"/>
                  <a:pt x="15" y="208"/>
                </a:cubicBezTo>
                <a:cubicBezTo>
                  <a:pt x="11" y="195"/>
                  <a:pt x="11" y="195"/>
                  <a:pt x="11" y="195"/>
                </a:cubicBezTo>
                <a:cubicBezTo>
                  <a:pt x="11" y="193"/>
                  <a:pt x="11" y="193"/>
                  <a:pt x="11" y="193"/>
                </a:cubicBezTo>
                <a:cubicBezTo>
                  <a:pt x="11" y="193"/>
                  <a:pt x="11" y="193"/>
                  <a:pt x="11" y="193"/>
                </a:cubicBezTo>
                <a:cubicBezTo>
                  <a:pt x="9" y="177"/>
                  <a:pt x="9" y="177"/>
                  <a:pt x="9" y="177"/>
                </a:cubicBezTo>
                <a:cubicBezTo>
                  <a:pt x="8" y="171"/>
                  <a:pt x="4" y="167"/>
                  <a:pt x="2" y="161"/>
                </a:cubicBezTo>
                <a:cubicBezTo>
                  <a:pt x="0" y="156"/>
                  <a:pt x="2" y="154"/>
                  <a:pt x="3" y="150"/>
                </a:cubicBezTo>
                <a:cubicBezTo>
                  <a:pt x="4" y="148"/>
                  <a:pt x="3" y="145"/>
                  <a:pt x="3" y="143"/>
                </a:cubicBezTo>
                <a:cubicBezTo>
                  <a:pt x="4" y="136"/>
                  <a:pt x="8" y="135"/>
                  <a:pt x="2" y="129"/>
                </a:cubicBezTo>
                <a:cubicBezTo>
                  <a:pt x="2" y="129"/>
                  <a:pt x="2" y="129"/>
                  <a:pt x="2" y="129"/>
                </a:cubicBezTo>
                <a:cubicBezTo>
                  <a:pt x="4" y="127"/>
                  <a:pt x="3" y="123"/>
                  <a:pt x="5" y="121"/>
                </a:cubicBezTo>
                <a:cubicBezTo>
                  <a:pt x="7" y="119"/>
                  <a:pt x="12" y="118"/>
                  <a:pt x="16" y="114"/>
                </a:cubicBezTo>
                <a:cubicBezTo>
                  <a:pt x="19" y="110"/>
                  <a:pt x="21" y="104"/>
                  <a:pt x="24" y="99"/>
                </a:cubicBezTo>
                <a:cubicBezTo>
                  <a:pt x="25" y="96"/>
                  <a:pt x="30" y="95"/>
                  <a:pt x="33" y="92"/>
                </a:cubicBezTo>
                <a:cubicBezTo>
                  <a:pt x="38" y="86"/>
                  <a:pt x="33" y="83"/>
                  <a:pt x="37" y="76"/>
                </a:cubicBezTo>
                <a:cubicBezTo>
                  <a:pt x="44" y="66"/>
                  <a:pt x="37" y="56"/>
                  <a:pt x="52" y="52"/>
                </a:cubicBezTo>
                <a:cubicBezTo>
                  <a:pt x="57" y="50"/>
                  <a:pt x="63" y="51"/>
                  <a:pt x="66" y="45"/>
                </a:cubicBezTo>
                <a:cubicBezTo>
                  <a:pt x="68" y="40"/>
                  <a:pt x="63" y="35"/>
                  <a:pt x="67" y="30"/>
                </a:cubicBezTo>
                <a:cubicBezTo>
                  <a:pt x="77" y="24"/>
                  <a:pt x="77" y="24"/>
                  <a:pt x="77" y="24"/>
                </a:cubicBezTo>
                <a:cubicBezTo>
                  <a:pt x="77" y="24"/>
                  <a:pt x="77" y="24"/>
                  <a:pt x="77" y="24"/>
                </a:cubicBezTo>
                <a:cubicBezTo>
                  <a:pt x="81" y="24"/>
                  <a:pt x="84" y="27"/>
                  <a:pt x="85" y="30"/>
                </a:cubicBezTo>
                <a:cubicBezTo>
                  <a:pt x="88" y="39"/>
                  <a:pt x="95" y="33"/>
                  <a:pt x="97" y="43"/>
                </a:cubicBezTo>
                <a:cubicBezTo>
                  <a:pt x="98" y="46"/>
                  <a:pt x="98" y="50"/>
                  <a:pt x="100" y="52"/>
                </a:cubicBezTo>
                <a:cubicBezTo>
                  <a:pt x="101" y="54"/>
                  <a:pt x="105" y="54"/>
                  <a:pt x="106" y="57"/>
                </a:cubicBezTo>
                <a:cubicBezTo>
                  <a:pt x="109" y="61"/>
                  <a:pt x="108" y="66"/>
                  <a:pt x="110" y="71"/>
                </a:cubicBezTo>
                <a:cubicBezTo>
                  <a:pt x="113" y="79"/>
                  <a:pt x="133" y="69"/>
                  <a:pt x="140" y="70"/>
                </a:cubicBezTo>
                <a:cubicBezTo>
                  <a:pt x="151" y="72"/>
                  <a:pt x="152" y="75"/>
                  <a:pt x="162" y="67"/>
                </a:cubicBezTo>
                <a:cubicBezTo>
                  <a:pt x="173" y="57"/>
                  <a:pt x="175" y="56"/>
                  <a:pt x="172" y="41"/>
                </a:cubicBezTo>
                <a:cubicBezTo>
                  <a:pt x="171" y="34"/>
                  <a:pt x="173" y="32"/>
                  <a:pt x="176" y="27"/>
                </a:cubicBezTo>
                <a:cubicBezTo>
                  <a:pt x="178" y="22"/>
                  <a:pt x="178" y="15"/>
                  <a:pt x="180" y="10"/>
                </a:cubicBezTo>
                <a:cubicBezTo>
                  <a:pt x="187" y="0"/>
                  <a:pt x="187" y="0"/>
                  <a:pt x="187"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26"/>
          <p:cNvSpPr>
            <a:spLocks/>
          </p:cNvSpPr>
          <p:nvPr/>
        </p:nvSpPr>
        <p:spPr bwMode="auto">
          <a:xfrm>
            <a:off x="8695766" y="3195254"/>
            <a:ext cx="353276" cy="320737"/>
          </a:xfrm>
          <a:custGeom>
            <a:avLst/>
            <a:gdLst/>
            <a:ahLst/>
            <a:cxnLst>
              <a:cxn ang="0">
                <a:pos x="190" y="66"/>
              </a:cxn>
              <a:cxn ang="0">
                <a:pos x="183" y="77"/>
              </a:cxn>
              <a:cxn ang="0">
                <a:pos x="181" y="85"/>
              </a:cxn>
              <a:cxn ang="0">
                <a:pos x="157" y="90"/>
              </a:cxn>
              <a:cxn ang="0">
                <a:pos x="159" y="102"/>
              </a:cxn>
              <a:cxn ang="0">
                <a:pos x="150" y="112"/>
              </a:cxn>
              <a:cxn ang="0">
                <a:pos x="157" y="134"/>
              </a:cxn>
              <a:cxn ang="0">
                <a:pos x="159" y="160"/>
              </a:cxn>
              <a:cxn ang="0">
                <a:pos x="154" y="173"/>
              </a:cxn>
              <a:cxn ang="0">
                <a:pos x="154" y="173"/>
              </a:cxn>
              <a:cxn ang="0">
                <a:pos x="129" y="152"/>
              </a:cxn>
              <a:cxn ang="0">
                <a:pos x="104" y="145"/>
              </a:cxn>
              <a:cxn ang="0">
                <a:pos x="86" y="143"/>
              </a:cxn>
              <a:cxn ang="0">
                <a:pos x="79" y="136"/>
              </a:cxn>
              <a:cxn ang="0">
                <a:pos x="72" y="136"/>
              </a:cxn>
              <a:cxn ang="0">
                <a:pos x="67" y="131"/>
              </a:cxn>
              <a:cxn ang="0">
                <a:pos x="52" y="126"/>
              </a:cxn>
              <a:cxn ang="0">
                <a:pos x="40" y="120"/>
              </a:cxn>
              <a:cxn ang="0">
                <a:pos x="30" y="119"/>
              </a:cxn>
              <a:cxn ang="0">
                <a:pos x="20" y="118"/>
              </a:cxn>
              <a:cxn ang="0">
                <a:pos x="15" y="118"/>
              </a:cxn>
              <a:cxn ang="0">
                <a:pos x="6" y="122"/>
              </a:cxn>
              <a:cxn ang="0">
                <a:pos x="3" y="122"/>
              </a:cxn>
              <a:cxn ang="0">
                <a:pos x="2" y="120"/>
              </a:cxn>
              <a:cxn ang="0">
                <a:pos x="2" y="116"/>
              </a:cxn>
              <a:cxn ang="0">
                <a:pos x="3" y="113"/>
              </a:cxn>
              <a:cxn ang="0">
                <a:pos x="3" y="106"/>
              </a:cxn>
              <a:cxn ang="0">
                <a:pos x="0" y="100"/>
              </a:cxn>
              <a:cxn ang="0">
                <a:pos x="0" y="100"/>
              </a:cxn>
              <a:cxn ang="0">
                <a:pos x="1" y="95"/>
              </a:cxn>
              <a:cxn ang="0">
                <a:pos x="17" y="83"/>
              </a:cxn>
              <a:cxn ang="0">
                <a:pos x="32" y="82"/>
              </a:cxn>
              <a:cxn ang="0">
                <a:pos x="30" y="63"/>
              </a:cxn>
              <a:cxn ang="0">
                <a:pos x="46" y="48"/>
              </a:cxn>
              <a:cxn ang="0">
                <a:pos x="55" y="43"/>
              </a:cxn>
              <a:cxn ang="0">
                <a:pos x="70" y="29"/>
              </a:cxn>
              <a:cxn ang="0">
                <a:pos x="57" y="16"/>
              </a:cxn>
              <a:cxn ang="0">
                <a:pos x="57" y="16"/>
              </a:cxn>
              <a:cxn ang="0">
                <a:pos x="72" y="5"/>
              </a:cxn>
              <a:cxn ang="0">
                <a:pos x="95" y="8"/>
              </a:cxn>
              <a:cxn ang="0">
                <a:pos x="116" y="28"/>
              </a:cxn>
              <a:cxn ang="0">
                <a:pos x="130" y="23"/>
              </a:cxn>
              <a:cxn ang="0">
                <a:pos x="145" y="27"/>
              </a:cxn>
              <a:cxn ang="0">
                <a:pos x="152" y="31"/>
              </a:cxn>
              <a:cxn ang="0">
                <a:pos x="155" y="37"/>
              </a:cxn>
              <a:cxn ang="0">
                <a:pos x="175" y="53"/>
              </a:cxn>
              <a:cxn ang="0">
                <a:pos x="184" y="58"/>
              </a:cxn>
              <a:cxn ang="0">
                <a:pos x="190" y="66"/>
              </a:cxn>
            </a:cxnLst>
            <a:rect l="0" t="0" r="r" b="b"/>
            <a:pathLst>
              <a:path w="190" h="173">
                <a:moveTo>
                  <a:pt x="190" y="66"/>
                </a:moveTo>
                <a:cubicBezTo>
                  <a:pt x="189" y="69"/>
                  <a:pt x="183" y="75"/>
                  <a:pt x="183" y="77"/>
                </a:cubicBezTo>
                <a:cubicBezTo>
                  <a:pt x="183" y="80"/>
                  <a:pt x="185" y="84"/>
                  <a:pt x="181" y="85"/>
                </a:cubicBezTo>
                <a:cubicBezTo>
                  <a:pt x="174" y="87"/>
                  <a:pt x="163" y="87"/>
                  <a:pt x="157" y="90"/>
                </a:cubicBezTo>
                <a:cubicBezTo>
                  <a:pt x="150" y="93"/>
                  <a:pt x="162" y="98"/>
                  <a:pt x="159" y="102"/>
                </a:cubicBezTo>
                <a:cubicBezTo>
                  <a:pt x="156" y="106"/>
                  <a:pt x="152" y="107"/>
                  <a:pt x="150" y="112"/>
                </a:cubicBezTo>
                <a:cubicBezTo>
                  <a:pt x="148" y="119"/>
                  <a:pt x="155" y="128"/>
                  <a:pt x="157" y="134"/>
                </a:cubicBezTo>
                <a:cubicBezTo>
                  <a:pt x="160" y="142"/>
                  <a:pt x="159" y="152"/>
                  <a:pt x="159" y="160"/>
                </a:cubicBezTo>
                <a:cubicBezTo>
                  <a:pt x="154" y="173"/>
                  <a:pt x="154" y="173"/>
                  <a:pt x="154" y="173"/>
                </a:cubicBezTo>
                <a:cubicBezTo>
                  <a:pt x="154" y="173"/>
                  <a:pt x="154" y="173"/>
                  <a:pt x="154" y="173"/>
                </a:cubicBezTo>
                <a:cubicBezTo>
                  <a:pt x="144" y="168"/>
                  <a:pt x="135" y="161"/>
                  <a:pt x="129" y="152"/>
                </a:cubicBezTo>
                <a:cubicBezTo>
                  <a:pt x="122" y="141"/>
                  <a:pt x="116" y="141"/>
                  <a:pt x="104" y="145"/>
                </a:cubicBezTo>
                <a:cubicBezTo>
                  <a:pt x="98" y="148"/>
                  <a:pt x="91" y="149"/>
                  <a:pt x="86" y="143"/>
                </a:cubicBezTo>
                <a:cubicBezTo>
                  <a:pt x="83" y="142"/>
                  <a:pt x="82" y="139"/>
                  <a:pt x="79" y="136"/>
                </a:cubicBezTo>
                <a:cubicBezTo>
                  <a:pt x="78" y="135"/>
                  <a:pt x="74" y="137"/>
                  <a:pt x="72" y="136"/>
                </a:cubicBezTo>
                <a:cubicBezTo>
                  <a:pt x="70" y="135"/>
                  <a:pt x="69" y="133"/>
                  <a:pt x="67" y="131"/>
                </a:cubicBezTo>
                <a:cubicBezTo>
                  <a:pt x="63" y="129"/>
                  <a:pt x="57" y="128"/>
                  <a:pt x="52" y="126"/>
                </a:cubicBezTo>
                <a:cubicBezTo>
                  <a:pt x="48" y="125"/>
                  <a:pt x="45" y="120"/>
                  <a:pt x="40" y="120"/>
                </a:cubicBezTo>
                <a:cubicBezTo>
                  <a:pt x="36" y="120"/>
                  <a:pt x="34" y="119"/>
                  <a:pt x="30" y="119"/>
                </a:cubicBezTo>
                <a:cubicBezTo>
                  <a:pt x="26" y="119"/>
                  <a:pt x="23" y="122"/>
                  <a:pt x="20" y="118"/>
                </a:cubicBezTo>
                <a:cubicBezTo>
                  <a:pt x="18" y="116"/>
                  <a:pt x="17" y="118"/>
                  <a:pt x="15" y="118"/>
                </a:cubicBezTo>
                <a:cubicBezTo>
                  <a:pt x="12" y="119"/>
                  <a:pt x="9" y="121"/>
                  <a:pt x="6" y="122"/>
                </a:cubicBezTo>
                <a:cubicBezTo>
                  <a:pt x="5" y="123"/>
                  <a:pt x="1" y="125"/>
                  <a:pt x="3" y="122"/>
                </a:cubicBezTo>
                <a:cubicBezTo>
                  <a:pt x="3" y="120"/>
                  <a:pt x="2" y="120"/>
                  <a:pt x="2" y="120"/>
                </a:cubicBezTo>
                <a:cubicBezTo>
                  <a:pt x="1" y="118"/>
                  <a:pt x="1" y="117"/>
                  <a:pt x="2" y="116"/>
                </a:cubicBezTo>
                <a:cubicBezTo>
                  <a:pt x="4" y="115"/>
                  <a:pt x="6" y="114"/>
                  <a:pt x="3" y="113"/>
                </a:cubicBezTo>
                <a:cubicBezTo>
                  <a:pt x="2" y="112"/>
                  <a:pt x="3" y="108"/>
                  <a:pt x="3" y="106"/>
                </a:cubicBezTo>
                <a:cubicBezTo>
                  <a:pt x="3" y="103"/>
                  <a:pt x="1" y="102"/>
                  <a:pt x="0" y="100"/>
                </a:cubicBezTo>
                <a:cubicBezTo>
                  <a:pt x="0" y="100"/>
                  <a:pt x="0" y="100"/>
                  <a:pt x="0" y="100"/>
                </a:cubicBezTo>
                <a:cubicBezTo>
                  <a:pt x="1" y="95"/>
                  <a:pt x="1" y="95"/>
                  <a:pt x="1" y="95"/>
                </a:cubicBezTo>
                <a:cubicBezTo>
                  <a:pt x="10" y="93"/>
                  <a:pt x="10" y="85"/>
                  <a:pt x="17" y="83"/>
                </a:cubicBezTo>
                <a:cubicBezTo>
                  <a:pt x="22" y="82"/>
                  <a:pt x="27" y="83"/>
                  <a:pt x="32" y="82"/>
                </a:cubicBezTo>
                <a:cubicBezTo>
                  <a:pt x="39" y="81"/>
                  <a:pt x="25" y="67"/>
                  <a:pt x="30" y="63"/>
                </a:cubicBezTo>
                <a:cubicBezTo>
                  <a:pt x="35" y="59"/>
                  <a:pt x="45" y="55"/>
                  <a:pt x="46" y="48"/>
                </a:cubicBezTo>
                <a:cubicBezTo>
                  <a:pt x="48" y="37"/>
                  <a:pt x="47" y="41"/>
                  <a:pt x="55" y="43"/>
                </a:cubicBezTo>
                <a:cubicBezTo>
                  <a:pt x="69" y="46"/>
                  <a:pt x="70" y="39"/>
                  <a:pt x="70" y="29"/>
                </a:cubicBezTo>
                <a:cubicBezTo>
                  <a:pt x="69" y="19"/>
                  <a:pt x="58" y="21"/>
                  <a:pt x="57" y="16"/>
                </a:cubicBezTo>
                <a:cubicBezTo>
                  <a:pt x="57" y="16"/>
                  <a:pt x="57" y="16"/>
                  <a:pt x="57" y="16"/>
                </a:cubicBezTo>
                <a:cubicBezTo>
                  <a:pt x="65" y="9"/>
                  <a:pt x="59" y="0"/>
                  <a:pt x="72" y="5"/>
                </a:cubicBezTo>
                <a:cubicBezTo>
                  <a:pt x="80" y="9"/>
                  <a:pt x="87" y="5"/>
                  <a:pt x="95" y="8"/>
                </a:cubicBezTo>
                <a:cubicBezTo>
                  <a:pt x="105" y="12"/>
                  <a:pt x="107" y="27"/>
                  <a:pt x="116" y="28"/>
                </a:cubicBezTo>
                <a:cubicBezTo>
                  <a:pt x="120" y="29"/>
                  <a:pt x="125" y="23"/>
                  <a:pt x="130" y="23"/>
                </a:cubicBezTo>
                <a:cubicBezTo>
                  <a:pt x="137" y="22"/>
                  <a:pt x="138" y="25"/>
                  <a:pt x="145" y="27"/>
                </a:cubicBezTo>
                <a:cubicBezTo>
                  <a:pt x="148" y="28"/>
                  <a:pt x="150" y="29"/>
                  <a:pt x="152" y="31"/>
                </a:cubicBezTo>
                <a:cubicBezTo>
                  <a:pt x="154" y="33"/>
                  <a:pt x="154" y="34"/>
                  <a:pt x="155" y="37"/>
                </a:cubicBezTo>
                <a:cubicBezTo>
                  <a:pt x="159" y="45"/>
                  <a:pt x="168" y="49"/>
                  <a:pt x="175" y="53"/>
                </a:cubicBezTo>
                <a:cubicBezTo>
                  <a:pt x="178" y="54"/>
                  <a:pt x="182" y="56"/>
                  <a:pt x="184" y="58"/>
                </a:cubicBezTo>
                <a:cubicBezTo>
                  <a:pt x="186" y="60"/>
                  <a:pt x="188" y="65"/>
                  <a:pt x="190" y="6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8" name="Freeform 27"/>
          <p:cNvSpPr>
            <a:spLocks/>
          </p:cNvSpPr>
          <p:nvPr/>
        </p:nvSpPr>
        <p:spPr bwMode="auto">
          <a:xfrm>
            <a:off x="8702739" y="2688582"/>
            <a:ext cx="697255" cy="636826"/>
          </a:xfrm>
          <a:custGeom>
            <a:avLst/>
            <a:gdLst/>
            <a:ahLst/>
            <a:cxnLst>
              <a:cxn ang="0">
                <a:pos x="237" y="7"/>
              </a:cxn>
              <a:cxn ang="0">
                <a:pos x="258" y="16"/>
              </a:cxn>
              <a:cxn ang="0">
                <a:pos x="284" y="17"/>
              </a:cxn>
              <a:cxn ang="0">
                <a:pos x="305" y="24"/>
              </a:cxn>
              <a:cxn ang="0">
                <a:pos x="318" y="33"/>
              </a:cxn>
              <a:cxn ang="0">
                <a:pos x="321" y="52"/>
              </a:cxn>
              <a:cxn ang="0">
                <a:pos x="343" y="62"/>
              </a:cxn>
              <a:cxn ang="0">
                <a:pos x="352" y="84"/>
              </a:cxn>
              <a:cxn ang="0">
                <a:pos x="354" y="114"/>
              </a:cxn>
              <a:cxn ang="0">
                <a:pos x="342" y="126"/>
              </a:cxn>
              <a:cxn ang="0">
                <a:pos x="322" y="159"/>
              </a:cxn>
              <a:cxn ang="0">
                <a:pos x="299" y="173"/>
              </a:cxn>
              <a:cxn ang="0">
                <a:pos x="278" y="178"/>
              </a:cxn>
              <a:cxn ang="0">
                <a:pos x="258" y="200"/>
              </a:cxn>
              <a:cxn ang="0">
                <a:pos x="255" y="223"/>
              </a:cxn>
              <a:cxn ang="0">
                <a:pos x="269" y="262"/>
              </a:cxn>
              <a:cxn ang="0">
                <a:pos x="281" y="275"/>
              </a:cxn>
              <a:cxn ang="0">
                <a:pos x="276" y="293"/>
              </a:cxn>
              <a:cxn ang="0">
                <a:pos x="271" y="322"/>
              </a:cxn>
              <a:cxn ang="0">
                <a:pos x="249" y="336"/>
              </a:cxn>
              <a:cxn ang="0">
                <a:pos x="228" y="341"/>
              </a:cxn>
              <a:cxn ang="0">
                <a:pos x="199" y="337"/>
              </a:cxn>
              <a:cxn ang="0">
                <a:pos x="186" y="338"/>
              </a:cxn>
              <a:cxn ang="0">
                <a:pos x="171" y="325"/>
              </a:cxn>
              <a:cxn ang="0">
                <a:pos x="148" y="303"/>
              </a:cxn>
              <a:cxn ang="0">
                <a:pos x="126" y="295"/>
              </a:cxn>
              <a:cxn ang="0">
                <a:pos x="91" y="280"/>
              </a:cxn>
              <a:cxn ang="0">
                <a:pos x="53" y="288"/>
              </a:cxn>
              <a:cxn ang="0">
                <a:pos x="46" y="282"/>
              </a:cxn>
              <a:cxn ang="0">
                <a:pos x="22" y="265"/>
              </a:cxn>
              <a:cxn ang="0">
                <a:pos x="15" y="268"/>
              </a:cxn>
              <a:cxn ang="0">
                <a:pos x="11" y="236"/>
              </a:cxn>
              <a:cxn ang="0">
                <a:pos x="38" y="205"/>
              </a:cxn>
              <a:cxn ang="0">
                <a:pos x="49" y="153"/>
              </a:cxn>
              <a:cxn ang="0">
                <a:pos x="44" y="93"/>
              </a:cxn>
              <a:cxn ang="0">
                <a:pos x="60" y="89"/>
              </a:cxn>
              <a:cxn ang="0">
                <a:pos x="86" y="87"/>
              </a:cxn>
              <a:cxn ang="0">
                <a:pos x="113" y="87"/>
              </a:cxn>
              <a:cxn ang="0">
                <a:pos x="142" y="81"/>
              </a:cxn>
              <a:cxn ang="0">
                <a:pos x="170" y="67"/>
              </a:cxn>
              <a:cxn ang="0">
                <a:pos x="182" y="35"/>
              </a:cxn>
              <a:cxn ang="0">
                <a:pos x="199" y="13"/>
              </a:cxn>
              <a:cxn ang="0">
                <a:pos x="218" y="4"/>
              </a:cxn>
            </a:cxnLst>
            <a:rect l="0" t="0" r="r" b="b"/>
            <a:pathLst>
              <a:path w="374" h="342">
                <a:moveTo>
                  <a:pt x="230" y="0"/>
                </a:moveTo>
                <a:cubicBezTo>
                  <a:pt x="233" y="2"/>
                  <a:pt x="237" y="3"/>
                  <a:pt x="237" y="7"/>
                </a:cubicBezTo>
                <a:cubicBezTo>
                  <a:pt x="237" y="16"/>
                  <a:pt x="240" y="14"/>
                  <a:pt x="247" y="18"/>
                </a:cubicBezTo>
                <a:cubicBezTo>
                  <a:pt x="252" y="21"/>
                  <a:pt x="253" y="17"/>
                  <a:pt x="258" y="16"/>
                </a:cubicBezTo>
                <a:cubicBezTo>
                  <a:pt x="261" y="16"/>
                  <a:pt x="264" y="17"/>
                  <a:pt x="266" y="18"/>
                </a:cubicBezTo>
                <a:cubicBezTo>
                  <a:pt x="271" y="20"/>
                  <a:pt x="278" y="17"/>
                  <a:pt x="284" y="17"/>
                </a:cubicBezTo>
                <a:cubicBezTo>
                  <a:pt x="290" y="17"/>
                  <a:pt x="294" y="17"/>
                  <a:pt x="300" y="21"/>
                </a:cubicBezTo>
                <a:cubicBezTo>
                  <a:pt x="301" y="22"/>
                  <a:pt x="303" y="22"/>
                  <a:pt x="305" y="24"/>
                </a:cubicBezTo>
                <a:cubicBezTo>
                  <a:pt x="307" y="26"/>
                  <a:pt x="307" y="28"/>
                  <a:pt x="309" y="30"/>
                </a:cubicBezTo>
                <a:cubicBezTo>
                  <a:pt x="311" y="32"/>
                  <a:pt x="316" y="32"/>
                  <a:pt x="318" y="33"/>
                </a:cubicBezTo>
                <a:cubicBezTo>
                  <a:pt x="318" y="33"/>
                  <a:pt x="318" y="33"/>
                  <a:pt x="318" y="33"/>
                </a:cubicBezTo>
                <a:cubicBezTo>
                  <a:pt x="319" y="39"/>
                  <a:pt x="318" y="46"/>
                  <a:pt x="321" y="52"/>
                </a:cubicBezTo>
                <a:cubicBezTo>
                  <a:pt x="323" y="57"/>
                  <a:pt x="327" y="59"/>
                  <a:pt x="332" y="58"/>
                </a:cubicBezTo>
                <a:cubicBezTo>
                  <a:pt x="336" y="58"/>
                  <a:pt x="342" y="57"/>
                  <a:pt x="343" y="62"/>
                </a:cubicBezTo>
                <a:cubicBezTo>
                  <a:pt x="344" y="66"/>
                  <a:pt x="356" y="65"/>
                  <a:pt x="360" y="68"/>
                </a:cubicBezTo>
                <a:cubicBezTo>
                  <a:pt x="374" y="77"/>
                  <a:pt x="345" y="79"/>
                  <a:pt x="352" y="84"/>
                </a:cubicBezTo>
                <a:cubicBezTo>
                  <a:pt x="362" y="91"/>
                  <a:pt x="355" y="89"/>
                  <a:pt x="353" y="96"/>
                </a:cubicBezTo>
                <a:cubicBezTo>
                  <a:pt x="353" y="98"/>
                  <a:pt x="354" y="112"/>
                  <a:pt x="354" y="114"/>
                </a:cubicBezTo>
                <a:cubicBezTo>
                  <a:pt x="354" y="117"/>
                  <a:pt x="358" y="122"/>
                  <a:pt x="353" y="124"/>
                </a:cubicBezTo>
                <a:cubicBezTo>
                  <a:pt x="349" y="125"/>
                  <a:pt x="345" y="124"/>
                  <a:pt x="342" y="126"/>
                </a:cubicBezTo>
                <a:cubicBezTo>
                  <a:pt x="336" y="128"/>
                  <a:pt x="331" y="133"/>
                  <a:pt x="326" y="137"/>
                </a:cubicBezTo>
                <a:cubicBezTo>
                  <a:pt x="308" y="148"/>
                  <a:pt x="327" y="146"/>
                  <a:pt x="322" y="159"/>
                </a:cubicBezTo>
                <a:cubicBezTo>
                  <a:pt x="320" y="163"/>
                  <a:pt x="313" y="162"/>
                  <a:pt x="309" y="164"/>
                </a:cubicBezTo>
                <a:cubicBezTo>
                  <a:pt x="305" y="166"/>
                  <a:pt x="307" y="171"/>
                  <a:pt x="299" y="173"/>
                </a:cubicBezTo>
                <a:cubicBezTo>
                  <a:pt x="296" y="173"/>
                  <a:pt x="292" y="168"/>
                  <a:pt x="289" y="169"/>
                </a:cubicBezTo>
                <a:cubicBezTo>
                  <a:pt x="285" y="171"/>
                  <a:pt x="283" y="176"/>
                  <a:pt x="278" y="178"/>
                </a:cubicBezTo>
                <a:cubicBezTo>
                  <a:pt x="269" y="181"/>
                  <a:pt x="275" y="191"/>
                  <a:pt x="271" y="198"/>
                </a:cubicBezTo>
                <a:cubicBezTo>
                  <a:pt x="267" y="205"/>
                  <a:pt x="264" y="202"/>
                  <a:pt x="258" y="200"/>
                </a:cubicBezTo>
                <a:cubicBezTo>
                  <a:pt x="256" y="199"/>
                  <a:pt x="248" y="201"/>
                  <a:pt x="253" y="205"/>
                </a:cubicBezTo>
                <a:cubicBezTo>
                  <a:pt x="262" y="211"/>
                  <a:pt x="257" y="215"/>
                  <a:pt x="255" y="223"/>
                </a:cubicBezTo>
                <a:cubicBezTo>
                  <a:pt x="254" y="230"/>
                  <a:pt x="257" y="242"/>
                  <a:pt x="259" y="248"/>
                </a:cubicBezTo>
                <a:cubicBezTo>
                  <a:pt x="261" y="254"/>
                  <a:pt x="262" y="262"/>
                  <a:pt x="269" y="262"/>
                </a:cubicBezTo>
                <a:cubicBezTo>
                  <a:pt x="271" y="262"/>
                  <a:pt x="286" y="261"/>
                  <a:pt x="284" y="263"/>
                </a:cubicBezTo>
                <a:cubicBezTo>
                  <a:pt x="283" y="268"/>
                  <a:pt x="284" y="271"/>
                  <a:pt x="281" y="275"/>
                </a:cubicBezTo>
                <a:cubicBezTo>
                  <a:pt x="278" y="278"/>
                  <a:pt x="276" y="280"/>
                  <a:pt x="277" y="284"/>
                </a:cubicBezTo>
                <a:cubicBezTo>
                  <a:pt x="277" y="286"/>
                  <a:pt x="275" y="291"/>
                  <a:pt x="276" y="293"/>
                </a:cubicBezTo>
                <a:cubicBezTo>
                  <a:pt x="280" y="297"/>
                  <a:pt x="291" y="299"/>
                  <a:pt x="292" y="303"/>
                </a:cubicBezTo>
                <a:cubicBezTo>
                  <a:pt x="295" y="313"/>
                  <a:pt x="277" y="320"/>
                  <a:pt x="271" y="322"/>
                </a:cubicBezTo>
                <a:cubicBezTo>
                  <a:pt x="265" y="324"/>
                  <a:pt x="250" y="328"/>
                  <a:pt x="249" y="336"/>
                </a:cubicBezTo>
                <a:cubicBezTo>
                  <a:pt x="249" y="336"/>
                  <a:pt x="249" y="336"/>
                  <a:pt x="249" y="336"/>
                </a:cubicBezTo>
                <a:cubicBezTo>
                  <a:pt x="240" y="336"/>
                  <a:pt x="240" y="336"/>
                  <a:pt x="240" y="336"/>
                </a:cubicBezTo>
                <a:cubicBezTo>
                  <a:pt x="236" y="336"/>
                  <a:pt x="232" y="340"/>
                  <a:pt x="228" y="341"/>
                </a:cubicBezTo>
                <a:cubicBezTo>
                  <a:pt x="224" y="342"/>
                  <a:pt x="220" y="342"/>
                  <a:pt x="216" y="340"/>
                </a:cubicBezTo>
                <a:cubicBezTo>
                  <a:pt x="210" y="338"/>
                  <a:pt x="203" y="329"/>
                  <a:pt x="199" y="337"/>
                </a:cubicBezTo>
                <a:cubicBezTo>
                  <a:pt x="196" y="341"/>
                  <a:pt x="191" y="338"/>
                  <a:pt x="186" y="338"/>
                </a:cubicBezTo>
                <a:cubicBezTo>
                  <a:pt x="186" y="338"/>
                  <a:pt x="186" y="338"/>
                  <a:pt x="186" y="338"/>
                </a:cubicBezTo>
                <a:cubicBezTo>
                  <a:pt x="184" y="337"/>
                  <a:pt x="182" y="332"/>
                  <a:pt x="180" y="330"/>
                </a:cubicBezTo>
                <a:cubicBezTo>
                  <a:pt x="178" y="328"/>
                  <a:pt x="174" y="326"/>
                  <a:pt x="171" y="325"/>
                </a:cubicBezTo>
                <a:cubicBezTo>
                  <a:pt x="164" y="321"/>
                  <a:pt x="155" y="317"/>
                  <a:pt x="151" y="309"/>
                </a:cubicBezTo>
                <a:cubicBezTo>
                  <a:pt x="150" y="306"/>
                  <a:pt x="150" y="305"/>
                  <a:pt x="148" y="303"/>
                </a:cubicBezTo>
                <a:cubicBezTo>
                  <a:pt x="146" y="301"/>
                  <a:pt x="144" y="300"/>
                  <a:pt x="141" y="299"/>
                </a:cubicBezTo>
                <a:cubicBezTo>
                  <a:pt x="134" y="297"/>
                  <a:pt x="133" y="294"/>
                  <a:pt x="126" y="295"/>
                </a:cubicBezTo>
                <a:cubicBezTo>
                  <a:pt x="121" y="295"/>
                  <a:pt x="116" y="301"/>
                  <a:pt x="112" y="300"/>
                </a:cubicBezTo>
                <a:cubicBezTo>
                  <a:pt x="103" y="299"/>
                  <a:pt x="101" y="284"/>
                  <a:pt x="91" y="280"/>
                </a:cubicBezTo>
                <a:cubicBezTo>
                  <a:pt x="83" y="277"/>
                  <a:pt x="76" y="281"/>
                  <a:pt x="68" y="277"/>
                </a:cubicBezTo>
                <a:cubicBezTo>
                  <a:pt x="55" y="272"/>
                  <a:pt x="61" y="281"/>
                  <a:pt x="53" y="288"/>
                </a:cubicBezTo>
                <a:cubicBezTo>
                  <a:pt x="53" y="288"/>
                  <a:pt x="53" y="288"/>
                  <a:pt x="53" y="288"/>
                </a:cubicBezTo>
                <a:cubicBezTo>
                  <a:pt x="46" y="282"/>
                  <a:pt x="46" y="282"/>
                  <a:pt x="46" y="282"/>
                </a:cubicBezTo>
                <a:cubicBezTo>
                  <a:pt x="42" y="278"/>
                  <a:pt x="39" y="273"/>
                  <a:pt x="34" y="270"/>
                </a:cubicBezTo>
                <a:cubicBezTo>
                  <a:pt x="29" y="267"/>
                  <a:pt x="28" y="261"/>
                  <a:pt x="22" y="265"/>
                </a:cubicBezTo>
                <a:cubicBezTo>
                  <a:pt x="20" y="266"/>
                  <a:pt x="18" y="267"/>
                  <a:pt x="15" y="268"/>
                </a:cubicBezTo>
                <a:cubicBezTo>
                  <a:pt x="15" y="268"/>
                  <a:pt x="15" y="268"/>
                  <a:pt x="15" y="268"/>
                </a:cubicBezTo>
                <a:cubicBezTo>
                  <a:pt x="9" y="260"/>
                  <a:pt x="9" y="260"/>
                  <a:pt x="9" y="260"/>
                </a:cubicBezTo>
                <a:cubicBezTo>
                  <a:pt x="5" y="250"/>
                  <a:pt x="12" y="246"/>
                  <a:pt x="11" y="236"/>
                </a:cubicBezTo>
                <a:cubicBezTo>
                  <a:pt x="10" y="221"/>
                  <a:pt x="0" y="216"/>
                  <a:pt x="21" y="216"/>
                </a:cubicBezTo>
                <a:cubicBezTo>
                  <a:pt x="31" y="216"/>
                  <a:pt x="31" y="210"/>
                  <a:pt x="38" y="205"/>
                </a:cubicBezTo>
                <a:cubicBezTo>
                  <a:pt x="45" y="199"/>
                  <a:pt x="55" y="195"/>
                  <a:pt x="55" y="185"/>
                </a:cubicBezTo>
                <a:cubicBezTo>
                  <a:pt x="55" y="175"/>
                  <a:pt x="54" y="163"/>
                  <a:pt x="49" y="153"/>
                </a:cubicBezTo>
                <a:cubicBezTo>
                  <a:pt x="49" y="153"/>
                  <a:pt x="49" y="153"/>
                  <a:pt x="49" y="153"/>
                </a:cubicBezTo>
                <a:cubicBezTo>
                  <a:pt x="44" y="93"/>
                  <a:pt x="44" y="93"/>
                  <a:pt x="44" y="93"/>
                </a:cubicBezTo>
                <a:cubicBezTo>
                  <a:pt x="44" y="93"/>
                  <a:pt x="44" y="93"/>
                  <a:pt x="44" y="93"/>
                </a:cubicBezTo>
                <a:cubicBezTo>
                  <a:pt x="48" y="90"/>
                  <a:pt x="55" y="86"/>
                  <a:pt x="60" y="89"/>
                </a:cubicBezTo>
                <a:cubicBezTo>
                  <a:pt x="64" y="91"/>
                  <a:pt x="68" y="82"/>
                  <a:pt x="74" y="82"/>
                </a:cubicBezTo>
                <a:cubicBezTo>
                  <a:pt x="78" y="82"/>
                  <a:pt x="81" y="87"/>
                  <a:pt x="86" y="87"/>
                </a:cubicBezTo>
                <a:cubicBezTo>
                  <a:pt x="91" y="87"/>
                  <a:pt x="95" y="83"/>
                  <a:pt x="101" y="85"/>
                </a:cubicBezTo>
                <a:cubicBezTo>
                  <a:pt x="105" y="85"/>
                  <a:pt x="108" y="87"/>
                  <a:pt x="113" y="87"/>
                </a:cubicBezTo>
                <a:cubicBezTo>
                  <a:pt x="117" y="87"/>
                  <a:pt x="120" y="84"/>
                  <a:pt x="123" y="82"/>
                </a:cubicBezTo>
                <a:cubicBezTo>
                  <a:pt x="128" y="79"/>
                  <a:pt x="136" y="83"/>
                  <a:pt x="142" y="81"/>
                </a:cubicBezTo>
                <a:cubicBezTo>
                  <a:pt x="148" y="80"/>
                  <a:pt x="148" y="73"/>
                  <a:pt x="150" y="72"/>
                </a:cubicBezTo>
                <a:cubicBezTo>
                  <a:pt x="156" y="72"/>
                  <a:pt x="166" y="72"/>
                  <a:pt x="170" y="67"/>
                </a:cubicBezTo>
                <a:cubicBezTo>
                  <a:pt x="176" y="58"/>
                  <a:pt x="174" y="53"/>
                  <a:pt x="178" y="44"/>
                </a:cubicBezTo>
                <a:cubicBezTo>
                  <a:pt x="179" y="41"/>
                  <a:pt x="179" y="38"/>
                  <a:pt x="182" y="35"/>
                </a:cubicBezTo>
                <a:cubicBezTo>
                  <a:pt x="187" y="31"/>
                  <a:pt x="192" y="32"/>
                  <a:pt x="194" y="24"/>
                </a:cubicBezTo>
                <a:cubicBezTo>
                  <a:pt x="195" y="19"/>
                  <a:pt x="194" y="16"/>
                  <a:pt x="199" y="13"/>
                </a:cubicBezTo>
                <a:cubicBezTo>
                  <a:pt x="202" y="11"/>
                  <a:pt x="204" y="13"/>
                  <a:pt x="207" y="12"/>
                </a:cubicBezTo>
                <a:cubicBezTo>
                  <a:pt x="211" y="10"/>
                  <a:pt x="214" y="6"/>
                  <a:pt x="218" y="4"/>
                </a:cubicBezTo>
                <a:cubicBezTo>
                  <a:pt x="222" y="3"/>
                  <a:pt x="226" y="1"/>
                  <a:pt x="230"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9" name="Freeform 28"/>
          <p:cNvSpPr>
            <a:spLocks/>
          </p:cNvSpPr>
          <p:nvPr/>
        </p:nvSpPr>
        <p:spPr bwMode="auto">
          <a:xfrm>
            <a:off x="8616743" y="3174337"/>
            <a:ext cx="209177" cy="209177"/>
          </a:xfrm>
          <a:custGeom>
            <a:avLst/>
            <a:gdLst/>
            <a:ahLst/>
            <a:cxnLst>
              <a:cxn ang="0">
                <a:pos x="62" y="7"/>
              </a:cxn>
              <a:cxn ang="0">
                <a:pos x="69" y="4"/>
              </a:cxn>
              <a:cxn ang="0">
                <a:pos x="81" y="9"/>
              </a:cxn>
              <a:cxn ang="0">
                <a:pos x="93" y="21"/>
              </a:cxn>
              <a:cxn ang="0">
                <a:pos x="100" y="27"/>
              </a:cxn>
              <a:cxn ang="0">
                <a:pos x="100" y="27"/>
              </a:cxn>
              <a:cxn ang="0">
                <a:pos x="113" y="40"/>
              </a:cxn>
              <a:cxn ang="0">
                <a:pos x="98" y="54"/>
              </a:cxn>
              <a:cxn ang="0">
                <a:pos x="89" y="59"/>
              </a:cxn>
              <a:cxn ang="0">
                <a:pos x="73" y="74"/>
              </a:cxn>
              <a:cxn ang="0">
                <a:pos x="75" y="93"/>
              </a:cxn>
              <a:cxn ang="0">
                <a:pos x="60" y="94"/>
              </a:cxn>
              <a:cxn ang="0">
                <a:pos x="44" y="106"/>
              </a:cxn>
              <a:cxn ang="0">
                <a:pos x="43" y="111"/>
              </a:cxn>
              <a:cxn ang="0">
                <a:pos x="43" y="111"/>
              </a:cxn>
              <a:cxn ang="0">
                <a:pos x="30" y="110"/>
              </a:cxn>
              <a:cxn ang="0">
                <a:pos x="13" y="111"/>
              </a:cxn>
              <a:cxn ang="0">
                <a:pos x="0" y="113"/>
              </a:cxn>
              <a:cxn ang="0">
                <a:pos x="0" y="113"/>
              </a:cxn>
              <a:cxn ang="0">
                <a:pos x="0" y="59"/>
              </a:cxn>
              <a:cxn ang="0">
                <a:pos x="0" y="59"/>
              </a:cxn>
              <a:cxn ang="0">
                <a:pos x="5" y="50"/>
              </a:cxn>
              <a:cxn ang="0">
                <a:pos x="10" y="45"/>
              </a:cxn>
              <a:cxn ang="0">
                <a:pos x="28" y="24"/>
              </a:cxn>
              <a:cxn ang="0">
                <a:pos x="28" y="24"/>
              </a:cxn>
              <a:cxn ang="0">
                <a:pos x="38" y="32"/>
              </a:cxn>
              <a:cxn ang="0">
                <a:pos x="62" y="7"/>
              </a:cxn>
            </a:cxnLst>
            <a:rect l="0" t="0" r="r" b="b"/>
            <a:pathLst>
              <a:path w="113" h="113">
                <a:moveTo>
                  <a:pt x="62" y="7"/>
                </a:moveTo>
                <a:cubicBezTo>
                  <a:pt x="65" y="6"/>
                  <a:pt x="67" y="5"/>
                  <a:pt x="69" y="4"/>
                </a:cubicBezTo>
                <a:cubicBezTo>
                  <a:pt x="75" y="0"/>
                  <a:pt x="76" y="6"/>
                  <a:pt x="81" y="9"/>
                </a:cubicBezTo>
                <a:cubicBezTo>
                  <a:pt x="86" y="12"/>
                  <a:pt x="89" y="17"/>
                  <a:pt x="93" y="21"/>
                </a:cubicBezTo>
                <a:cubicBezTo>
                  <a:pt x="100" y="27"/>
                  <a:pt x="100" y="27"/>
                  <a:pt x="100" y="27"/>
                </a:cubicBezTo>
                <a:cubicBezTo>
                  <a:pt x="100" y="27"/>
                  <a:pt x="100" y="27"/>
                  <a:pt x="100" y="27"/>
                </a:cubicBezTo>
                <a:cubicBezTo>
                  <a:pt x="101" y="32"/>
                  <a:pt x="112" y="30"/>
                  <a:pt x="113" y="40"/>
                </a:cubicBezTo>
                <a:cubicBezTo>
                  <a:pt x="113" y="50"/>
                  <a:pt x="112" y="57"/>
                  <a:pt x="98" y="54"/>
                </a:cubicBezTo>
                <a:cubicBezTo>
                  <a:pt x="90" y="52"/>
                  <a:pt x="91" y="48"/>
                  <a:pt x="89" y="59"/>
                </a:cubicBezTo>
                <a:cubicBezTo>
                  <a:pt x="88" y="66"/>
                  <a:pt x="78" y="70"/>
                  <a:pt x="73" y="74"/>
                </a:cubicBezTo>
                <a:cubicBezTo>
                  <a:pt x="68" y="78"/>
                  <a:pt x="82" y="92"/>
                  <a:pt x="75" y="93"/>
                </a:cubicBezTo>
                <a:cubicBezTo>
                  <a:pt x="70" y="94"/>
                  <a:pt x="65" y="93"/>
                  <a:pt x="60" y="94"/>
                </a:cubicBezTo>
                <a:cubicBezTo>
                  <a:pt x="53" y="96"/>
                  <a:pt x="53" y="104"/>
                  <a:pt x="44" y="106"/>
                </a:cubicBezTo>
                <a:cubicBezTo>
                  <a:pt x="43" y="111"/>
                  <a:pt x="43" y="111"/>
                  <a:pt x="43" y="111"/>
                </a:cubicBezTo>
                <a:cubicBezTo>
                  <a:pt x="43" y="111"/>
                  <a:pt x="43" y="111"/>
                  <a:pt x="43" y="111"/>
                </a:cubicBezTo>
                <a:cubicBezTo>
                  <a:pt x="38" y="111"/>
                  <a:pt x="34" y="110"/>
                  <a:pt x="30" y="110"/>
                </a:cubicBezTo>
                <a:cubicBezTo>
                  <a:pt x="13" y="111"/>
                  <a:pt x="13" y="111"/>
                  <a:pt x="13" y="111"/>
                </a:cubicBezTo>
                <a:cubicBezTo>
                  <a:pt x="8" y="111"/>
                  <a:pt x="4" y="113"/>
                  <a:pt x="0" y="113"/>
                </a:cubicBezTo>
                <a:cubicBezTo>
                  <a:pt x="0" y="113"/>
                  <a:pt x="0" y="113"/>
                  <a:pt x="0" y="113"/>
                </a:cubicBezTo>
                <a:cubicBezTo>
                  <a:pt x="0" y="59"/>
                  <a:pt x="0" y="59"/>
                  <a:pt x="0" y="59"/>
                </a:cubicBezTo>
                <a:cubicBezTo>
                  <a:pt x="0" y="59"/>
                  <a:pt x="0" y="59"/>
                  <a:pt x="0" y="59"/>
                </a:cubicBezTo>
                <a:cubicBezTo>
                  <a:pt x="5" y="58"/>
                  <a:pt x="5" y="55"/>
                  <a:pt x="5" y="50"/>
                </a:cubicBezTo>
                <a:cubicBezTo>
                  <a:pt x="5" y="46"/>
                  <a:pt x="6" y="43"/>
                  <a:pt x="10" y="45"/>
                </a:cubicBezTo>
                <a:cubicBezTo>
                  <a:pt x="21" y="51"/>
                  <a:pt x="27" y="31"/>
                  <a:pt x="28" y="24"/>
                </a:cubicBezTo>
                <a:cubicBezTo>
                  <a:pt x="28" y="24"/>
                  <a:pt x="28" y="24"/>
                  <a:pt x="28" y="24"/>
                </a:cubicBezTo>
                <a:cubicBezTo>
                  <a:pt x="30" y="24"/>
                  <a:pt x="36" y="30"/>
                  <a:pt x="38" y="32"/>
                </a:cubicBezTo>
                <a:cubicBezTo>
                  <a:pt x="56" y="45"/>
                  <a:pt x="56" y="14"/>
                  <a:pt x="62" y="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0" name="Freeform 29"/>
          <p:cNvSpPr>
            <a:spLocks/>
          </p:cNvSpPr>
          <p:nvPr/>
        </p:nvSpPr>
        <p:spPr bwMode="auto">
          <a:xfrm>
            <a:off x="8361083" y="3118557"/>
            <a:ext cx="225447" cy="211501"/>
          </a:xfrm>
          <a:custGeom>
            <a:avLst/>
            <a:gdLst/>
            <a:ahLst/>
            <a:cxnLst>
              <a:cxn ang="0">
                <a:pos x="55" y="0"/>
              </a:cxn>
              <a:cxn ang="0">
                <a:pos x="76" y="1"/>
              </a:cxn>
              <a:cxn ang="0">
                <a:pos x="76" y="1"/>
              </a:cxn>
              <a:cxn ang="0">
                <a:pos x="72" y="9"/>
              </a:cxn>
              <a:cxn ang="0">
                <a:pos x="78" y="22"/>
              </a:cxn>
              <a:cxn ang="0">
                <a:pos x="92" y="19"/>
              </a:cxn>
              <a:cxn ang="0">
                <a:pos x="96" y="20"/>
              </a:cxn>
              <a:cxn ang="0">
                <a:pos x="109" y="24"/>
              </a:cxn>
              <a:cxn ang="0">
                <a:pos x="105" y="45"/>
              </a:cxn>
              <a:cxn ang="0">
                <a:pos x="108" y="51"/>
              </a:cxn>
              <a:cxn ang="0">
                <a:pos x="109" y="61"/>
              </a:cxn>
              <a:cxn ang="0">
                <a:pos x="120" y="71"/>
              </a:cxn>
              <a:cxn ang="0">
                <a:pos x="121" y="86"/>
              </a:cxn>
              <a:cxn ang="0">
                <a:pos x="121" y="86"/>
              </a:cxn>
              <a:cxn ang="0">
                <a:pos x="112" y="89"/>
              </a:cxn>
              <a:cxn ang="0">
                <a:pos x="71" y="109"/>
              </a:cxn>
              <a:cxn ang="0">
                <a:pos x="64" y="112"/>
              </a:cxn>
              <a:cxn ang="0">
                <a:pos x="57" y="110"/>
              </a:cxn>
              <a:cxn ang="0">
                <a:pos x="43" y="112"/>
              </a:cxn>
              <a:cxn ang="0">
                <a:pos x="25" y="112"/>
              </a:cxn>
              <a:cxn ang="0">
                <a:pos x="25" y="112"/>
              </a:cxn>
              <a:cxn ang="0">
                <a:pos x="23" y="110"/>
              </a:cxn>
              <a:cxn ang="0">
                <a:pos x="19" y="108"/>
              </a:cxn>
              <a:cxn ang="0">
                <a:pos x="16" y="107"/>
              </a:cxn>
              <a:cxn ang="0">
                <a:pos x="13" y="110"/>
              </a:cxn>
              <a:cxn ang="0">
                <a:pos x="13" y="110"/>
              </a:cxn>
              <a:cxn ang="0">
                <a:pos x="13" y="101"/>
              </a:cxn>
              <a:cxn ang="0">
                <a:pos x="0" y="100"/>
              </a:cxn>
              <a:cxn ang="0">
                <a:pos x="0" y="100"/>
              </a:cxn>
              <a:cxn ang="0">
                <a:pos x="8" y="73"/>
              </a:cxn>
              <a:cxn ang="0">
                <a:pos x="15" y="64"/>
              </a:cxn>
              <a:cxn ang="0">
                <a:pos x="10" y="46"/>
              </a:cxn>
              <a:cxn ang="0">
                <a:pos x="10" y="46"/>
              </a:cxn>
              <a:cxn ang="0">
                <a:pos x="28" y="37"/>
              </a:cxn>
              <a:cxn ang="0">
                <a:pos x="55" y="35"/>
              </a:cxn>
              <a:cxn ang="0">
                <a:pos x="54" y="26"/>
              </a:cxn>
              <a:cxn ang="0">
                <a:pos x="52" y="13"/>
              </a:cxn>
              <a:cxn ang="0">
                <a:pos x="55" y="0"/>
              </a:cxn>
            </a:cxnLst>
            <a:rect l="0" t="0" r="r" b="b"/>
            <a:pathLst>
              <a:path w="121" h="114">
                <a:moveTo>
                  <a:pt x="55" y="0"/>
                </a:moveTo>
                <a:cubicBezTo>
                  <a:pt x="76" y="1"/>
                  <a:pt x="76" y="1"/>
                  <a:pt x="76" y="1"/>
                </a:cubicBezTo>
                <a:cubicBezTo>
                  <a:pt x="76" y="1"/>
                  <a:pt x="76" y="1"/>
                  <a:pt x="76" y="1"/>
                </a:cubicBezTo>
                <a:cubicBezTo>
                  <a:pt x="76" y="4"/>
                  <a:pt x="73" y="6"/>
                  <a:pt x="72" y="9"/>
                </a:cubicBezTo>
                <a:cubicBezTo>
                  <a:pt x="72" y="14"/>
                  <a:pt x="72" y="20"/>
                  <a:pt x="78" y="22"/>
                </a:cubicBezTo>
                <a:cubicBezTo>
                  <a:pt x="82" y="24"/>
                  <a:pt x="87" y="19"/>
                  <a:pt x="92" y="19"/>
                </a:cubicBezTo>
                <a:cubicBezTo>
                  <a:pt x="93" y="19"/>
                  <a:pt x="94" y="20"/>
                  <a:pt x="96" y="20"/>
                </a:cubicBezTo>
                <a:cubicBezTo>
                  <a:pt x="99" y="20"/>
                  <a:pt x="112" y="17"/>
                  <a:pt x="109" y="24"/>
                </a:cubicBezTo>
                <a:cubicBezTo>
                  <a:pt x="106" y="31"/>
                  <a:pt x="105" y="37"/>
                  <a:pt x="105" y="45"/>
                </a:cubicBezTo>
                <a:cubicBezTo>
                  <a:pt x="105" y="48"/>
                  <a:pt x="106" y="49"/>
                  <a:pt x="108" y="51"/>
                </a:cubicBezTo>
                <a:cubicBezTo>
                  <a:pt x="113" y="56"/>
                  <a:pt x="110" y="55"/>
                  <a:pt x="109" y="61"/>
                </a:cubicBezTo>
                <a:cubicBezTo>
                  <a:pt x="107" y="70"/>
                  <a:pt x="119" y="64"/>
                  <a:pt x="120" y="71"/>
                </a:cubicBezTo>
                <a:cubicBezTo>
                  <a:pt x="121" y="76"/>
                  <a:pt x="120" y="81"/>
                  <a:pt x="121" y="86"/>
                </a:cubicBezTo>
                <a:cubicBezTo>
                  <a:pt x="121" y="86"/>
                  <a:pt x="121" y="86"/>
                  <a:pt x="121" y="86"/>
                </a:cubicBezTo>
                <a:cubicBezTo>
                  <a:pt x="112" y="89"/>
                  <a:pt x="112" y="89"/>
                  <a:pt x="112" y="89"/>
                </a:cubicBezTo>
                <a:cubicBezTo>
                  <a:pt x="98" y="95"/>
                  <a:pt x="85" y="107"/>
                  <a:pt x="71" y="109"/>
                </a:cubicBezTo>
                <a:cubicBezTo>
                  <a:pt x="68" y="109"/>
                  <a:pt x="67" y="112"/>
                  <a:pt x="64" y="112"/>
                </a:cubicBezTo>
                <a:cubicBezTo>
                  <a:pt x="62" y="111"/>
                  <a:pt x="62" y="106"/>
                  <a:pt x="57" y="110"/>
                </a:cubicBezTo>
                <a:cubicBezTo>
                  <a:pt x="51" y="114"/>
                  <a:pt x="49" y="111"/>
                  <a:pt x="43" y="112"/>
                </a:cubicBezTo>
                <a:cubicBezTo>
                  <a:pt x="25" y="112"/>
                  <a:pt x="25" y="112"/>
                  <a:pt x="25" y="112"/>
                </a:cubicBezTo>
                <a:cubicBezTo>
                  <a:pt x="25" y="112"/>
                  <a:pt x="25" y="112"/>
                  <a:pt x="25" y="112"/>
                </a:cubicBezTo>
                <a:cubicBezTo>
                  <a:pt x="25" y="111"/>
                  <a:pt x="24" y="110"/>
                  <a:pt x="23" y="110"/>
                </a:cubicBezTo>
                <a:cubicBezTo>
                  <a:pt x="22" y="109"/>
                  <a:pt x="20" y="109"/>
                  <a:pt x="19" y="108"/>
                </a:cubicBezTo>
                <a:cubicBezTo>
                  <a:pt x="18" y="108"/>
                  <a:pt x="17" y="107"/>
                  <a:pt x="16" y="107"/>
                </a:cubicBezTo>
                <a:cubicBezTo>
                  <a:pt x="15" y="107"/>
                  <a:pt x="14" y="109"/>
                  <a:pt x="13" y="110"/>
                </a:cubicBezTo>
                <a:cubicBezTo>
                  <a:pt x="13" y="110"/>
                  <a:pt x="13" y="110"/>
                  <a:pt x="13" y="110"/>
                </a:cubicBezTo>
                <a:cubicBezTo>
                  <a:pt x="13" y="101"/>
                  <a:pt x="13" y="101"/>
                  <a:pt x="13" y="101"/>
                </a:cubicBezTo>
                <a:cubicBezTo>
                  <a:pt x="0" y="100"/>
                  <a:pt x="0" y="100"/>
                  <a:pt x="0" y="100"/>
                </a:cubicBezTo>
                <a:cubicBezTo>
                  <a:pt x="0" y="100"/>
                  <a:pt x="0" y="100"/>
                  <a:pt x="0" y="100"/>
                </a:cubicBezTo>
                <a:cubicBezTo>
                  <a:pt x="2" y="91"/>
                  <a:pt x="2" y="80"/>
                  <a:pt x="8" y="73"/>
                </a:cubicBezTo>
                <a:cubicBezTo>
                  <a:pt x="10" y="70"/>
                  <a:pt x="14" y="68"/>
                  <a:pt x="15" y="64"/>
                </a:cubicBezTo>
                <a:cubicBezTo>
                  <a:pt x="16" y="56"/>
                  <a:pt x="12" y="53"/>
                  <a:pt x="10" y="46"/>
                </a:cubicBezTo>
                <a:cubicBezTo>
                  <a:pt x="10" y="46"/>
                  <a:pt x="10" y="46"/>
                  <a:pt x="10" y="46"/>
                </a:cubicBezTo>
                <a:cubicBezTo>
                  <a:pt x="18" y="45"/>
                  <a:pt x="19" y="36"/>
                  <a:pt x="28" y="37"/>
                </a:cubicBezTo>
                <a:cubicBezTo>
                  <a:pt x="36" y="37"/>
                  <a:pt x="59" y="57"/>
                  <a:pt x="55" y="35"/>
                </a:cubicBezTo>
                <a:cubicBezTo>
                  <a:pt x="55" y="32"/>
                  <a:pt x="54" y="29"/>
                  <a:pt x="54" y="26"/>
                </a:cubicBezTo>
                <a:cubicBezTo>
                  <a:pt x="52" y="21"/>
                  <a:pt x="49" y="18"/>
                  <a:pt x="52" y="13"/>
                </a:cubicBezTo>
                <a:cubicBezTo>
                  <a:pt x="54" y="9"/>
                  <a:pt x="53" y="4"/>
                  <a:pt x="55"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1" name="Freeform 30"/>
          <p:cNvSpPr>
            <a:spLocks/>
          </p:cNvSpPr>
          <p:nvPr/>
        </p:nvSpPr>
        <p:spPr bwMode="auto">
          <a:xfrm>
            <a:off x="8347138" y="3067425"/>
            <a:ext cx="123183" cy="155721"/>
          </a:xfrm>
          <a:custGeom>
            <a:avLst/>
            <a:gdLst/>
            <a:ahLst/>
            <a:cxnLst>
              <a:cxn ang="0">
                <a:pos x="58" y="12"/>
              </a:cxn>
              <a:cxn ang="0">
                <a:pos x="58" y="14"/>
              </a:cxn>
              <a:cxn ang="0">
                <a:pos x="62" y="27"/>
              </a:cxn>
              <a:cxn ang="0">
                <a:pos x="62" y="27"/>
              </a:cxn>
              <a:cxn ang="0">
                <a:pos x="59" y="40"/>
              </a:cxn>
              <a:cxn ang="0">
                <a:pos x="61" y="53"/>
              </a:cxn>
              <a:cxn ang="0">
                <a:pos x="62" y="62"/>
              </a:cxn>
              <a:cxn ang="0">
                <a:pos x="35" y="64"/>
              </a:cxn>
              <a:cxn ang="0">
                <a:pos x="17" y="73"/>
              </a:cxn>
              <a:cxn ang="0">
                <a:pos x="17" y="73"/>
              </a:cxn>
              <a:cxn ang="0">
                <a:pos x="9" y="63"/>
              </a:cxn>
              <a:cxn ang="0">
                <a:pos x="7" y="27"/>
              </a:cxn>
              <a:cxn ang="0">
                <a:pos x="4" y="15"/>
              </a:cxn>
              <a:cxn ang="0">
                <a:pos x="6" y="1"/>
              </a:cxn>
              <a:cxn ang="0">
                <a:pos x="6" y="1"/>
              </a:cxn>
              <a:cxn ang="0">
                <a:pos x="26" y="2"/>
              </a:cxn>
              <a:cxn ang="0">
                <a:pos x="44" y="9"/>
              </a:cxn>
              <a:cxn ang="0">
                <a:pos x="58" y="12"/>
              </a:cxn>
            </a:cxnLst>
            <a:rect l="0" t="0" r="r" b="b"/>
            <a:pathLst>
              <a:path w="66" h="84">
                <a:moveTo>
                  <a:pt x="58" y="12"/>
                </a:moveTo>
                <a:cubicBezTo>
                  <a:pt x="58" y="14"/>
                  <a:pt x="58" y="14"/>
                  <a:pt x="58" y="14"/>
                </a:cubicBezTo>
                <a:cubicBezTo>
                  <a:pt x="62" y="27"/>
                  <a:pt x="62" y="27"/>
                  <a:pt x="62" y="27"/>
                </a:cubicBezTo>
                <a:cubicBezTo>
                  <a:pt x="62" y="27"/>
                  <a:pt x="62" y="27"/>
                  <a:pt x="62" y="27"/>
                </a:cubicBezTo>
                <a:cubicBezTo>
                  <a:pt x="60" y="31"/>
                  <a:pt x="61" y="36"/>
                  <a:pt x="59" y="40"/>
                </a:cubicBezTo>
                <a:cubicBezTo>
                  <a:pt x="56" y="45"/>
                  <a:pt x="59" y="48"/>
                  <a:pt x="61" y="53"/>
                </a:cubicBezTo>
                <a:cubicBezTo>
                  <a:pt x="61" y="56"/>
                  <a:pt x="62" y="59"/>
                  <a:pt x="62" y="62"/>
                </a:cubicBezTo>
                <a:cubicBezTo>
                  <a:pt x="66" y="84"/>
                  <a:pt x="43" y="64"/>
                  <a:pt x="35" y="64"/>
                </a:cubicBezTo>
                <a:cubicBezTo>
                  <a:pt x="26" y="63"/>
                  <a:pt x="25" y="72"/>
                  <a:pt x="17" y="73"/>
                </a:cubicBezTo>
                <a:cubicBezTo>
                  <a:pt x="17" y="73"/>
                  <a:pt x="17" y="73"/>
                  <a:pt x="17" y="73"/>
                </a:cubicBezTo>
                <a:cubicBezTo>
                  <a:pt x="9" y="63"/>
                  <a:pt x="9" y="63"/>
                  <a:pt x="9" y="63"/>
                </a:cubicBezTo>
                <a:cubicBezTo>
                  <a:pt x="2" y="55"/>
                  <a:pt x="0" y="35"/>
                  <a:pt x="7" y="27"/>
                </a:cubicBezTo>
                <a:cubicBezTo>
                  <a:pt x="9" y="25"/>
                  <a:pt x="5" y="17"/>
                  <a:pt x="4" y="15"/>
                </a:cubicBezTo>
                <a:cubicBezTo>
                  <a:pt x="3" y="10"/>
                  <a:pt x="7" y="6"/>
                  <a:pt x="6" y="1"/>
                </a:cubicBezTo>
                <a:cubicBezTo>
                  <a:pt x="6" y="1"/>
                  <a:pt x="6" y="1"/>
                  <a:pt x="6" y="1"/>
                </a:cubicBezTo>
                <a:cubicBezTo>
                  <a:pt x="13" y="1"/>
                  <a:pt x="18" y="0"/>
                  <a:pt x="26" y="2"/>
                </a:cubicBezTo>
                <a:cubicBezTo>
                  <a:pt x="32" y="4"/>
                  <a:pt x="39" y="9"/>
                  <a:pt x="44" y="9"/>
                </a:cubicBezTo>
                <a:cubicBezTo>
                  <a:pt x="45" y="9"/>
                  <a:pt x="58" y="11"/>
                  <a:pt x="58" y="1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2" name="Freeform 31"/>
          <p:cNvSpPr>
            <a:spLocks/>
          </p:cNvSpPr>
          <p:nvPr/>
        </p:nvSpPr>
        <p:spPr bwMode="auto">
          <a:xfrm>
            <a:off x="8349463" y="2951215"/>
            <a:ext cx="106912" cy="139451"/>
          </a:xfrm>
          <a:custGeom>
            <a:avLst/>
            <a:gdLst/>
            <a:ahLst/>
            <a:cxnLst>
              <a:cxn ang="0">
                <a:pos x="48" y="11"/>
              </a:cxn>
              <a:cxn ang="0">
                <a:pos x="49" y="25"/>
              </a:cxn>
              <a:cxn ang="0">
                <a:pos x="49" y="32"/>
              </a:cxn>
              <a:cxn ang="0">
                <a:pos x="48" y="43"/>
              </a:cxn>
              <a:cxn ang="0">
                <a:pos x="55" y="59"/>
              </a:cxn>
              <a:cxn ang="0">
                <a:pos x="57" y="75"/>
              </a:cxn>
              <a:cxn ang="0">
                <a:pos x="57" y="75"/>
              </a:cxn>
              <a:cxn ang="0">
                <a:pos x="43" y="72"/>
              </a:cxn>
              <a:cxn ang="0">
                <a:pos x="25" y="65"/>
              </a:cxn>
              <a:cxn ang="0">
                <a:pos x="5" y="64"/>
              </a:cxn>
              <a:cxn ang="0">
                <a:pos x="5" y="64"/>
              </a:cxn>
              <a:cxn ang="0">
                <a:pos x="5" y="50"/>
              </a:cxn>
              <a:cxn ang="0">
                <a:pos x="2" y="40"/>
              </a:cxn>
              <a:cxn ang="0">
                <a:pos x="1" y="33"/>
              </a:cxn>
              <a:cxn ang="0">
                <a:pos x="1" y="33"/>
              </a:cxn>
              <a:cxn ang="0">
                <a:pos x="15" y="12"/>
              </a:cxn>
              <a:cxn ang="0">
                <a:pos x="22" y="5"/>
              </a:cxn>
              <a:cxn ang="0">
                <a:pos x="29" y="0"/>
              </a:cxn>
              <a:cxn ang="0">
                <a:pos x="29" y="0"/>
              </a:cxn>
              <a:cxn ang="0">
                <a:pos x="48" y="11"/>
              </a:cxn>
            </a:cxnLst>
            <a:rect l="0" t="0" r="r" b="b"/>
            <a:pathLst>
              <a:path w="57" h="75">
                <a:moveTo>
                  <a:pt x="48" y="11"/>
                </a:moveTo>
                <a:cubicBezTo>
                  <a:pt x="54" y="17"/>
                  <a:pt x="50" y="18"/>
                  <a:pt x="49" y="25"/>
                </a:cubicBezTo>
                <a:cubicBezTo>
                  <a:pt x="49" y="27"/>
                  <a:pt x="50" y="30"/>
                  <a:pt x="49" y="32"/>
                </a:cubicBezTo>
                <a:cubicBezTo>
                  <a:pt x="48" y="36"/>
                  <a:pt x="46" y="38"/>
                  <a:pt x="48" y="43"/>
                </a:cubicBezTo>
                <a:cubicBezTo>
                  <a:pt x="50" y="49"/>
                  <a:pt x="54" y="53"/>
                  <a:pt x="55" y="59"/>
                </a:cubicBezTo>
                <a:cubicBezTo>
                  <a:pt x="57" y="75"/>
                  <a:pt x="57" y="75"/>
                  <a:pt x="57" y="75"/>
                </a:cubicBezTo>
                <a:cubicBezTo>
                  <a:pt x="57" y="75"/>
                  <a:pt x="57" y="75"/>
                  <a:pt x="57" y="75"/>
                </a:cubicBezTo>
                <a:cubicBezTo>
                  <a:pt x="57" y="74"/>
                  <a:pt x="44" y="72"/>
                  <a:pt x="43" y="72"/>
                </a:cubicBezTo>
                <a:cubicBezTo>
                  <a:pt x="38" y="72"/>
                  <a:pt x="31" y="67"/>
                  <a:pt x="25" y="65"/>
                </a:cubicBezTo>
                <a:cubicBezTo>
                  <a:pt x="17" y="63"/>
                  <a:pt x="12" y="64"/>
                  <a:pt x="5" y="64"/>
                </a:cubicBezTo>
                <a:cubicBezTo>
                  <a:pt x="5" y="64"/>
                  <a:pt x="5" y="64"/>
                  <a:pt x="5" y="64"/>
                </a:cubicBezTo>
                <a:cubicBezTo>
                  <a:pt x="1" y="60"/>
                  <a:pt x="4" y="55"/>
                  <a:pt x="5" y="50"/>
                </a:cubicBezTo>
                <a:cubicBezTo>
                  <a:pt x="7" y="46"/>
                  <a:pt x="9" y="41"/>
                  <a:pt x="2" y="40"/>
                </a:cubicBezTo>
                <a:cubicBezTo>
                  <a:pt x="0" y="40"/>
                  <a:pt x="1" y="35"/>
                  <a:pt x="1" y="33"/>
                </a:cubicBezTo>
                <a:cubicBezTo>
                  <a:pt x="1" y="33"/>
                  <a:pt x="1" y="33"/>
                  <a:pt x="1" y="33"/>
                </a:cubicBezTo>
                <a:cubicBezTo>
                  <a:pt x="6" y="26"/>
                  <a:pt x="7" y="17"/>
                  <a:pt x="15" y="12"/>
                </a:cubicBezTo>
                <a:cubicBezTo>
                  <a:pt x="17" y="10"/>
                  <a:pt x="19" y="7"/>
                  <a:pt x="22" y="5"/>
                </a:cubicBezTo>
                <a:cubicBezTo>
                  <a:pt x="24" y="3"/>
                  <a:pt x="27" y="2"/>
                  <a:pt x="29" y="0"/>
                </a:cubicBezTo>
                <a:cubicBezTo>
                  <a:pt x="29" y="0"/>
                  <a:pt x="29" y="0"/>
                  <a:pt x="29" y="0"/>
                </a:cubicBezTo>
                <a:cubicBezTo>
                  <a:pt x="48" y="11"/>
                  <a:pt x="48" y="11"/>
                  <a:pt x="48"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3" name="Freeform 32"/>
          <p:cNvSpPr>
            <a:spLocks/>
          </p:cNvSpPr>
          <p:nvPr/>
        </p:nvSpPr>
        <p:spPr bwMode="auto">
          <a:xfrm>
            <a:off x="8375028" y="3316112"/>
            <a:ext cx="111561" cy="130154"/>
          </a:xfrm>
          <a:custGeom>
            <a:avLst/>
            <a:gdLst/>
            <a:ahLst/>
            <a:cxnLst>
              <a:cxn ang="0">
                <a:pos x="6" y="3"/>
              </a:cxn>
              <a:cxn ang="0">
                <a:pos x="9" y="0"/>
              </a:cxn>
              <a:cxn ang="0">
                <a:pos x="12" y="1"/>
              </a:cxn>
              <a:cxn ang="0">
                <a:pos x="16" y="3"/>
              </a:cxn>
              <a:cxn ang="0">
                <a:pos x="18" y="5"/>
              </a:cxn>
              <a:cxn ang="0">
                <a:pos x="18" y="5"/>
              </a:cxn>
              <a:cxn ang="0">
                <a:pos x="15" y="17"/>
              </a:cxn>
              <a:cxn ang="0">
                <a:pos x="21" y="28"/>
              </a:cxn>
              <a:cxn ang="0">
                <a:pos x="30" y="31"/>
              </a:cxn>
              <a:cxn ang="0">
                <a:pos x="36" y="33"/>
              </a:cxn>
              <a:cxn ang="0">
                <a:pos x="48" y="40"/>
              </a:cxn>
              <a:cxn ang="0">
                <a:pos x="52" y="39"/>
              </a:cxn>
              <a:cxn ang="0">
                <a:pos x="54" y="38"/>
              </a:cxn>
              <a:cxn ang="0">
                <a:pos x="57" y="38"/>
              </a:cxn>
              <a:cxn ang="0">
                <a:pos x="61" y="38"/>
              </a:cxn>
              <a:cxn ang="0">
                <a:pos x="61" y="38"/>
              </a:cxn>
              <a:cxn ang="0">
                <a:pos x="59" y="48"/>
              </a:cxn>
              <a:cxn ang="0">
                <a:pos x="57" y="59"/>
              </a:cxn>
              <a:cxn ang="0">
                <a:pos x="51" y="63"/>
              </a:cxn>
              <a:cxn ang="0">
                <a:pos x="50" y="66"/>
              </a:cxn>
              <a:cxn ang="0">
                <a:pos x="48" y="68"/>
              </a:cxn>
              <a:cxn ang="0">
                <a:pos x="45" y="70"/>
              </a:cxn>
              <a:cxn ang="0">
                <a:pos x="40" y="68"/>
              </a:cxn>
              <a:cxn ang="0">
                <a:pos x="15" y="68"/>
              </a:cxn>
              <a:cxn ang="0">
                <a:pos x="15" y="68"/>
              </a:cxn>
              <a:cxn ang="0">
                <a:pos x="12" y="63"/>
              </a:cxn>
              <a:cxn ang="0">
                <a:pos x="5" y="40"/>
              </a:cxn>
              <a:cxn ang="0">
                <a:pos x="9" y="36"/>
              </a:cxn>
              <a:cxn ang="0">
                <a:pos x="6" y="33"/>
              </a:cxn>
              <a:cxn ang="0">
                <a:pos x="3" y="28"/>
              </a:cxn>
              <a:cxn ang="0">
                <a:pos x="3" y="19"/>
              </a:cxn>
              <a:cxn ang="0">
                <a:pos x="4" y="13"/>
              </a:cxn>
              <a:cxn ang="0">
                <a:pos x="6" y="3"/>
              </a:cxn>
            </a:cxnLst>
            <a:rect l="0" t="0" r="r" b="b"/>
            <a:pathLst>
              <a:path w="61" h="70">
                <a:moveTo>
                  <a:pt x="6" y="3"/>
                </a:moveTo>
                <a:cubicBezTo>
                  <a:pt x="7" y="2"/>
                  <a:pt x="8" y="0"/>
                  <a:pt x="9" y="0"/>
                </a:cubicBezTo>
                <a:cubicBezTo>
                  <a:pt x="10" y="0"/>
                  <a:pt x="11" y="1"/>
                  <a:pt x="12" y="1"/>
                </a:cubicBezTo>
                <a:cubicBezTo>
                  <a:pt x="13" y="2"/>
                  <a:pt x="15" y="2"/>
                  <a:pt x="16" y="3"/>
                </a:cubicBezTo>
                <a:cubicBezTo>
                  <a:pt x="17" y="3"/>
                  <a:pt x="18" y="4"/>
                  <a:pt x="18" y="5"/>
                </a:cubicBezTo>
                <a:cubicBezTo>
                  <a:pt x="18" y="5"/>
                  <a:pt x="18" y="5"/>
                  <a:pt x="18" y="5"/>
                </a:cubicBezTo>
                <a:cubicBezTo>
                  <a:pt x="15" y="17"/>
                  <a:pt x="15" y="17"/>
                  <a:pt x="15" y="17"/>
                </a:cubicBezTo>
                <a:cubicBezTo>
                  <a:pt x="17" y="21"/>
                  <a:pt x="18" y="25"/>
                  <a:pt x="21" y="28"/>
                </a:cubicBezTo>
                <a:cubicBezTo>
                  <a:pt x="23" y="31"/>
                  <a:pt x="27" y="30"/>
                  <a:pt x="30" y="31"/>
                </a:cubicBezTo>
                <a:cubicBezTo>
                  <a:pt x="32" y="31"/>
                  <a:pt x="34" y="33"/>
                  <a:pt x="36" y="33"/>
                </a:cubicBezTo>
                <a:cubicBezTo>
                  <a:pt x="42" y="34"/>
                  <a:pt x="43" y="37"/>
                  <a:pt x="48" y="40"/>
                </a:cubicBezTo>
                <a:cubicBezTo>
                  <a:pt x="50" y="40"/>
                  <a:pt x="51" y="40"/>
                  <a:pt x="52" y="39"/>
                </a:cubicBezTo>
                <a:cubicBezTo>
                  <a:pt x="53" y="39"/>
                  <a:pt x="53" y="38"/>
                  <a:pt x="54" y="38"/>
                </a:cubicBezTo>
                <a:cubicBezTo>
                  <a:pt x="55" y="38"/>
                  <a:pt x="56" y="38"/>
                  <a:pt x="57" y="38"/>
                </a:cubicBezTo>
                <a:cubicBezTo>
                  <a:pt x="61" y="38"/>
                  <a:pt x="61" y="38"/>
                  <a:pt x="61" y="38"/>
                </a:cubicBezTo>
                <a:cubicBezTo>
                  <a:pt x="61" y="38"/>
                  <a:pt x="61" y="38"/>
                  <a:pt x="61" y="38"/>
                </a:cubicBezTo>
                <a:cubicBezTo>
                  <a:pt x="61" y="41"/>
                  <a:pt x="60" y="45"/>
                  <a:pt x="59" y="48"/>
                </a:cubicBezTo>
                <a:cubicBezTo>
                  <a:pt x="58" y="51"/>
                  <a:pt x="58" y="55"/>
                  <a:pt x="57" y="59"/>
                </a:cubicBezTo>
                <a:cubicBezTo>
                  <a:pt x="56" y="61"/>
                  <a:pt x="52" y="61"/>
                  <a:pt x="51" y="63"/>
                </a:cubicBezTo>
                <a:cubicBezTo>
                  <a:pt x="50" y="64"/>
                  <a:pt x="51" y="64"/>
                  <a:pt x="50" y="66"/>
                </a:cubicBezTo>
                <a:cubicBezTo>
                  <a:pt x="50" y="67"/>
                  <a:pt x="49" y="68"/>
                  <a:pt x="48" y="68"/>
                </a:cubicBezTo>
                <a:cubicBezTo>
                  <a:pt x="47" y="68"/>
                  <a:pt x="45" y="70"/>
                  <a:pt x="45" y="70"/>
                </a:cubicBezTo>
                <a:cubicBezTo>
                  <a:pt x="43" y="70"/>
                  <a:pt x="42" y="68"/>
                  <a:pt x="40" y="68"/>
                </a:cubicBezTo>
                <a:cubicBezTo>
                  <a:pt x="15" y="68"/>
                  <a:pt x="15" y="68"/>
                  <a:pt x="15" y="68"/>
                </a:cubicBezTo>
                <a:cubicBezTo>
                  <a:pt x="15" y="68"/>
                  <a:pt x="15" y="68"/>
                  <a:pt x="15" y="68"/>
                </a:cubicBezTo>
                <a:cubicBezTo>
                  <a:pt x="12" y="63"/>
                  <a:pt x="12" y="63"/>
                  <a:pt x="12" y="63"/>
                </a:cubicBezTo>
                <a:cubicBezTo>
                  <a:pt x="10" y="58"/>
                  <a:pt x="0" y="44"/>
                  <a:pt x="5" y="40"/>
                </a:cubicBezTo>
                <a:cubicBezTo>
                  <a:pt x="7" y="39"/>
                  <a:pt x="8" y="36"/>
                  <a:pt x="9" y="36"/>
                </a:cubicBezTo>
                <a:cubicBezTo>
                  <a:pt x="9" y="35"/>
                  <a:pt x="6" y="33"/>
                  <a:pt x="6" y="33"/>
                </a:cubicBezTo>
                <a:cubicBezTo>
                  <a:pt x="5" y="31"/>
                  <a:pt x="4" y="30"/>
                  <a:pt x="3" y="28"/>
                </a:cubicBezTo>
                <a:cubicBezTo>
                  <a:pt x="1" y="25"/>
                  <a:pt x="5" y="22"/>
                  <a:pt x="3" y="19"/>
                </a:cubicBezTo>
                <a:cubicBezTo>
                  <a:pt x="2" y="17"/>
                  <a:pt x="3" y="16"/>
                  <a:pt x="4" y="13"/>
                </a:cubicBezTo>
                <a:cubicBezTo>
                  <a:pt x="6" y="3"/>
                  <a:pt x="6" y="3"/>
                  <a:pt x="6"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4" name="Freeform 33"/>
          <p:cNvSpPr>
            <a:spLocks/>
          </p:cNvSpPr>
          <p:nvPr/>
        </p:nvSpPr>
        <p:spPr bwMode="auto">
          <a:xfrm>
            <a:off x="8402918" y="3267304"/>
            <a:ext cx="213825" cy="137128"/>
          </a:xfrm>
          <a:custGeom>
            <a:avLst/>
            <a:gdLst/>
            <a:ahLst/>
            <a:cxnLst>
              <a:cxn ang="0">
                <a:pos x="3" y="32"/>
              </a:cxn>
              <a:cxn ang="0">
                <a:pos x="21" y="32"/>
              </a:cxn>
              <a:cxn ang="0">
                <a:pos x="35" y="30"/>
              </a:cxn>
              <a:cxn ang="0">
                <a:pos x="42" y="32"/>
              </a:cxn>
              <a:cxn ang="0">
                <a:pos x="49" y="29"/>
              </a:cxn>
              <a:cxn ang="0">
                <a:pos x="90" y="9"/>
              </a:cxn>
              <a:cxn ang="0">
                <a:pos x="99" y="6"/>
              </a:cxn>
              <a:cxn ang="0">
                <a:pos x="99" y="6"/>
              </a:cxn>
              <a:cxn ang="0">
                <a:pos x="110" y="0"/>
              </a:cxn>
              <a:cxn ang="0">
                <a:pos x="115" y="9"/>
              </a:cxn>
              <a:cxn ang="0">
                <a:pos x="115" y="9"/>
              </a:cxn>
              <a:cxn ang="0">
                <a:pos x="115" y="63"/>
              </a:cxn>
              <a:cxn ang="0">
                <a:pos x="114" y="66"/>
              </a:cxn>
              <a:cxn ang="0">
                <a:pos x="92" y="68"/>
              </a:cxn>
              <a:cxn ang="0">
                <a:pos x="69" y="72"/>
              </a:cxn>
              <a:cxn ang="0">
                <a:pos x="68" y="69"/>
              </a:cxn>
              <a:cxn ang="0">
                <a:pos x="61" y="68"/>
              </a:cxn>
              <a:cxn ang="0">
                <a:pos x="53" y="65"/>
              </a:cxn>
              <a:cxn ang="0">
                <a:pos x="46" y="65"/>
              </a:cxn>
              <a:cxn ang="0">
                <a:pos x="46" y="65"/>
              </a:cxn>
              <a:cxn ang="0">
                <a:pos x="42" y="65"/>
              </a:cxn>
              <a:cxn ang="0">
                <a:pos x="39" y="65"/>
              </a:cxn>
              <a:cxn ang="0">
                <a:pos x="37" y="66"/>
              </a:cxn>
              <a:cxn ang="0">
                <a:pos x="33" y="67"/>
              </a:cxn>
              <a:cxn ang="0">
                <a:pos x="21" y="60"/>
              </a:cxn>
              <a:cxn ang="0">
                <a:pos x="15" y="58"/>
              </a:cxn>
              <a:cxn ang="0">
                <a:pos x="6" y="55"/>
              </a:cxn>
              <a:cxn ang="0">
                <a:pos x="0" y="44"/>
              </a:cxn>
              <a:cxn ang="0">
                <a:pos x="3" y="32"/>
              </a:cxn>
            </a:cxnLst>
            <a:rect l="0" t="0" r="r" b="b"/>
            <a:pathLst>
              <a:path w="115" h="74">
                <a:moveTo>
                  <a:pt x="3" y="32"/>
                </a:moveTo>
                <a:cubicBezTo>
                  <a:pt x="21" y="32"/>
                  <a:pt x="21" y="32"/>
                  <a:pt x="21" y="32"/>
                </a:cubicBezTo>
                <a:cubicBezTo>
                  <a:pt x="27" y="31"/>
                  <a:pt x="29" y="34"/>
                  <a:pt x="35" y="30"/>
                </a:cubicBezTo>
                <a:cubicBezTo>
                  <a:pt x="40" y="26"/>
                  <a:pt x="40" y="31"/>
                  <a:pt x="42" y="32"/>
                </a:cubicBezTo>
                <a:cubicBezTo>
                  <a:pt x="45" y="32"/>
                  <a:pt x="46" y="29"/>
                  <a:pt x="49" y="29"/>
                </a:cubicBezTo>
                <a:cubicBezTo>
                  <a:pt x="63" y="27"/>
                  <a:pt x="76" y="15"/>
                  <a:pt x="90" y="9"/>
                </a:cubicBezTo>
                <a:cubicBezTo>
                  <a:pt x="99" y="6"/>
                  <a:pt x="99" y="6"/>
                  <a:pt x="99" y="6"/>
                </a:cubicBezTo>
                <a:cubicBezTo>
                  <a:pt x="99" y="6"/>
                  <a:pt x="99" y="6"/>
                  <a:pt x="99" y="6"/>
                </a:cubicBezTo>
                <a:cubicBezTo>
                  <a:pt x="110" y="0"/>
                  <a:pt x="110" y="0"/>
                  <a:pt x="110" y="0"/>
                </a:cubicBezTo>
                <a:cubicBezTo>
                  <a:pt x="115" y="9"/>
                  <a:pt x="115" y="9"/>
                  <a:pt x="115" y="9"/>
                </a:cubicBezTo>
                <a:cubicBezTo>
                  <a:pt x="115" y="9"/>
                  <a:pt x="115" y="9"/>
                  <a:pt x="115" y="9"/>
                </a:cubicBezTo>
                <a:cubicBezTo>
                  <a:pt x="115" y="63"/>
                  <a:pt x="115" y="63"/>
                  <a:pt x="115" y="63"/>
                </a:cubicBezTo>
                <a:cubicBezTo>
                  <a:pt x="114" y="66"/>
                  <a:pt x="114" y="66"/>
                  <a:pt x="114" y="66"/>
                </a:cubicBezTo>
                <a:cubicBezTo>
                  <a:pt x="107" y="67"/>
                  <a:pt x="99" y="67"/>
                  <a:pt x="92" y="68"/>
                </a:cubicBezTo>
                <a:cubicBezTo>
                  <a:pt x="85" y="70"/>
                  <a:pt x="77" y="74"/>
                  <a:pt x="69" y="72"/>
                </a:cubicBezTo>
                <a:cubicBezTo>
                  <a:pt x="69" y="70"/>
                  <a:pt x="71" y="70"/>
                  <a:pt x="68" y="69"/>
                </a:cubicBezTo>
                <a:cubicBezTo>
                  <a:pt x="66" y="69"/>
                  <a:pt x="64" y="68"/>
                  <a:pt x="61" y="68"/>
                </a:cubicBezTo>
                <a:cubicBezTo>
                  <a:pt x="58" y="68"/>
                  <a:pt x="56" y="62"/>
                  <a:pt x="53" y="65"/>
                </a:cubicBezTo>
                <a:cubicBezTo>
                  <a:pt x="52" y="67"/>
                  <a:pt x="48" y="64"/>
                  <a:pt x="46" y="65"/>
                </a:cubicBezTo>
                <a:cubicBezTo>
                  <a:pt x="46" y="65"/>
                  <a:pt x="46" y="65"/>
                  <a:pt x="46" y="65"/>
                </a:cubicBezTo>
                <a:cubicBezTo>
                  <a:pt x="42" y="65"/>
                  <a:pt x="42" y="65"/>
                  <a:pt x="42" y="65"/>
                </a:cubicBezTo>
                <a:cubicBezTo>
                  <a:pt x="41" y="65"/>
                  <a:pt x="40" y="65"/>
                  <a:pt x="39" y="65"/>
                </a:cubicBezTo>
                <a:cubicBezTo>
                  <a:pt x="38" y="65"/>
                  <a:pt x="38" y="66"/>
                  <a:pt x="37" y="66"/>
                </a:cubicBezTo>
                <a:cubicBezTo>
                  <a:pt x="36" y="67"/>
                  <a:pt x="35" y="67"/>
                  <a:pt x="33" y="67"/>
                </a:cubicBezTo>
                <a:cubicBezTo>
                  <a:pt x="28" y="64"/>
                  <a:pt x="27" y="61"/>
                  <a:pt x="21" y="60"/>
                </a:cubicBezTo>
                <a:cubicBezTo>
                  <a:pt x="19" y="60"/>
                  <a:pt x="17" y="58"/>
                  <a:pt x="15" y="58"/>
                </a:cubicBezTo>
                <a:cubicBezTo>
                  <a:pt x="12" y="57"/>
                  <a:pt x="8" y="58"/>
                  <a:pt x="6" y="55"/>
                </a:cubicBezTo>
                <a:cubicBezTo>
                  <a:pt x="3" y="52"/>
                  <a:pt x="2" y="48"/>
                  <a:pt x="0" y="44"/>
                </a:cubicBezTo>
                <a:cubicBezTo>
                  <a:pt x="3" y="32"/>
                  <a:pt x="3" y="32"/>
                  <a:pt x="3" y="3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5" name="Freeform 34"/>
          <p:cNvSpPr>
            <a:spLocks/>
          </p:cNvSpPr>
          <p:nvPr/>
        </p:nvSpPr>
        <p:spPr bwMode="auto">
          <a:xfrm>
            <a:off x="8442430" y="3469508"/>
            <a:ext cx="192908" cy="97616"/>
          </a:xfrm>
          <a:custGeom>
            <a:avLst/>
            <a:gdLst/>
            <a:ahLst/>
            <a:cxnLst>
              <a:cxn ang="0">
                <a:pos x="82" y="7"/>
              </a:cxn>
              <a:cxn ang="0">
                <a:pos x="97" y="12"/>
              </a:cxn>
              <a:cxn ang="0">
                <a:pos x="99" y="15"/>
              </a:cxn>
              <a:cxn ang="0">
                <a:pos x="101" y="19"/>
              </a:cxn>
              <a:cxn ang="0">
                <a:pos x="97" y="24"/>
              </a:cxn>
              <a:cxn ang="0">
                <a:pos x="91" y="28"/>
              </a:cxn>
              <a:cxn ang="0">
                <a:pos x="90" y="35"/>
              </a:cxn>
              <a:cxn ang="0">
                <a:pos x="87" y="36"/>
              </a:cxn>
              <a:cxn ang="0">
                <a:pos x="85" y="39"/>
              </a:cxn>
              <a:cxn ang="0">
                <a:pos x="85" y="45"/>
              </a:cxn>
              <a:cxn ang="0">
                <a:pos x="84" y="52"/>
              </a:cxn>
              <a:cxn ang="0">
                <a:pos x="84" y="52"/>
              </a:cxn>
              <a:cxn ang="0">
                <a:pos x="78" y="51"/>
              </a:cxn>
              <a:cxn ang="0">
                <a:pos x="41" y="44"/>
              </a:cxn>
              <a:cxn ang="0">
                <a:pos x="24" y="44"/>
              </a:cxn>
              <a:cxn ang="0">
                <a:pos x="3" y="50"/>
              </a:cxn>
              <a:cxn ang="0">
                <a:pos x="3" y="50"/>
              </a:cxn>
              <a:cxn ang="0">
                <a:pos x="0" y="37"/>
              </a:cxn>
              <a:cxn ang="0">
                <a:pos x="1" y="28"/>
              </a:cxn>
              <a:cxn ang="0">
                <a:pos x="7" y="26"/>
              </a:cxn>
              <a:cxn ang="0">
                <a:pos x="14" y="23"/>
              </a:cxn>
              <a:cxn ang="0">
                <a:pos x="14" y="13"/>
              </a:cxn>
              <a:cxn ang="0">
                <a:pos x="21" y="12"/>
              </a:cxn>
              <a:cxn ang="0">
                <a:pos x="25" y="5"/>
              </a:cxn>
              <a:cxn ang="0">
                <a:pos x="29" y="13"/>
              </a:cxn>
              <a:cxn ang="0">
                <a:pos x="38" y="17"/>
              </a:cxn>
              <a:cxn ang="0">
                <a:pos x="44" y="13"/>
              </a:cxn>
              <a:cxn ang="0">
                <a:pos x="52" y="8"/>
              </a:cxn>
              <a:cxn ang="0">
                <a:pos x="66" y="2"/>
              </a:cxn>
              <a:cxn ang="0">
                <a:pos x="72" y="5"/>
              </a:cxn>
              <a:cxn ang="0">
                <a:pos x="78" y="8"/>
              </a:cxn>
              <a:cxn ang="0">
                <a:pos x="82" y="7"/>
              </a:cxn>
            </a:cxnLst>
            <a:rect l="0" t="0" r="r" b="b"/>
            <a:pathLst>
              <a:path w="103" h="52">
                <a:moveTo>
                  <a:pt x="82" y="7"/>
                </a:moveTo>
                <a:cubicBezTo>
                  <a:pt x="87" y="9"/>
                  <a:pt x="93" y="10"/>
                  <a:pt x="97" y="12"/>
                </a:cubicBezTo>
                <a:cubicBezTo>
                  <a:pt x="99" y="13"/>
                  <a:pt x="99" y="13"/>
                  <a:pt x="99" y="15"/>
                </a:cubicBezTo>
                <a:cubicBezTo>
                  <a:pt x="100" y="17"/>
                  <a:pt x="103" y="16"/>
                  <a:pt x="101" y="19"/>
                </a:cubicBezTo>
                <a:cubicBezTo>
                  <a:pt x="100" y="21"/>
                  <a:pt x="99" y="23"/>
                  <a:pt x="97" y="24"/>
                </a:cubicBezTo>
                <a:cubicBezTo>
                  <a:pt x="96" y="27"/>
                  <a:pt x="92" y="26"/>
                  <a:pt x="91" y="28"/>
                </a:cubicBezTo>
                <a:cubicBezTo>
                  <a:pt x="90" y="30"/>
                  <a:pt x="95" y="31"/>
                  <a:pt x="90" y="35"/>
                </a:cubicBezTo>
                <a:cubicBezTo>
                  <a:pt x="88" y="35"/>
                  <a:pt x="88" y="34"/>
                  <a:pt x="87" y="36"/>
                </a:cubicBezTo>
                <a:cubicBezTo>
                  <a:pt x="86" y="37"/>
                  <a:pt x="86" y="38"/>
                  <a:pt x="85" y="39"/>
                </a:cubicBezTo>
                <a:cubicBezTo>
                  <a:pt x="84" y="41"/>
                  <a:pt x="85" y="44"/>
                  <a:pt x="85" y="45"/>
                </a:cubicBezTo>
                <a:cubicBezTo>
                  <a:pt x="85" y="47"/>
                  <a:pt x="84" y="50"/>
                  <a:pt x="84" y="52"/>
                </a:cubicBezTo>
                <a:cubicBezTo>
                  <a:pt x="84" y="52"/>
                  <a:pt x="84" y="52"/>
                  <a:pt x="84" y="52"/>
                </a:cubicBezTo>
                <a:cubicBezTo>
                  <a:pt x="82" y="51"/>
                  <a:pt x="80" y="51"/>
                  <a:pt x="78" y="51"/>
                </a:cubicBezTo>
                <a:cubicBezTo>
                  <a:pt x="67" y="49"/>
                  <a:pt x="51" y="49"/>
                  <a:pt x="41" y="44"/>
                </a:cubicBezTo>
                <a:cubicBezTo>
                  <a:pt x="31" y="39"/>
                  <a:pt x="32" y="38"/>
                  <a:pt x="24" y="44"/>
                </a:cubicBezTo>
                <a:cubicBezTo>
                  <a:pt x="19" y="48"/>
                  <a:pt x="11" y="49"/>
                  <a:pt x="3" y="50"/>
                </a:cubicBezTo>
                <a:cubicBezTo>
                  <a:pt x="3" y="50"/>
                  <a:pt x="3" y="50"/>
                  <a:pt x="3" y="50"/>
                </a:cubicBezTo>
                <a:cubicBezTo>
                  <a:pt x="0" y="37"/>
                  <a:pt x="0" y="37"/>
                  <a:pt x="0" y="37"/>
                </a:cubicBezTo>
                <a:cubicBezTo>
                  <a:pt x="1" y="34"/>
                  <a:pt x="1" y="31"/>
                  <a:pt x="1" y="28"/>
                </a:cubicBezTo>
                <a:cubicBezTo>
                  <a:pt x="2" y="24"/>
                  <a:pt x="4" y="26"/>
                  <a:pt x="7" y="26"/>
                </a:cubicBezTo>
                <a:cubicBezTo>
                  <a:pt x="10" y="31"/>
                  <a:pt x="16" y="26"/>
                  <a:pt x="14" y="23"/>
                </a:cubicBezTo>
                <a:cubicBezTo>
                  <a:pt x="13" y="21"/>
                  <a:pt x="14" y="16"/>
                  <a:pt x="14" y="13"/>
                </a:cubicBezTo>
                <a:cubicBezTo>
                  <a:pt x="14" y="8"/>
                  <a:pt x="19" y="15"/>
                  <a:pt x="21" y="12"/>
                </a:cubicBezTo>
                <a:cubicBezTo>
                  <a:pt x="22" y="10"/>
                  <a:pt x="21" y="5"/>
                  <a:pt x="25" y="5"/>
                </a:cubicBezTo>
                <a:cubicBezTo>
                  <a:pt x="30" y="5"/>
                  <a:pt x="26" y="12"/>
                  <a:pt x="29" y="13"/>
                </a:cubicBezTo>
                <a:cubicBezTo>
                  <a:pt x="31" y="14"/>
                  <a:pt x="37" y="17"/>
                  <a:pt x="38" y="17"/>
                </a:cubicBezTo>
                <a:cubicBezTo>
                  <a:pt x="41" y="16"/>
                  <a:pt x="40" y="13"/>
                  <a:pt x="44" y="13"/>
                </a:cubicBezTo>
                <a:cubicBezTo>
                  <a:pt x="48" y="14"/>
                  <a:pt x="52" y="15"/>
                  <a:pt x="52" y="8"/>
                </a:cubicBezTo>
                <a:cubicBezTo>
                  <a:pt x="52" y="0"/>
                  <a:pt x="59" y="3"/>
                  <a:pt x="66" y="2"/>
                </a:cubicBezTo>
                <a:cubicBezTo>
                  <a:pt x="68" y="3"/>
                  <a:pt x="70" y="4"/>
                  <a:pt x="72" y="5"/>
                </a:cubicBezTo>
                <a:cubicBezTo>
                  <a:pt x="74" y="6"/>
                  <a:pt x="76" y="7"/>
                  <a:pt x="78" y="8"/>
                </a:cubicBezTo>
                <a:cubicBezTo>
                  <a:pt x="79" y="9"/>
                  <a:pt x="80" y="9"/>
                  <a:pt x="82" y="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6" name="Freeform 35"/>
          <p:cNvSpPr>
            <a:spLocks/>
          </p:cNvSpPr>
          <p:nvPr/>
        </p:nvSpPr>
        <p:spPr bwMode="auto">
          <a:xfrm>
            <a:off x="8402918" y="3381189"/>
            <a:ext cx="225447" cy="181286"/>
          </a:xfrm>
          <a:custGeom>
            <a:avLst/>
            <a:gdLst/>
            <a:ahLst/>
            <a:cxnLst>
              <a:cxn ang="0">
                <a:pos x="46" y="3"/>
              </a:cxn>
              <a:cxn ang="0">
                <a:pos x="53" y="3"/>
              </a:cxn>
              <a:cxn ang="0">
                <a:pos x="61" y="6"/>
              </a:cxn>
              <a:cxn ang="0">
                <a:pos x="68" y="7"/>
              </a:cxn>
              <a:cxn ang="0">
                <a:pos x="69" y="10"/>
              </a:cxn>
              <a:cxn ang="0">
                <a:pos x="92" y="6"/>
              </a:cxn>
              <a:cxn ang="0">
                <a:pos x="114" y="4"/>
              </a:cxn>
              <a:cxn ang="0">
                <a:pos x="114" y="4"/>
              </a:cxn>
              <a:cxn ang="0">
                <a:pos x="112" y="15"/>
              </a:cxn>
              <a:cxn ang="0">
                <a:pos x="116" y="29"/>
              </a:cxn>
              <a:cxn ang="0">
                <a:pos x="112" y="37"/>
              </a:cxn>
              <a:cxn ang="0">
                <a:pos x="107" y="44"/>
              </a:cxn>
              <a:cxn ang="0">
                <a:pos x="102" y="54"/>
              </a:cxn>
              <a:cxn ang="0">
                <a:pos x="104" y="54"/>
              </a:cxn>
              <a:cxn ang="0">
                <a:pos x="104" y="54"/>
              </a:cxn>
              <a:cxn ang="0">
                <a:pos x="100" y="55"/>
              </a:cxn>
              <a:cxn ang="0">
                <a:pos x="94" y="52"/>
              </a:cxn>
              <a:cxn ang="0">
                <a:pos x="88" y="49"/>
              </a:cxn>
              <a:cxn ang="0">
                <a:pos x="74" y="55"/>
              </a:cxn>
              <a:cxn ang="0">
                <a:pos x="66" y="60"/>
              </a:cxn>
              <a:cxn ang="0">
                <a:pos x="60" y="64"/>
              </a:cxn>
              <a:cxn ang="0">
                <a:pos x="51" y="60"/>
              </a:cxn>
              <a:cxn ang="0">
                <a:pos x="47" y="52"/>
              </a:cxn>
              <a:cxn ang="0">
                <a:pos x="43" y="59"/>
              </a:cxn>
              <a:cxn ang="0">
                <a:pos x="36" y="60"/>
              </a:cxn>
              <a:cxn ang="0">
                <a:pos x="36" y="70"/>
              </a:cxn>
              <a:cxn ang="0">
                <a:pos x="29" y="73"/>
              </a:cxn>
              <a:cxn ang="0">
                <a:pos x="23" y="75"/>
              </a:cxn>
              <a:cxn ang="0">
                <a:pos x="22" y="84"/>
              </a:cxn>
              <a:cxn ang="0">
                <a:pos x="25" y="97"/>
              </a:cxn>
              <a:cxn ang="0">
                <a:pos x="25" y="97"/>
              </a:cxn>
              <a:cxn ang="0">
                <a:pos x="15" y="97"/>
              </a:cxn>
              <a:cxn ang="0">
                <a:pos x="15" y="97"/>
              </a:cxn>
              <a:cxn ang="0">
                <a:pos x="16" y="86"/>
              </a:cxn>
              <a:cxn ang="0">
                <a:pos x="12" y="81"/>
              </a:cxn>
              <a:cxn ang="0">
                <a:pos x="11" y="76"/>
              </a:cxn>
              <a:cxn ang="0">
                <a:pos x="8" y="70"/>
              </a:cxn>
              <a:cxn ang="0">
                <a:pos x="3" y="63"/>
              </a:cxn>
              <a:cxn ang="0">
                <a:pos x="1" y="59"/>
              </a:cxn>
              <a:cxn ang="0">
                <a:pos x="1" y="49"/>
              </a:cxn>
              <a:cxn ang="0">
                <a:pos x="1" y="49"/>
              </a:cxn>
              <a:cxn ang="0">
                <a:pos x="1" y="44"/>
              </a:cxn>
              <a:cxn ang="0">
                <a:pos x="0" y="39"/>
              </a:cxn>
              <a:cxn ang="0">
                <a:pos x="0" y="35"/>
              </a:cxn>
              <a:cxn ang="0">
                <a:pos x="0" y="33"/>
              </a:cxn>
              <a:cxn ang="0">
                <a:pos x="0" y="33"/>
              </a:cxn>
              <a:cxn ang="0">
                <a:pos x="25" y="33"/>
              </a:cxn>
              <a:cxn ang="0">
                <a:pos x="30" y="35"/>
              </a:cxn>
              <a:cxn ang="0">
                <a:pos x="33" y="33"/>
              </a:cxn>
              <a:cxn ang="0">
                <a:pos x="35" y="31"/>
              </a:cxn>
              <a:cxn ang="0">
                <a:pos x="36" y="28"/>
              </a:cxn>
              <a:cxn ang="0">
                <a:pos x="42" y="24"/>
              </a:cxn>
              <a:cxn ang="0">
                <a:pos x="44" y="13"/>
              </a:cxn>
              <a:cxn ang="0">
                <a:pos x="46" y="3"/>
              </a:cxn>
            </a:cxnLst>
            <a:rect l="0" t="0" r="r" b="b"/>
            <a:pathLst>
              <a:path w="121" h="97">
                <a:moveTo>
                  <a:pt x="46" y="3"/>
                </a:moveTo>
                <a:cubicBezTo>
                  <a:pt x="48" y="2"/>
                  <a:pt x="52" y="5"/>
                  <a:pt x="53" y="3"/>
                </a:cubicBezTo>
                <a:cubicBezTo>
                  <a:pt x="56" y="0"/>
                  <a:pt x="58" y="6"/>
                  <a:pt x="61" y="6"/>
                </a:cubicBezTo>
                <a:cubicBezTo>
                  <a:pt x="64" y="6"/>
                  <a:pt x="66" y="7"/>
                  <a:pt x="68" y="7"/>
                </a:cubicBezTo>
                <a:cubicBezTo>
                  <a:pt x="71" y="8"/>
                  <a:pt x="69" y="8"/>
                  <a:pt x="69" y="10"/>
                </a:cubicBezTo>
                <a:cubicBezTo>
                  <a:pt x="77" y="12"/>
                  <a:pt x="85" y="8"/>
                  <a:pt x="92" y="6"/>
                </a:cubicBezTo>
                <a:cubicBezTo>
                  <a:pt x="99" y="5"/>
                  <a:pt x="107" y="5"/>
                  <a:pt x="114" y="4"/>
                </a:cubicBezTo>
                <a:cubicBezTo>
                  <a:pt x="114" y="4"/>
                  <a:pt x="114" y="4"/>
                  <a:pt x="114" y="4"/>
                </a:cubicBezTo>
                <a:cubicBezTo>
                  <a:pt x="112" y="15"/>
                  <a:pt x="112" y="15"/>
                  <a:pt x="112" y="15"/>
                </a:cubicBezTo>
                <a:cubicBezTo>
                  <a:pt x="111" y="21"/>
                  <a:pt x="111" y="25"/>
                  <a:pt x="116" y="29"/>
                </a:cubicBezTo>
                <a:cubicBezTo>
                  <a:pt x="121" y="32"/>
                  <a:pt x="114" y="34"/>
                  <a:pt x="112" y="37"/>
                </a:cubicBezTo>
                <a:cubicBezTo>
                  <a:pt x="110" y="39"/>
                  <a:pt x="109" y="42"/>
                  <a:pt x="107" y="44"/>
                </a:cubicBezTo>
                <a:cubicBezTo>
                  <a:pt x="105" y="47"/>
                  <a:pt x="105" y="51"/>
                  <a:pt x="102" y="54"/>
                </a:cubicBezTo>
                <a:cubicBezTo>
                  <a:pt x="103" y="54"/>
                  <a:pt x="103" y="54"/>
                  <a:pt x="104" y="54"/>
                </a:cubicBezTo>
                <a:cubicBezTo>
                  <a:pt x="104" y="54"/>
                  <a:pt x="104" y="54"/>
                  <a:pt x="104" y="54"/>
                </a:cubicBezTo>
                <a:cubicBezTo>
                  <a:pt x="102" y="56"/>
                  <a:pt x="101" y="56"/>
                  <a:pt x="100" y="55"/>
                </a:cubicBezTo>
                <a:cubicBezTo>
                  <a:pt x="98" y="54"/>
                  <a:pt x="96" y="53"/>
                  <a:pt x="94" y="52"/>
                </a:cubicBezTo>
                <a:cubicBezTo>
                  <a:pt x="92" y="51"/>
                  <a:pt x="90" y="50"/>
                  <a:pt x="88" y="49"/>
                </a:cubicBezTo>
                <a:cubicBezTo>
                  <a:pt x="81" y="50"/>
                  <a:pt x="74" y="47"/>
                  <a:pt x="74" y="55"/>
                </a:cubicBezTo>
                <a:cubicBezTo>
                  <a:pt x="74" y="62"/>
                  <a:pt x="70" y="61"/>
                  <a:pt x="66" y="60"/>
                </a:cubicBezTo>
                <a:cubicBezTo>
                  <a:pt x="62" y="60"/>
                  <a:pt x="63" y="63"/>
                  <a:pt x="60" y="64"/>
                </a:cubicBezTo>
                <a:cubicBezTo>
                  <a:pt x="59" y="64"/>
                  <a:pt x="53" y="61"/>
                  <a:pt x="51" y="60"/>
                </a:cubicBezTo>
                <a:cubicBezTo>
                  <a:pt x="48" y="59"/>
                  <a:pt x="52" y="52"/>
                  <a:pt x="47" y="52"/>
                </a:cubicBezTo>
                <a:cubicBezTo>
                  <a:pt x="43" y="52"/>
                  <a:pt x="44" y="57"/>
                  <a:pt x="43" y="59"/>
                </a:cubicBezTo>
                <a:cubicBezTo>
                  <a:pt x="41" y="62"/>
                  <a:pt x="36" y="55"/>
                  <a:pt x="36" y="60"/>
                </a:cubicBezTo>
                <a:cubicBezTo>
                  <a:pt x="36" y="63"/>
                  <a:pt x="35" y="68"/>
                  <a:pt x="36" y="70"/>
                </a:cubicBezTo>
                <a:cubicBezTo>
                  <a:pt x="38" y="73"/>
                  <a:pt x="32" y="78"/>
                  <a:pt x="29" y="73"/>
                </a:cubicBezTo>
                <a:cubicBezTo>
                  <a:pt x="26" y="73"/>
                  <a:pt x="24" y="71"/>
                  <a:pt x="23" y="75"/>
                </a:cubicBezTo>
                <a:cubicBezTo>
                  <a:pt x="23" y="78"/>
                  <a:pt x="23" y="81"/>
                  <a:pt x="22" y="84"/>
                </a:cubicBezTo>
                <a:cubicBezTo>
                  <a:pt x="25" y="97"/>
                  <a:pt x="25" y="97"/>
                  <a:pt x="25" y="97"/>
                </a:cubicBezTo>
                <a:cubicBezTo>
                  <a:pt x="25" y="97"/>
                  <a:pt x="25" y="97"/>
                  <a:pt x="25" y="97"/>
                </a:cubicBezTo>
                <a:cubicBezTo>
                  <a:pt x="22" y="97"/>
                  <a:pt x="19" y="97"/>
                  <a:pt x="15" y="97"/>
                </a:cubicBezTo>
                <a:cubicBezTo>
                  <a:pt x="15" y="97"/>
                  <a:pt x="15" y="97"/>
                  <a:pt x="15" y="97"/>
                </a:cubicBezTo>
                <a:cubicBezTo>
                  <a:pt x="14" y="94"/>
                  <a:pt x="15" y="88"/>
                  <a:pt x="16" y="86"/>
                </a:cubicBezTo>
                <a:cubicBezTo>
                  <a:pt x="19" y="82"/>
                  <a:pt x="13" y="83"/>
                  <a:pt x="12" y="81"/>
                </a:cubicBezTo>
                <a:cubicBezTo>
                  <a:pt x="11" y="80"/>
                  <a:pt x="11" y="78"/>
                  <a:pt x="11" y="76"/>
                </a:cubicBezTo>
                <a:cubicBezTo>
                  <a:pt x="9" y="74"/>
                  <a:pt x="9" y="72"/>
                  <a:pt x="8" y="70"/>
                </a:cubicBezTo>
                <a:cubicBezTo>
                  <a:pt x="8" y="66"/>
                  <a:pt x="5" y="66"/>
                  <a:pt x="3" y="63"/>
                </a:cubicBezTo>
                <a:cubicBezTo>
                  <a:pt x="2" y="62"/>
                  <a:pt x="2" y="60"/>
                  <a:pt x="1" y="59"/>
                </a:cubicBezTo>
                <a:cubicBezTo>
                  <a:pt x="1" y="49"/>
                  <a:pt x="1" y="49"/>
                  <a:pt x="1" y="49"/>
                </a:cubicBezTo>
                <a:cubicBezTo>
                  <a:pt x="1" y="49"/>
                  <a:pt x="1" y="49"/>
                  <a:pt x="1" y="49"/>
                </a:cubicBezTo>
                <a:cubicBezTo>
                  <a:pt x="1" y="47"/>
                  <a:pt x="1" y="46"/>
                  <a:pt x="1" y="44"/>
                </a:cubicBezTo>
                <a:cubicBezTo>
                  <a:pt x="1" y="42"/>
                  <a:pt x="0" y="41"/>
                  <a:pt x="0" y="39"/>
                </a:cubicBezTo>
                <a:cubicBezTo>
                  <a:pt x="0" y="38"/>
                  <a:pt x="1" y="36"/>
                  <a:pt x="0" y="35"/>
                </a:cubicBezTo>
                <a:cubicBezTo>
                  <a:pt x="0" y="34"/>
                  <a:pt x="0" y="34"/>
                  <a:pt x="0" y="33"/>
                </a:cubicBezTo>
                <a:cubicBezTo>
                  <a:pt x="0" y="33"/>
                  <a:pt x="0" y="33"/>
                  <a:pt x="0" y="33"/>
                </a:cubicBezTo>
                <a:cubicBezTo>
                  <a:pt x="25" y="33"/>
                  <a:pt x="25" y="33"/>
                  <a:pt x="25" y="33"/>
                </a:cubicBezTo>
                <a:cubicBezTo>
                  <a:pt x="27" y="33"/>
                  <a:pt x="28" y="35"/>
                  <a:pt x="30" y="35"/>
                </a:cubicBezTo>
                <a:cubicBezTo>
                  <a:pt x="30" y="35"/>
                  <a:pt x="32" y="33"/>
                  <a:pt x="33" y="33"/>
                </a:cubicBezTo>
                <a:cubicBezTo>
                  <a:pt x="34" y="33"/>
                  <a:pt x="35" y="32"/>
                  <a:pt x="35" y="31"/>
                </a:cubicBezTo>
                <a:cubicBezTo>
                  <a:pt x="36" y="29"/>
                  <a:pt x="35" y="29"/>
                  <a:pt x="36" y="28"/>
                </a:cubicBezTo>
                <a:cubicBezTo>
                  <a:pt x="37" y="26"/>
                  <a:pt x="41" y="26"/>
                  <a:pt x="42" y="24"/>
                </a:cubicBezTo>
                <a:cubicBezTo>
                  <a:pt x="43" y="20"/>
                  <a:pt x="43" y="16"/>
                  <a:pt x="44" y="13"/>
                </a:cubicBezTo>
                <a:cubicBezTo>
                  <a:pt x="45" y="10"/>
                  <a:pt x="46" y="6"/>
                  <a:pt x="46"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7" name="Freeform 36"/>
          <p:cNvSpPr>
            <a:spLocks/>
          </p:cNvSpPr>
          <p:nvPr/>
        </p:nvSpPr>
        <p:spPr bwMode="auto">
          <a:xfrm>
            <a:off x="8265792" y="2367845"/>
            <a:ext cx="311441" cy="281227"/>
          </a:xfrm>
          <a:custGeom>
            <a:avLst/>
            <a:gdLst/>
            <a:ahLst/>
            <a:cxnLst>
              <a:cxn ang="0">
                <a:pos x="10" y="14"/>
              </a:cxn>
              <a:cxn ang="0">
                <a:pos x="21" y="13"/>
              </a:cxn>
              <a:cxn ang="0">
                <a:pos x="36" y="11"/>
              </a:cxn>
              <a:cxn ang="0">
                <a:pos x="52" y="4"/>
              </a:cxn>
              <a:cxn ang="0">
                <a:pos x="84" y="3"/>
              </a:cxn>
              <a:cxn ang="0">
                <a:pos x="102" y="8"/>
              </a:cxn>
              <a:cxn ang="0">
                <a:pos x="122" y="17"/>
              </a:cxn>
              <a:cxn ang="0">
                <a:pos x="124" y="47"/>
              </a:cxn>
              <a:cxn ang="0">
                <a:pos x="128" y="53"/>
              </a:cxn>
              <a:cxn ang="0">
                <a:pos x="129" y="56"/>
              </a:cxn>
              <a:cxn ang="0">
                <a:pos x="129" y="60"/>
              </a:cxn>
              <a:cxn ang="0">
                <a:pos x="134" y="64"/>
              </a:cxn>
              <a:cxn ang="0">
                <a:pos x="134" y="64"/>
              </a:cxn>
              <a:cxn ang="0">
                <a:pos x="136" y="73"/>
              </a:cxn>
              <a:cxn ang="0">
                <a:pos x="142" y="79"/>
              </a:cxn>
              <a:cxn ang="0">
                <a:pos x="139" y="94"/>
              </a:cxn>
              <a:cxn ang="0">
                <a:pos x="135" y="108"/>
              </a:cxn>
              <a:cxn ang="0">
                <a:pos x="135" y="115"/>
              </a:cxn>
              <a:cxn ang="0">
                <a:pos x="134" y="121"/>
              </a:cxn>
              <a:cxn ang="0">
                <a:pos x="144" y="126"/>
              </a:cxn>
              <a:cxn ang="0">
                <a:pos x="162" y="137"/>
              </a:cxn>
              <a:cxn ang="0">
                <a:pos x="160" y="146"/>
              </a:cxn>
              <a:cxn ang="0">
                <a:pos x="160" y="146"/>
              </a:cxn>
              <a:cxn ang="0">
                <a:pos x="154" y="139"/>
              </a:cxn>
              <a:cxn ang="0">
                <a:pos x="142" y="131"/>
              </a:cxn>
              <a:cxn ang="0">
                <a:pos x="117" y="145"/>
              </a:cxn>
              <a:cxn ang="0">
                <a:pos x="96" y="144"/>
              </a:cxn>
              <a:cxn ang="0">
                <a:pos x="77" y="145"/>
              </a:cxn>
              <a:cxn ang="0">
                <a:pos x="69" y="140"/>
              </a:cxn>
              <a:cxn ang="0">
                <a:pos x="57" y="147"/>
              </a:cxn>
              <a:cxn ang="0">
                <a:pos x="41" y="142"/>
              </a:cxn>
              <a:cxn ang="0">
                <a:pos x="32" y="122"/>
              </a:cxn>
              <a:cxn ang="0">
                <a:pos x="24" y="109"/>
              </a:cxn>
              <a:cxn ang="0">
                <a:pos x="17" y="95"/>
              </a:cxn>
              <a:cxn ang="0">
                <a:pos x="17" y="95"/>
              </a:cxn>
              <a:cxn ang="0">
                <a:pos x="14" y="88"/>
              </a:cxn>
              <a:cxn ang="0">
                <a:pos x="7" y="56"/>
              </a:cxn>
              <a:cxn ang="0">
                <a:pos x="13" y="31"/>
              </a:cxn>
              <a:cxn ang="0">
                <a:pos x="10" y="14"/>
              </a:cxn>
            </a:cxnLst>
            <a:rect l="0" t="0" r="r" b="b"/>
            <a:pathLst>
              <a:path w="167" h="152">
                <a:moveTo>
                  <a:pt x="10" y="14"/>
                </a:moveTo>
                <a:cubicBezTo>
                  <a:pt x="14" y="14"/>
                  <a:pt x="18" y="17"/>
                  <a:pt x="21" y="13"/>
                </a:cubicBezTo>
                <a:cubicBezTo>
                  <a:pt x="27" y="6"/>
                  <a:pt x="29" y="10"/>
                  <a:pt x="36" y="11"/>
                </a:cubicBezTo>
                <a:cubicBezTo>
                  <a:pt x="43" y="12"/>
                  <a:pt x="45" y="5"/>
                  <a:pt x="52" y="4"/>
                </a:cubicBezTo>
                <a:cubicBezTo>
                  <a:pt x="60" y="1"/>
                  <a:pt x="75" y="4"/>
                  <a:pt x="84" y="3"/>
                </a:cubicBezTo>
                <a:cubicBezTo>
                  <a:pt x="90" y="3"/>
                  <a:pt x="102" y="0"/>
                  <a:pt x="102" y="8"/>
                </a:cubicBezTo>
                <a:cubicBezTo>
                  <a:pt x="103" y="23"/>
                  <a:pt x="123" y="12"/>
                  <a:pt x="122" y="17"/>
                </a:cubicBezTo>
                <a:cubicBezTo>
                  <a:pt x="120" y="26"/>
                  <a:pt x="116" y="40"/>
                  <a:pt x="124" y="47"/>
                </a:cubicBezTo>
                <a:cubicBezTo>
                  <a:pt x="126" y="49"/>
                  <a:pt x="128" y="49"/>
                  <a:pt x="128" y="53"/>
                </a:cubicBezTo>
                <a:cubicBezTo>
                  <a:pt x="129" y="54"/>
                  <a:pt x="129" y="55"/>
                  <a:pt x="129" y="56"/>
                </a:cubicBezTo>
                <a:cubicBezTo>
                  <a:pt x="128" y="58"/>
                  <a:pt x="128" y="59"/>
                  <a:pt x="129" y="60"/>
                </a:cubicBezTo>
                <a:cubicBezTo>
                  <a:pt x="134" y="64"/>
                  <a:pt x="134" y="64"/>
                  <a:pt x="134" y="64"/>
                </a:cubicBezTo>
                <a:cubicBezTo>
                  <a:pt x="134" y="64"/>
                  <a:pt x="134" y="64"/>
                  <a:pt x="134" y="64"/>
                </a:cubicBezTo>
                <a:cubicBezTo>
                  <a:pt x="134" y="67"/>
                  <a:pt x="135" y="70"/>
                  <a:pt x="136" y="73"/>
                </a:cubicBezTo>
                <a:cubicBezTo>
                  <a:pt x="137" y="76"/>
                  <a:pt x="140" y="77"/>
                  <a:pt x="142" y="79"/>
                </a:cubicBezTo>
                <a:cubicBezTo>
                  <a:pt x="146" y="85"/>
                  <a:pt x="142" y="89"/>
                  <a:pt x="139" y="94"/>
                </a:cubicBezTo>
                <a:cubicBezTo>
                  <a:pt x="135" y="99"/>
                  <a:pt x="135" y="103"/>
                  <a:pt x="135" y="108"/>
                </a:cubicBezTo>
                <a:cubicBezTo>
                  <a:pt x="136" y="111"/>
                  <a:pt x="136" y="113"/>
                  <a:pt x="135" y="115"/>
                </a:cubicBezTo>
                <a:cubicBezTo>
                  <a:pt x="135" y="117"/>
                  <a:pt x="134" y="119"/>
                  <a:pt x="134" y="121"/>
                </a:cubicBezTo>
                <a:cubicBezTo>
                  <a:pt x="135" y="124"/>
                  <a:pt x="141" y="126"/>
                  <a:pt x="144" y="126"/>
                </a:cubicBezTo>
                <a:cubicBezTo>
                  <a:pt x="148" y="127"/>
                  <a:pt x="160" y="133"/>
                  <a:pt x="162" y="137"/>
                </a:cubicBezTo>
                <a:cubicBezTo>
                  <a:pt x="164" y="141"/>
                  <a:pt x="167" y="146"/>
                  <a:pt x="160" y="146"/>
                </a:cubicBezTo>
                <a:cubicBezTo>
                  <a:pt x="160" y="146"/>
                  <a:pt x="160" y="146"/>
                  <a:pt x="160" y="146"/>
                </a:cubicBezTo>
                <a:cubicBezTo>
                  <a:pt x="155" y="146"/>
                  <a:pt x="156" y="142"/>
                  <a:pt x="154" y="139"/>
                </a:cubicBezTo>
                <a:cubicBezTo>
                  <a:pt x="152" y="135"/>
                  <a:pt x="146" y="133"/>
                  <a:pt x="142" y="131"/>
                </a:cubicBezTo>
                <a:cubicBezTo>
                  <a:pt x="128" y="127"/>
                  <a:pt x="126" y="139"/>
                  <a:pt x="117" y="145"/>
                </a:cubicBezTo>
                <a:cubicBezTo>
                  <a:pt x="110" y="148"/>
                  <a:pt x="103" y="144"/>
                  <a:pt x="96" y="144"/>
                </a:cubicBezTo>
                <a:cubicBezTo>
                  <a:pt x="91" y="144"/>
                  <a:pt x="81" y="147"/>
                  <a:pt x="77" y="145"/>
                </a:cubicBezTo>
                <a:cubicBezTo>
                  <a:pt x="73" y="144"/>
                  <a:pt x="71" y="141"/>
                  <a:pt x="69" y="140"/>
                </a:cubicBezTo>
                <a:cubicBezTo>
                  <a:pt x="65" y="139"/>
                  <a:pt x="60" y="145"/>
                  <a:pt x="57" y="147"/>
                </a:cubicBezTo>
                <a:cubicBezTo>
                  <a:pt x="49" y="152"/>
                  <a:pt x="47" y="147"/>
                  <a:pt x="41" y="142"/>
                </a:cubicBezTo>
                <a:cubicBezTo>
                  <a:pt x="35" y="137"/>
                  <a:pt x="36" y="129"/>
                  <a:pt x="32" y="122"/>
                </a:cubicBezTo>
                <a:cubicBezTo>
                  <a:pt x="30" y="118"/>
                  <a:pt x="25" y="114"/>
                  <a:pt x="24" y="109"/>
                </a:cubicBezTo>
                <a:cubicBezTo>
                  <a:pt x="23" y="99"/>
                  <a:pt x="24" y="102"/>
                  <a:pt x="17" y="95"/>
                </a:cubicBezTo>
                <a:cubicBezTo>
                  <a:pt x="17" y="95"/>
                  <a:pt x="17" y="95"/>
                  <a:pt x="17" y="95"/>
                </a:cubicBezTo>
                <a:cubicBezTo>
                  <a:pt x="14" y="88"/>
                  <a:pt x="14" y="88"/>
                  <a:pt x="14" y="88"/>
                </a:cubicBezTo>
                <a:cubicBezTo>
                  <a:pt x="10" y="76"/>
                  <a:pt x="14" y="67"/>
                  <a:pt x="7" y="56"/>
                </a:cubicBezTo>
                <a:cubicBezTo>
                  <a:pt x="0" y="46"/>
                  <a:pt x="7" y="38"/>
                  <a:pt x="13" y="31"/>
                </a:cubicBezTo>
                <a:cubicBezTo>
                  <a:pt x="16" y="27"/>
                  <a:pt x="10" y="18"/>
                  <a:pt x="10" y="1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8" name="Freeform 37"/>
          <p:cNvSpPr>
            <a:spLocks/>
          </p:cNvSpPr>
          <p:nvPr/>
        </p:nvSpPr>
        <p:spPr bwMode="auto">
          <a:xfrm>
            <a:off x="8514479" y="2158668"/>
            <a:ext cx="420678" cy="720497"/>
          </a:xfrm>
          <a:custGeom>
            <a:avLst/>
            <a:gdLst/>
            <a:ahLst/>
            <a:cxnLst>
              <a:cxn ang="0">
                <a:pos x="9" y="170"/>
              </a:cxn>
              <a:cxn ang="0">
                <a:pos x="36" y="143"/>
              </a:cxn>
              <a:cxn ang="0">
                <a:pos x="41" y="119"/>
              </a:cxn>
              <a:cxn ang="0">
                <a:pos x="56" y="105"/>
              </a:cxn>
              <a:cxn ang="0">
                <a:pos x="53" y="83"/>
              </a:cxn>
              <a:cxn ang="0">
                <a:pos x="67" y="71"/>
              </a:cxn>
              <a:cxn ang="0">
                <a:pos x="78" y="63"/>
              </a:cxn>
              <a:cxn ang="0">
                <a:pos x="83" y="60"/>
              </a:cxn>
              <a:cxn ang="0">
                <a:pos x="93" y="43"/>
              </a:cxn>
              <a:cxn ang="0">
                <a:pos x="105" y="32"/>
              </a:cxn>
              <a:cxn ang="0">
                <a:pos x="128" y="18"/>
              </a:cxn>
              <a:cxn ang="0">
                <a:pos x="166" y="21"/>
              </a:cxn>
              <a:cxn ang="0">
                <a:pos x="198" y="37"/>
              </a:cxn>
              <a:cxn ang="0">
                <a:pos x="204" y="69"/>
              </a:cxn>
              <a:cxn ang="0">
                <a:pos x="214" y="89"/>
              </a:cxn>
              <a:cxn ang="0">
                <a:pos x="226" y="88"/>
              </a:cxn>
              <a:cxn ang="0">
                <a:pos x="216" y="110"/>
              </a:cxn>
              <a:cxn ang="0">
                <a:pos x="207" y="109"/>
              </a:cxn>
              <a:cxn ang="0">
                <a:pos x="175" y="106"/>
              </a:cxn>
              <a:cxn ang="0">
                <a:pos x="170" y="120"/>
              </a:cxn>
              <a:cxn ang="0">
                <a:pos x="159" y="152"/>
              </a:cxn>
              <a:cxn ang="0">
                <a:pos x="140" y="198"/>
              </a:cxn>
              <a:cxn ang="0">
                <a:pos x="145" y="259"/>
              </a:cxn>
              <a:cxn ang="0">
                <a:pos x="140" y="296"/>
              </a:cxn>
              <a:cxn ang="0">
                <a:pos x="144" y="308"/>
              </a:cxn>
              <a:cxn ang="0">
                <a:pos x="137" y="318"/>
              </a:cxn>
              <a:cxn ang="0">
                <a:pos x="129" y="349"/>
              </a:cxn>
              <a:cxn ang="0">
                <a:pos x="97" y="378"/>
              </a:cxn>
              <a:cxn ang="0">
                <a:pos x="63" y="365"/>
              </a:cxn>
              <a:cxn ang="0">
                <a:pos x="54" y="351"/>
              </a:cxn>
              <a:cxn ang="0">
                <a:pos x="34" y="332"/>
              </a:cxn>
              <a:cxn ang="0">
                <a:pos x="34" y="329"/>
              </a:cxn>
              <a:cxn ang="0">
                <a:pos x="36" y="320"/>
              </a:cxn>
              <a:cxn ang="0">
                <a:pos x="34" y="291"/>
              </a:cxn>
              <a:cxn ang="0">
                <a:pos x="27" y="266"/>
              </a:cxn>
              <a:cxn ang="0">
                <a:pos x="26" y="258"/>
              </a:cxn>
              <a:cxn ang="0">
                <a:pos x="10" y="238"/>
              </a:cxn>
              <a:cxn ang="0">
                <a:pos x="1" y="227"/>
              </a:cxn>
              <a:cxn ang="0">
                <a:pos x="5" y="206"/>
              </a:cxn>
              <a:cxn ang="0">
                <a:pos x="2" y="185"/>
              </a:cxn>
            </a:cxnLst>
            <a:rect l="0" t="0" r="r" b="b"/>
            <a:pathLst>
              <a:path w="226" h="387">
                <a:moveTo>
                  <a:pt x="0" y="176"/>
                </a:moveTo>
                <a:cubicBezTo>
                  <a:pt x="5" y="175"/>
                  <a:pt x="6" y="174"/>
                  <a:pt x="9" y="170"/>
                </a:cubicBezTo>
                <a:cubicBezTo>
                  <a:pt x="12" y="166"/>
                  <a:pt x="10" y="160"/>
                  <a:pt x="17" y="160"/>
                </a:cubicBezTo>
                <a:cubicBezTo>
                  <a:pt x="28" y="160"/>
                  <a:pt x="30" y="150"/>
                  <a:pt x="36" y="143"/>
                </a:cubicBezTo>
                <a:cubicBezTo>
                  <a:pt x="39" y="140"/>
                  <a:pt x="42" y="137"/>
                  <a:pt x="41" y="134"/>
                </a:cubicBezTo>
                <a:cubicBezTo>
                  <a:pt x="40" y="129"/>
                  <a:pt x="39" y="124"/>
                  <a:pt x="41" y="119"/>
                </a:cubicBezTo>
                <a:cubicBezTo>
                  <a:pt x="42" y="117"/>
                  <a:pt x="43" y="112"/>
                  <a:pt x="45" y="111"/>
                </a:cubicBezTo>
                <a:cubicBezTo>
                  <a:pt x="49" y="108"/>
                  <a:pt x="54" y="111"/>
                  <a:pt x="56" y="105"/>
                </a:cubicBezTo>
                <a:cubicBezTo>
                  <a:pt x="57" y="101"/>
                  <a:pt x="54" y="97"/>
                  <a:pt x="53" y="94"/>
                </a:cubicBezTo>
                <a:cubicBezTo>
                  <a:pt x="52" y="92"/>
                  <a:pt x="51" y="84"/>
                  <a:pt x="53" y="83"/>
                </a:cubicBezTo>
                <a:cubicBezTo>
                  <a:pt x="56" y="82"/>
                  <a:pt x="60" y="82"/>
                  <a:pt x="61" y="80"/>
                </a:cubicBezTo>
                <a:cubicBezTo>
                  <a:pt x="64" y="77"/>
                  <a:pt x="64" y="73"/>
                  <a:pt x="67" y="71"/>
                </a:cubicBezTo>
                <a:cubicBezTo>
                  <a:pt x="69" y="70"/>
                  <a:pt x="71" y="70"/>
                  <a:pt x="72" y="68"/>
                </a:cubicBezTo>
                <a:cubicBezTo>
                  <a:pt x="74" y="66"/>
                  <a:pt x="76" y="65"/>
                  <a:pt x="78" y="63"/>
                </a:cubicBezTo>
                <a:cubicBezTo>
                  <a:pt x="83" y="60"/>
                  <a:pt x="83" y="60"/>
                  <a:pt x="83" y="60"/>
                </a:cubicBezTo>
                <a:cubicBezTo>
                  <a:pt x="83" y="60"/>
                  <a:pt x="83" y="60"/>
                  <a:pt x="83" y="60"/>
                </a:cubicBezTo>
                <a:cubicBezTo>
                  <a:pt x="84" y="60"/>
                  <a:pt x="91" y="60"/>
                  <a:pt x="92" y="59"/>
                </a:cubicBezTo>
                <a:cubicBezTo>
                  <a:pt x="93" y="54"/>
                  <a:pt x="93" y="47"/>
                  <a:pt x="93" y="43"/>
                </a:cubicBezTo>
                <a:cubicBezTo>
                  <a:pt x="93" y="40"/>
                  <a:pt x="93" y="34"/>
                  <a:pt x="96" y="33"/>
                </a:cubicBezTo>
                <a:cubicBezTo>
                  <a:pt x="99" y="32"/>
                  <a:pt x="102" y="35"/>
                  <a:pt x="105" y="32"/>
                </a:cubicBezTo>
                <a:cubicBezTo>
                  <a:pt x="108" y="29"/>
                  <a:pt x="111" y="23"/>
                  <a:pt x="114" y="22"/>
                </a:cubicBezTo>
                <a:cubicBezTo>
                  <a:pt x="120" y="19"/>
                  <a:pt x="122" y="23"/>
                  <a:pt x="128" y="18"/>
                </a:cubicBezTo>
                <a:cubicBezTo>
                  <a:pt x="133" y="13"/>
                  <a:pt x="137" y="9"/>
                  <a:pt x="143" y="5"/>
                </a:cubicBezTo>
                <a:cubicBezTo>
                  <a:pt x="152" y="0"/>
                  <a:pt x="161" y="16"/>
                  <a:pt x="166" y="21"/>
                </a:cubicBezTo>
                <a:cubicBezTo>
                  <a:pt x="172" y="28"/>
                  <a:pt x="173" y="33"/>
                  <a:pt x="178" y="40"/>
                </a:cubicBezTo>
                <a:cubicBezTo>
                  <a:pt x="189" y="53"/>
                  <a:pt x="193" y="19"/>
                  <a:pt x="198" y="37"/>
                </a:cubicBezTo>
                <a:cubicBezTo>
                  <a:pt x="200" y="44"/>
                  <a:pt x="202" y="46"/>
                  <a:pt x="206" y="52"/>
                </a:cubicBezTo>
                <a:cubicBezTo>
                  <a:pt x="208" y="56"/>
                  <a:pt x="201" y="64"/>
                  <a:pt x="204" y="69"/>
                </a:cubicBezTo>
                <a:cubicBezTo>
                  <a:pt x="208" y="71"/>
                  <a:pt x="209" y="73"/>
                  <a:pt x="209" y="77"/>
                </a:cubicBezTo>
                <a:cubicBezTo>
                  <a:pt x="210" y="81"/>
                  <a:pt x="209" y="87"/>
                  <a:pt x="214" y="89"/>
                </a:cubicBezTo>
                <a:cubicBezTo>
                  <a:pt x="217" y="91"/>
                  <a:pt x="224" y="86"/>
                  <a:pt x="226" y="88"/>
                </a:cubicBezTo>
                <a:cubicBezTo>
                  <a:pt x="226" y="88"/>
                  <a:pt x="226" y="88"/>
                  <a:pt x="226" y="88"/>
                </a:cubicBezTo>
                <a:cubicBezTo>
                  <a:pt x="225" y="98"/>
                  <a:pt x="225" y="98"/>
                  <a:pt x="225" y="98"/>
                </a:cubicBezTo>
                <a:cubicBezTo>
                  <a:pt x="216" y="110"/>
                  <a:pt x="216" y="110"/>
                  <a:pt x="216" y="110"/>
                </a:cubicBezTo>
                <a:cubicBezTo>
                  <a:pt x="216" y="110"/>
                  <a:pt x="216" y="110"/>
                  <a:pt x="216" y="110"/>
                </a:cubicBezTo>
                <a:cubicBezTo>
                  <a:pt x="207" y="109"/>
                  <a:pt x="207" y="109"/>
                  <a:pt x="207" y="109"/>
                </a:cubicBezTo>
                <a:cubicBezTo>
                  <a:pt x="202" y="106"/>
                  <a:pt x="198" y="102"/>
                  <a:pt x="191" y="103"/>
                </a:cubicBezTo>
                <a:cubicBezTo>
                  <a:pt x="185" y="104"/>
                  <a:pt x="182" y="107"/>
                  <a:pt x="175" y="106"/>
                </a:cubicBezTo>
                <a:cubicBezTo>
                  <a:pt x="171" y="105"/>
                  <a:pt x="173" y="112"/>
                  <a:pt x="173" y="114"/>
                </a:cubicBezTo>
                <a:cubicBezTo>
                  <a:pt x="172" y="117"/>
                  <a:pt x="170" y="118"/>
                  <a:pt x="170" y="120"/>
                </a:cubicBezTo>
                <a:cubicBezTo>
                  <a:pt x="168" y="125"/>
                  <a:pt x="174" y="131"/>
                  <a:pt x="168" y="133"/>
                </a:cubicBezTo>
                <a:cubicBezTo>
                  <a:pt x="155" y="138"/>
                  <a:pt x="164" y="144"/>
                  <a:pt x="159" y="152"/>
                </a:cubicBezTo>
                <a:cubicBezTo>
                  <a:pt x="154" y="161"/>
                  <a:pt x="146" y="168"/>
                  <a:pt x="144" y="177"/>
                </a:cubicBezTo>
                <a:cubicBezTo>
                  <a:pt x="142" y="184"/>
                  <a:pt x="142" y="192"/>
                  <a:pt x="140" y="198"/>
                </a:cubicBezTo>
                <a:cubicBezTo>
                  <a:pt x="136" y="211"/>
                  <a:pt x="134" y="231"/>
                  <a:pt x="136" y="244"/>
                </a:cubicBezTo>
                <a:cubicBezTo>
                  <a:pt x="139" y="250"/>
                  <a:pt x="146" y="253"/>
                  <a:pt x="145" y="259"/>
                </a:cubicBezTo>
                <a:cubicBezTo>
                  <a:pt x="144" y="264"/>
                  <a:pt x="140" y="269"/>
                  <a:pt x="138" y="273"/>
                </a:cubicBezTo>
                <a:cubicBezTo>
                  <a:pt x="135" y="278"/>
                  <a:pt x="133" y="294"/>
                  <a:pt x="140" y="296"/>
                </a:cubicBezTo>
                <a:cubicBezTo>
                  <a:pt x="144" y="297"/>
                  <a:pt x="151" y="297"/>
                  <a:pt x="149" y="304"/>
                </a:cubicBezTo>
                <a:cubicBezTo>
                  <a:pt x="144" y="308"/>
                  <a:pt x="144" y="308"/>
                  <a:pt x="144" y="308"/>
                </a:cubicBezTo>
                <a:cubicBezTo>
                  <a:pt x="144" y="308"/>
                  <a:pt x="144" y="308"/>
                  <a:pt x="144" y="308"/>
                </a:cubicBezTo>
                <a:cubicBezTo>
                  <a:pt x="137" y="318"/>
                  <a:pt x="137" y="318"/>
                  <a:pt x="137" y="318"/>
                </a:cubicBezTo>
                <a:cubicBezTo>
                  <a:pt x="135" y="323"/>
                  <a:pt x="135" y="330"/>
                  <a:pt x="133" y="335"/>
                </a:cubicBezTo>
                <a:cubicBezTo>
                  <a:pt x="130" y="340"/>
                  <a:pt x="128" y="342"/>
                  <a:pt x="129" y="349"/>
                </a:cubicBezTo>
                <a:cubicBezTo>
                  <a:pt x="132" y="364"/>
                  <a:pt x="130" y="365"/>
                  <a:pt x="119" y="375"/>
                </a:cubicBezTo>
                <a:cubicBezTo>
                  <a:pt x="109" y="383"/>
                  <a:pt x="108" y="380"/>
                  <a:pt x="97" y="378"/>
                </a:cubicBezTo>
                <a:cubicBezTo>
                  <a:pt x="90" y="377"/>
                  <a:pt x="70" y="387"/>
                  <a:pt x="67" y="379"/>
                </a:cubicBezTo>
                <a:cubicBezTo>
                  <a:pt x="65" y="374"/>
                  <a:pt x="66" y="369"/>
                  <a:pt x="63" y="365"/>
                </a:cubicBezTo>
                <a:cubicBezTo>
                  <a:pt x="62" y="362"/>
                  <a:pt x="58" y="362"/>
                  <a:pt x="57" y="360"/>
                </a:cubicBezTo>
                <a:cubicBezTo>
                  <a:pt x="55" y="358"/>
                  <a:pt x="55" y="354"/>
                  <a:pt x="54" y="351"/>
                </a:cubicBezTo>
                <a:cubicBezTo>
                  <a:pt x="52" y="341"/>
                  <a:pt x="45" y="347"/>
                  <a:pt x="42" y="338"/>
                </a:cubicBezTo>
                <a:cubicBezTo>
                  <a:pt x="41" y="335"/>
                  <a:pt x="38" y="332"/>
                  <a:pt x="34" y="332"/>
                </a:cubicBezTo>
                <a:cubicBezTo>
                  <a:pt x="34" y="332"/>
                  <a:pt x="34" y="332"/>
                  <a:pt x="34" y="332"/>
                </a:cubicBezTo>
                <a:cubicBezTo>
                  <a:pt x="34" y="331"/>
                  <a:pt x="34" y="330"/>
                  <a:pt x="34" y="329"/>
                </a:cubicBezTo>
                <a:cubicBezTo>
                  <a:pt x="34" y="328"/>
                  <a:pt x="34" y="327"/>
                  <a:pt x="34" y="326"/>
                </a:cubicBezTo>
                <a:cubicBezTo>
                  <a:pt x="34" y="324"/>
                  <a:pt x="35" y="322"/>
                  <a:pt x="36" y="320"/>
                </a:cubicBezTo>
                <a:cubicBezTo>
                  <a:pt x="36" y="317"/>
                  <a:pt x="35" y="315"/>
                  <a:pt x="34" y="313"/>
                </a:cubicBezTo>
                <a:cubicBezTo>
                  <a:pt x="36" y="307"/>
                  <a:pt x="38" y="296"/>
                  <a:pt x="34" y="291"/>
                </a:cubicBezTo>
                <a:cubicBezTo>
                  <a:pt x="31" y="286"/>
                  <a:pt x="31" y="278"/>
                  <a:pt x="32" y="273"/>
                </a:cubicBezTo>
                <a:cubicBezTo>
                  <a:pt x="32" y="269"/>
                  <a:pt x="30" y="267"/>
                  <a:pt x="27" y="266"/>
                </a:cubicBezTo>
                <a:cubicBezTo>
                  <a:pt x="26" y="258"/>
                  <a:pt x="26" y="258"/>
                  <a:pt x="26" y="258"/>
                </a:cubicBezTo>
                <a:cubicBezTo>
                  <a:pt x="26" y="258"/>
                  <a:pt x="26" y="258"/>
                  <a:pt x="26" y="258"/>
                </a:cubicBezTo>
                <a:cubicBezTo>
                  <a:pt x="33" y="258"/>
                  <a:pt x="30" y="253"/>
                  <a:pt x="28" y="249"/>
                </a:cubicBezTo>
                <a:cubicBezTo>
                  <a:pt x="26" y="245"/>
                  <a:pt x="14" y="239"/>
                  <a:pt x="10" y="238"/>
                </a:cubicBezTo>
                <a:cubicBezTo>
                  <a:pt x="7" y="238"/>
                  <a:pt x="1" y="236"/>
                  <a:pt x="0" y="233"/>
                </a:cubicBezTo>
                <a:cubicBezTo>
                  <a:pt x="0" y="231"/>
                  <a:pt x="1" y="229"/>
                  <a:pt x="1" y="227"/>
                </a:cubicBezTo>
                <a:cubicBezTo>
                  <a:pt x="2" y="225"/>
                  <a:pt x="2" y="223"/>
                  <a:pt x="1" y="220"/>
                </a:cubicBezTo>
                <a:cubicBezTo>
                  <a:pt x="1" y="215"/>
                  <a:pt x="1" y="211"/>
                  <a:pt x="5" y="206"/>
                </a:cubicBezTo>
                <a:cubicBezTo>
                  <a:pt x="8" y="201"/>
                  <a:pt x="12" y="197"/>
                  <a:pt x="8" y="191"/>
                </a:cubicBezTo>
                <a:cubicBezTo>
                  <a:pt x="6" y="189"/>
                  <a:pt x="3" y="188"/>
                  <a:pt x="2" y="185"/>
                </a:cubicBezTo>
                <a:cubicBezTo>
                  <a:pt x="1" y="182"/>
                  <a:pt x="0" y="179"/>
                  <a:pt x="0" y="17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9" name="Freeform 38"/>
          <p:cNvSpPr>
            <a:spLocks/>
          </p:cNvSpPr>
          <p:nvPr/>
        </p:nvSpPr>
        <p:spPr bwMode="auto">
          <a:xfrm>
            <a:off x="7605724" y="2739714"/>
            <a:ext cx="632178" cy="727470"/>
          </a:xfrm>
          <a:custGeom>
            <a:avLst/>
            <a:gdLst/>
            <a:ahLst/>
            <a:cxnLst>
              <a:cxn ang="0">
                <a:pos x="228" y="151"/>
              </a:cxn>
              <a:cxn ang="0">
                <a:pos x="233" y="179"/>
              </a:cxn>
              <a:cxn ang="0">
                <a:pos x="266" y="193"/>
              </a:cxn>
              <a:cxn ang="0">
                <a:pos x="292" y="176"/>
              </a:cxn>
              <a:cxn ang="0">
                <a:pos x="323" y="203"/>
              </a:cxn>
              <a:cxn ang="0">
                <a:pos x="326" y="232"/>
              </a:cxn>
              <a:cxn ang="0">
                <a:pos x="322" y="296"/>
              </a:cxn>
              <a:cxn ang="0">
                <a:pos x="321" y="316"/>
              </a:cxn>
              <a:cxn ang="0">
                <a:pos x="332" y="326"/>
              </a:cxn>
              <a:cxn ang="0">
                <a:pos x="334" y="329"/>
              </a:cxn>
              <a:cxn ang="0">
                <a:pos x="334" y="341"/>
              </a:cxn>
              <a:cxn ang="0">
                <a:pos x="339" y="347"/>
              </a:cxn>
              <a:cxn ang="0">
                <a:pos x="340" y="349"/>
              </a:cxn>
              <a:cxn ang="0">
                <a:pos x="335" y="357"/>
              </a:cxn>
              <a:cxn ang="0">
                <a:pos x="333" y="367"/>
              </a:cxn>
              <a:cxn ang="0">
                <a:pos x="307" y="373"/>
              </a:cxn>
              <a:cxn ang="0">
                <a:pos x="270" y="386"/>
              </a:cxn>
              <a:cxn ang="0">
                <a:pos x="232" y="386"/>
              </a:cxn>
              <a:cxn ang="0">
                <a:pos x="213" y="389"/>
              </a:cxn>
              <a:cxn ang="0">
                <a:pos x="199" y="391"/>
              </a:cxn>
              <a:cxn ang="0">
                <a:pos x="192" y="384"/>
              </a:cxn>
              <a:cxn ang="0">
                <a:pos x="186" y="370"/>
              </a:cxn>
              <a:cxn ang="0">
                <a:pos x="175" y="350"/>
              </a:cxn>
              <a:cxn ang="0">
                <a:pos x="157" y="319"/>
              </a:cxn>
              <a:cxn ang="0">
                <a:pos x="125" y="298"/>
              </a:cxn>
              <a:cxn ang="0">
                <a:pos x="86" y="265"/>
              </a:cxn>
              <a:cxn ang="0">
                <a:pos x="63" y="229"/>
              </a:cxn>
              <a:cxn ang="0">
                <a:pos x="48" y="208"/>
              </a:cxn>
              <a:cxn ang="0">
                <a:pos x="19" y="160"/>
              </a:cxn>
              <a:cxn ang="0">
                <a:pos x="13" y="133"/>
              </a:cxn>
              <a:cxn ang="0">
                <a:pos x="11" y="88"/>
              </a:cxn>
              <a:cxn ang="0">
                <a:pos x="30" y="76"/>
              </a:cxn>
              <a:cxn ang="0">
                <a:pos x="58" y="69"/>
              </a:cxn>
              <a:cxn ang="0">
                <a:pos x="84" y="61"/>
              </a:cxn>
              <a:cxn ang="0">
                <a:pos x="79" y="16"/>
              </a:cxn>
              <a:cxn ang="0">
                <a:pos x="78" y="0"/>
              </a:cxn>
              <a:cxn ang="0">
                <a:pos x="106" y="18"/>
              </a:cxn>
              <a:cxn ang="0">
                <a:pos x="115" y="37"/>
              </a:cxn>
              <a:cxn ang="0">
                <a:pos x="145" y="76"/>
              </a:cxn>
              <a:cxn ang="0">
                <a:pos x="160" y="96"/>
              </a:cxn>
              <a:cxn ang="0">
                <a:pos x="166" y="101"/>
              </a:cxn>
              <a:cxn ang="0">
                <a:pos x="182" y="128"/>
              </a:cxn>
              <a:cxn ang="0">
                <a:pos x="203" y="131"/>
              </a:cxn>
              <a:cxn ang="0">
                <a:pos x="222" y="137"/>
              </a:cxn>
            </a:cxnLst>
            <a:rect l="0" t="0" r="r" b="b"/>
            <a:pathLst>
              <a:path w="340" h="391">
                <a:moveTo>
                  <a:pt x="222" y="137"/>
                </a:moveTo>
                <a:cubicBezTo>
                  <a:pt x="228" y="151"/>
                  <a:pt x="228" y="151"/>
                  <a:pt x="228" y="151"/>
                </a:cubicBezTo>
                <a:cubicBezTo>
                  <a:pt x="228" y="156"/>
                  <a:pt x="222" y="160"/>
                  <a:pt x="228" y="165"/>
                </a:cubicBezTo>
                <a:cubicBezTo>
                  <a:pt x="232" y="168"/>
                  <a:pt x="230" y="175"/>
                  <a:pt x="233" y="179"/>
                </a:cubicBezTo>
                <a:cubicBezTo>
                  <a:pt x="236" y="184"/>
                  <a:pt x="242" y="182"/>
                  <a:pt x="246" y="180"/>
                </a:cubicBezTo>
                <a:cubicBezTo>
                  <a:pt x="254" y="179"/>
                  <a:pt x="257" y="193"/>
                  <a:pt x="266" y="193"/>
                </a:cubicBezTo>
                <a:cubicBezTo>
                  <a:pt x="277" y="194"/>
                  <a:pt x="275" y="189"/>
                  <a:pt x="280" y="183"/>
                </a:cubicBezTo>
                <a:cubicBezTo>
                  <a:pt x="284" y="177"/>
                  <a:pt x="286" y="177"/>
                  <a:pt x="292" y="176"/>
                </a:cubicBezTo>
                <a:cubicBezTo>
                  <a:pt x="303" y="175"/>
                  <a:pt x="297" y="184"/>
                  <a:pt x="304" y="190"/>
                </a:cubicBezTo>
                <a:cubicBezTo>
                  <a:pt x="311" y="197"/>
                  <a:pt x="317" y="194"/>
                  <a:pt x="323" y="203"/>
                </a:cubicBezTo>
                <a:cubicBezTo>
                  <a:pt x="327" y="211"/>
                  <a:pt x="322" y="211"/>
                  <a:pt x="322" y="218"/>
                </a:cubicBezTo>
                <a:cubicBezTo>
                  <a:pt x="322" y="223"/>
                  <a:pt x="325" y="228"/>
                  <a:pt x="326" y="232"/>
                </a:cubicBezTo>
                <a:cubicBezTo>
                  <a:pt x="330" y="250"/>
                  <a:pt x="325" y="272"/>
                  <a:pt x="325" y="291"/>
                </a:cubicBezTo>
                <a:cubicBezTo>
                  <a:pt x="324" y="292"/>
                  <a:pt x="324" y="294"/>
                  <a:pt x="322" y="296"/>
                </a:cubicBezTo>
                <a:cubicBezTo>
                  <a:pt x="318" y="299"/>
                  <a:pt x="316" y="304"/>
                  <a:pt x="317" y="309"/>
                </a:cubicBezTo>
                <a:cubicBezTo>
                  <a:pt x="318" y="311"/>
                  <a:pt x="319" y="314"/>
                  <a:pt x="321" y="316"/>
                </a:cubicBezTo>
                <a:cubicBezTo>
                  <a:pt x="323" y="318"/>
                  <a:pt x="325" y="321"/>
                  <a:pt x="328" y="323"/>
                </a:cubicBezTo>
                <a:cubicBezTo>
                  <a:pt x="332" y="326"/>
                  <a:pt x="332" y="326"/>
                  <a:pt x="332" y="326"/>
                </a:cubicBezTo>
                <a:cubicBezTo>
                  <a:pt x="332" y="326"/>
                  <a:pt x="332" y="326"/>
                  <a:pt x="332" y="326"/>
                </a:cubicBezTo>
                <a:cubicBezTo>
                  <a:pt x="332" y="328"/>
                  <a:pt x="333" y="328"/>
                  <a:pt x="334" y="329"/>
                </a:cubicBezTo>
                <a:cubicBezTo>
                  <a:pt x="336" y="331"/>
                  <a:pt x="329" y="336"/>
                  <a:pt x="332" y="339"/>
                </a:cubicBezTo>
                <a:cubicBezTo>
                  <a:pt x="333" y="339"/>
                  <a:pt x="334" y="340"/>
                  <a:pt x="334" y="341"/>
                </a:cubicBezTo>
                <a:cubicBezTo>
                  <a:pt x="335" y="342"/>
                  <a:pt x="335" y="343"/>
                  <a:pt x="337" y="344"/>
                </a:cubicBezTo>
                <a:cubicBezTo>
                  <a:pt x="338" y="345"/>
                  <a:pt x="339" y="345"/>
                  <a:pt x="339" y="347"/>
                </a:cubicBezTo>
                <a:cubicBezTo>
                  <a:pt x="340" y="349"/>
                  <a:pt x="340" y="349"/>
                  <a:pt x="340" y="349"/>
                </a:cubicBezTo>
                <a:cubicBezTo>
                  <a:pt x="340" y="349"/>
                  <a:pt x="340" y="349"/>
                  <a:pt x="340" y="349"/>
                </a:cubicBezTo>
                <a:cubicBezTo>
                  <a:pt x="336" y="353"/>
                  <a:pt x="336" y="353"/>
                  <a:pt x="336" y="353"/>
                </a:cubicBezTo>
                <a:cubicBezTo>
                  <a:pt x="336" y="354"/>
                  <a:pt x="335" y="356"/>
                  <a:pt x="335" y="357"/>
                </a:cubicBezTo>
                <a:cubicBezTo>
                  <a:pt x="335" y="358"/>
                  <a:pt x="334" y="359"/>
                  <a:pt x="334" y="360"/>
                </a:cubicBezTo>
                <a:cubicBezTo>
                  <a:pt x="335" y="362"/>
                  <a:pt x="335" y="365"/>
                  <a:pt x="333" y="367"/>
                </a:cubicBezTo>
                <a:cubicBezTo>
                  <a:pt x="323" y="373"/>
                  <a:pt x="323" y="373"/>
                  <a:pt x="323" y="373"/>
                </a:cubicBezTo>
                <a:cubicBezTo>
                  <a:pt x="317" y="374"/>
                  <a:pt x="312" y="375"/>
                  <a:pt x="307" y="373"/>
                </a:cubicBezTo>
                <a:cubicBezTo>
                  <a:pt x="303" y="371"/>
                  <a:pt x="300" y="369"/>
                  <a:pt x="297" y="371"/>
                </a:cubicBezTo>
                <a:cubicBezTo>
                  <a:pt x="288" y="377"/>
                  <a:pt x="285" y="390"/>
                  <a:pt x="270" y="386"/>
                </a:cubicBezTo>
                <a:cubicBezTo>
                  <a:pt x="266" y="384"/>
                  <a:pt x="260" y="380"/>
                  <a:pt x="257" y="381"/>
                </a:cubicBezTo>
                <a:cubicBezTo>
                  <a:pt x="251" y="385"/>
                  <a:pt x="240" y="390"/>
                  <a:pt x="232" y="386"/>
                </a:cubicBezTo>
                <a:cubicBezTo>
                  <a:pt x="230" y="385"/>
                  <a:pt x="227" y="382"/>
                  <a:pt x="225" y="386"/>
                </a:cubicBezTo>
                <a:cubicBezTo>
                  <a:pt x="221" y="391"/>
                  <a:pt x="219" y="391"/>
                  <a:pt x="213" y="389"/>
                </a:cubicBezTo>
                <a:cubicBezTo>
                  <a:pt x="199" y="391"/>
                  <a:pt x="199" y="391"/>
                  <a:pt x="199" y="391"/>
                </a:cubicBezTo>
                <a:cubicBezTo>
                  <a:pt x="199" y="391"/>
                  <a:pt x="199" y="391"/>
                  <a:pt x="199" y="391"/>
                </a:cubicBezTo>
                <a:cubicBezTo>
                  <a:pt x="199" y="391"/>
                  <a:pt x="199" y="390"/>
                  <a:pt x="198" y="389"/>
                </a:cubicBezTo>
                <a:cubicBezTo>
                  <a:pt x="197" y="387"/>
                  <a:pt x="194" y="386"/>
                  <a:pt x="192" y="384"/>
                </a:cubicBezTo>
                <a:cubicBezTo>
                  <a:pt x="189" y="381"/>
                  <a:pt x="191" y="377"/>
                  <a:pt x="190" y="374"/>
                </a:cubicBezTo>
                <a:cubicBezTo>
                  <a:pt x="189" y="372"/>
                  <a:pt x="187" y="371"/>
                  <a:pt x="186" y="370"/>
                </a:cubicBezTo>
                <a:cubicBezTo>
                  <a:pt x="185" y="365"/>
                  <a:pt x="189" y="359"/>
                  <a:pt x="182" y="357"/>
                </a:cubicBezTo>
                <a:cubicBezTo>
                  <a:pt x="178" y="356"/>
                  <a:pt x="178" y="353"/>
                  <a:pt x="175" y="350"/>
                </a:cubicBezTo>
                <a:cubicBezTo>
                  <a:pt x="164" y="346"/>
                  <a:pt x="172" y="339"/>
                  <a:pt x="165" y="334"/>
                </a:cubicBezTo>
                <a:cubicBezTo>
                  <a:pt x="160" y="331"/>
                  <a:pt x="160" y="320"/>
                  <a:pt x="157" y="319"/>
                </a:cubicBezTo>
                <a:cubicBezTo>
                  <a:pt x="153" y="317"/>
                  <a:pt x="147" y="317"/>
                  <a:pt x="143" y="314"/>
                </a:cubicBezTo>
                <a:cubicBezTo>
                  <a:pt x="137" y="308"/>
                  <a:pt x="132" y="303"/>
                  <a:pt x="125" y="298"/>
                </a:cubicBezTo>
                <a:cubicBezTo>
                  <a:pt x="117" y="292"/>
                  <a:pt x="105" y="280"/>
                  <a:pt x="97" y="278"/>
                </a:cubicBezTo>
                <a:cubicBezTo>
                  <a:pt x="88" y="275"/>
                  <a:pt x="89" y="272"/>
                  <a:pt x="86" y="265"/>
                </a:cubicBezTo>
                <a:cubicBezTo>
                  <a:pt x="85" y="262"/>
                  <a:pt x="82" y="261"/>
                  <a:pt x="80" y="259"/>
                </a:cubicBezTo>
                <a:cubicBezTo>
                  <a:pt x="73" y="252"/>
                  <a:pt x="76" y="229"/>
                  <a:pt x="63" y="229"/>
                </a:cubicBezTo>
                <a:cubicBezTo>
                  <a:pt x="58" y="229"/>
                  <a:pt x="59" y="221"/>
                  <a:pt x="58" y="218"/>
                </a:cubicBezTo>
                <a:cubicBezTo>
                  <a:pt x="56" y="214"/>
                  <a:pt x="51" y="211"/>
                  <a:pt x="48" y="208"/>
                </a:cubicBezTo>
                <a:cubicBezTo>
                  <a:pt x="31" y="189"/>
                  <a:pt x="31" y="189"/>
                  <a:pt x="31" y="189"/>
                </a:cubicBezTo>
                <a:cubicBezTo>
                  <a:pt x="22" y="179"/>
                  <a:pt x="20" y="174"/>
                  <a:pt x="19" y="160"/>
                </a:cubicBezTo>
                <a:cubicBezTo>
                  <a:pt x="17" y="154"/>
                  <a:pt x="17" y="154"/>
                  <a:pt x="17" y="154"/>
                </a:cubicBezTo>
                <a:cubicBezTo>
                  <a:pt x="21" y="144"/>
                  <a:pt x="9" y="141"/>
                  <a:pt x="13" y="133"/>
                </a:cubicBezTo>
                <a:cubicBezTo>
                  <a:pt x="19" y="121"/>
                  <a:pt x="0" y="118"/>
                  <a:pt x="8" y="107"/>
                </a:cubicBezTo>
                <a:cubicBezTo>
                  <a:pt x="11" y="102"/>
                  <a:pt x="10" y="89"/>
                  <a:pt x="11" y="88"/>
                </a:cubicBezTo>
                <a:cubicBezTo>
                  <a:pt x="15" y="85"/>
                  <a:pt x="18" y="88"/>
                  <a:pt x="21" y="87"/>
                </a:cubicBezTo>
                <a:cubicBezTo>
                  <a:pt x="25" y="86"/>
                  <a:pt x="29" y="79"/>
                  <a:pt x="30" y="76"/>
                </a:cubicBezTo>
                <a:cubicBezTo>
                  <a:pt x="32" y="71"/>
                  <a:pt x="40" y="76"/>
                  <a:pt x="43" y="77"/>
                </a:cubicBezTo>
                <a:cubicBezTo>
                  <a:pt x="50" y="81"/>
                  <a:pt x="53" y="73"/>
                  <a:pt x="58" y="69"/>
                </a:cubicBezTo>
                <a:cubicBezTo>
                  <a:pt x="61" y="64"/>
                  <a:pt x="66" y="58"/>
                  <a:pt x="72" y="57"/>
                </a:cubicBezTo>
                <a:cubicBezTo>
                  <a:pt x="76" y="57"/>
                  <a:pt x="79" y="63"/>
                  <a:pt x="84" y="61"/>
                </a:cubicBezTo>
                <a:cubicBezTo>
                  <a:pt x="88" y="58"/>
                  <a:pt x="84" y="41"/>
                  <a:pt x="83" y="36"/>
                </a:cubicBezTo>
                <a:cubicBezTo>
                  <a:pt x="82" y="30"/>
                  <a:pt x="80" y="22"/>
                  <a:pt x="79" y="16"/>
                </a:cubicBezTo>
                <a:cubicBezTo>
                  <a:pt x="79" y="11"/>
                  <a:pt x="78" y="6"/>
                  <a:pt x="78" y="0"/>
                </a:cubicBezTo>
                <a:cubicBezTo>
                  <a:pt x="78" y="0"/>
                  <a:pt x="78" y="0"/>
                  <a:pt x="78" y="0"/>
                </a:cubicBezTo>
                <a:cubicBezTo>
                  <a:pt x="93" y="7"/>
                  <a:pt x="93" y="7"/>
                  <a:pt x="93" y="7"/>
                </a:cubicBezTo>
                <a:cubicBezTo>
                  <a:pt x="94" y="10"/>
                  <a:pt x="103" y="15"/>
                  <a:pt x="106" y="18"/>
                </a:cubicBezTo>
                <a:cubicBezTo>
                  <a:pt x="109" y="21"/>
                  <a:pt x="108" y="25"/>
                  <a:pt x="110" y="29"/>
                </a:cubicBezTo>
                <a:cubicBezTo>
                  <a:pt x="111" y="33"/>
                  <a:pt x="113" y="34"/>
                  <a:pt x="115" y="37"/>
                </a:cubicBezTo>
                <a:cubicBezTo>
                  <a:pt x="119" y="42"/>
                  <a:pt x="121" y="49"/>
                  <a:pt x="125" y="55"/>
                </a:cubicBezTo>
                <a:cubicBezTo>
                  <a:pt x="130" y="63"/>
                  <a:pt x="141" y="66"/>
                  <a:pt x="145" y="76"/>
                </a:cubicBezTo>
                <a:cubicBezTo>
                  <a:pt x="148" y="81"/>
                  <a:pt x="149" y="82"/>
                  <a:pt x="154" y="85"/>
                </a:cubicBezTo>
                <a:cubicBezTo>
                  <a:pt x="157" y="86"/>
                  <a:pt x="159" y="93"/>
                  <a:pt x="160" y="96"/>
                </a:cubicBezTo>
                <a:cubicBezTo>
                  <a:pt x="166" y="101"/>
                  <a:pt x="166" y="101"/>
                  <a:pt x="166" y="101"/>
                </a:cubicBezTo>
                <a:cubicBezTo>
                  <a:pt x="166" y="101"/>
                  <a:pt x="166" y="101"/>
                  <a:pt x="166" y="101"/>
                </a:cubicBezTo>
                <a:cubicBezTo>
                  <a:pt x="169" y="107"/>
                  <a:pt x="168" y="114"/>
                  <a:pt x="170" y="120"/>
                </a:cubicBezTo>
                <a:cubicBezTo>
                  <a:pt x="172" y="126"/>
                  <a:pt x="177" y="128"/>
                  <a:pt x="182" y="128"/>
                </a:cubicBezTo>
                <a:cubicBezTo>
                  <a:pt x="188" y="128"/>
                  <a:pt x="190" y="129"/>
                  <a:pt x="195" y="131"/>
                </a:cubicBezTo>
                <a:cubicBezTo>
                  <a:pt x="197" y="132"/>
                  <a:pt x="200" y="131"/>
                  <a:pt x="203" y="131"/>
                </a:cubicBezTo>
                <a:cubicBezTo>
                  <a:pt x="206" y="131"/>
                  <a:pt x="210" y="134"/>
                  <a:pt x="213" y="135"/>
                </a:cubicBezTo>
                <a:cubicBezTo>
                  <a:pt x="216" y="136"/>
                  <a:pt x="221" y="136"/>
                  <a:pt x="222" y="13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0" name="Freeform 39"/>
          <p:cNvSpPr>
            <a:spLocks/>
          </p:cNvSpPr>
          <p:nvPr/>
        </p:nvSpPr>
        <p:spPr bwMode="auto">
          <a:xfrm>
            <a:off x="7942730" y="2544483"/>
            <a:ext cx="643800" cy="427650"/>
          </a:xfrm>
          <a:custGeom>
            <a:avLst/>
            <a:gdLst/>
            <a:ahLst/>
            <a:cxnLst>
              <a:cxn ang="0">
                <a:pos x="38" y="56"/>
              </a:cxn>
              <a:cxn ang="0">
                <a:pos x="75" y="57"/>
              </a:cxn>
              <a:cxn ang="0">
                <a:pos x="115" y="61"/>
              </a:cxn>
              <a:cxn ang="0">
                <a:pos x="145" y="52"/>
              </a:cxn>
              <a:cxn ang="0">
                <a:pos x="174" y="21"/>
              </a:cxn>
              <a:cxn ang="0">
                <a:pos x="191" y="0"/>
              </a:cxn>
              <a:cxn ang="0">
                <a:pos x="198" y="14"/>
              </a:cxn>
              <a:cxn ang="0">
                <a:pos x="215" y="47"/>
              </a:cxn>
              <a:cxn ang="0">
                <a:pos x="243" y="45"/>
              </a:cxn>
              <a:cxn ang="0">
                <a:pos x="270" y="49"/>
              </a:cxn>
              <a:cxn ang="0">
                <a:pos x="316" y="36"/>
              </a:cxn>
              <a:cxn ang="0">
                <a:pos x="334" y="51"/>
              </a:cxn>
              <a:cxn ang="0">
                <a:pos x="335" y="59"/>
              </a:cxn>
              <a:cxn ang="0">
                <a:pos x="342" y="84"/>
              </a:cxn>
              <a:cxn ang="0">
                <a:pos x="344" y="113"/>
              </a:cxn>
              <a:cxn ang="0">
                <a:pos x="342" y="122"/>
              </a:cxn>
              <a:cxn ang="0">
                <a:pos x="342" y="125"/>
              </a:cxn>
              <a:cxn ang="0">
                <a:pos x="331" y="146"/>
              </a:cxn>
              <a:cxn ang="0">
                <a:pos x="302" y="177"/>
              </a:cxn>
              <a:cxn ang="0">
                <a:pos x="289" y="200"/>
              </a:cxn>
              <a:cxn ang="0">
                <a:pos x="270" y="222"/>
              </a:cxn>
              <a:cxn ang="0">
                <a:pos x="267" y="230"/>
              </a:cxn>
              <a:cxn ang="0">
                <a:pos x="248" y="219"/>
              </a:cxn>
              <a:cxn ang="0">
                <a:pos x="243" y="206"/>
              </a:cxn>
              <a:cxn ang="0">
                <a:pos x="230" y="180"/>
              </a:cxn>
              <a:cxn ang="0">
                <a:pos x="210" y="162"/>
              </a:cxn>
              <a:cxn ang="0">
                <a:pos x="202" y="157"/>
              </a:cxn>
              <a:cxn ang="0">
                <a:pos x="184" y="139"/>
              </a:cxn>
              <a:cxn ang="0">
                <a:pos x="170" y="132"/>
              </a:cxn>
              <a:cxn ang="0">
                <a:pos x="168" y="104"/>
              </a:cxn>
              <a:cxn ang="0">
                <a:pos x="153" y="115"/>
              </a:cxn>
              <a:cxn ang="0">
                <a:pos x="133" y="102"/>
              </a:cxn>
              <a:cxn ang="0">
                <a:pos x="98" y="120"/>
              </a:cxn>
              <a:cxn ang="0">
                <a:pos x="57" y="107"/>
              </a:cxn>
              <a:cxn ang="0">
                <a:pos x="12" y="79"/>
              </a:cxn>
              <a:cxn ang="0">
                <a:pos x="10" y="77"/>
              </a:cxn>
              <a:cxn ang="0">
                <a:pos x="4" y="69"/>
              </a:cxn>
            </a:cxnLst>
            <a:rect l="0" t="0" r="r" b="b"/>
            <a:pathLst>
              <a:path w="346" h="230">
                <a:moveTo>
                  <a:pt x="2" y="58"/>
                </a:moveTo>
                <a:cubicBezTo>
                  <a:pt x="16" y="62"/>
                  <a:pt x="25" y="38"/>
                  <a:pt x="38" y="56"/>
                </a:cubicBezTo>
                <a:cubicBezTo>
                  <a:pt x="42" y="62"/>
                  <a:pt x="48" y="58"/>
                  <a:pt x="52" y="56"/>
                </a:cubicBezTo>
                <a:cubicBezTo>
                  <a:pt x="61" y="52"/>
                  <a:pt x="66" y="57"/>
                  <a:pt x="75" y="57"/>
                </a:cubicBezTo>
                <a:cubicBezTo>
                  <a:pt x="81" y="57"/>
                  <a:pt x="80" y="48"/>
                  <a:pt x="89" y="53"/>
                </a:cubicBezTo>
                <a:cubicBezTo>
                  <a:pt x="93" y="56"/>
                  <a:pt x="109" y="61"/>
                  <a:pt x="115" y="61"/>
                </a:cubicBezTo>
                <a:cubicBezTo>
                  <a:pt x="120" y="61"/>
                  <a:pt x="123" y="57"/>
                  <a:pt x="128" y="55"/>
                </a:cubicBezTo>
                <a:cubicBezTo>
                  <a:pt x="133" y="52"/>
                  <a:pt x="140" y="55"/>
                  <a:pt x="145" y="52"/>
                </a:cubicBezTo>
                <a:cubicBezTo>
                  <a:pt x="148" y="46"/>
                  <a:pt x="150" y="40"/>
                  <a:pt x="153" y="34"/>
                </a:cubicBezTo>
                <a:cubicBezTo>
                  <a:pt x="157" y="25"/>
                  <a:pt x="168" y="28"/>
                  <a:pt x="174" y="21"/>
                </a:cubicBezTo>
                <a:cubicBezTo>
                  <a:pt x="177" y="17"/>
                  <a:pt x="179" y="14"/>
                  <a:pt x="182" y="10"/>
                </a:cubicBezTo>
                <a:cubicBezTo>
                  <a:pt x="185" y="7"/>
                  <a:pt x="189" y="3"/>
                  <a:pt x="191" y="0"/>
                </a:cubicBezTo>
                <a:cubicBezTo>
                  <a:pt x="191" y="0"/>
                  <a:pt x="191" y="0"/>
                  <a:pt x="191" y="0"/>
                </a:cubicBezTo>
                <a:cubicBezTo>
                  <a:pt x="198" y="7"/>
                  <a:pt x="197" y="4"/>
                  <a:pt x="198" y="14"/>
                </a:cubicBezTo>
                <a:cubicBezTo>
                  <a:pt x="199" y="19"/>
                  <a:pt x="204" y="23"/>
                  <a:pt x="206" y="27"/>
                </a:cubicBezTo>
                <a:cubicBezTo>
                  <a:pt x="210" y="34"/>
                  <a:pt x="209" y="42"/>
                  <a:pt x="215" y="47"/>
                </a:cubicBezTo>
                <a:cubicBezTo>
                  <a:pt x="221" y="52"/>
                  <a:pt x="223" y="57"/>
                  <a:pt x="231" y="52"/>
                </a:cubicBezTo>
                <a:cubicBezTo>
                  <a:pt x="234" y="50"/>
                  <a:pt x="239" y="44"/>
                  <a:pt x="243" y="45"/>
                </a:cubicBezTo>
                <a:cubicBezTo>
                  <a:pt x="245" y="46"/>
                  <a:pt x="247" y="49"/>
                  <a:pt x="251" y="50"/>
                </a:cubicBezTo>
                <a:cubicBezTo>
                  <a:pt x="255" y="52"/>
                  <a:pt x="265" y="49"/>
                  <a:pt x="270" y="49"/>
                </a:cubicBezTo>
                <a:cubicBezTo>
                  <a:pt x="277" y="49"/>
                  <a:pt x="284" y="53"/>
                  <a:pt x="291" y="50"/>
                </a:cubicBezTo>
                <a:cubicBezTo>
                  <a:pt x="300" y="44"/>
                  <a:pt x="302" y="32"/>
                  <a:pt x="316" y="36"/>
                </a:cubicBezTo>
                <a:cubicBezTo>
                  <a:pt x="320" y="38"/>
                  <a:pt x="326" y="40"/>
                  <a:pt x="328" y="44"/>
                </a:cubicBezTo>
                <a:cubicBezTo>
                  <a:pt x="330" y="47"/>
                  <a:pt x="329" y="51"/>
                  <a:pt x="334" y="51"/>
                </a:cubicBezTo>
                <a:cubicBezTo>
                  <a:pt x="334" y="51"/>
                  <a:pt x="334" y="51"/>
                  <a:pt x="334" y="51"/>
                </a:cubicBezTo>
                <a:cubicBezTo>
                  <a:pt x="335" y="59"/>
                  <a:pt x="335" y="59"/>
                  <a:pt x="335" y="59"/>
                </a:cubicBezTo>
                <a:cubicBezTo>
                  <a:pt x="338" y="60"/>
                  <a:pt x="340" y="62"/>
                  <a:pt x="340" y="66"/>
                </a:cubicBezTo>
                <a:cubicBezTo>
                  <a:pt x="339" y="71"/>
                  <a:pt x="339" y="79"/>
                  <a:pt x="342" y="84"/>
                </a:cubicBezTo>
                <a:cubicBezTo>
                  <a:pt x="346" y="89"/>
                  <a:pt x="344" y="100"/>
                  <a:pt x="342" y="106"/>
                </a:cubicBezTo>
                <a:cubicBezTo>
                  <a:pt x="343" y="108"/>
                  <a:pt x="344" y="110"/>
                  <a:pt x="344" y="113"/>
                </a:cubicBezTo>
                <a:cubicBezTo>
                  <a:pt x="343" y="115"/>
                  <a:pt x="342" y="117"/>
                  <a:pt x="342" y="119"/>
                </a:cubicBezTo>
                <a:cubicBezTo>
                  <a:pt x="342" y="120"/>
                  <a:pt x="342" y="121"/>
                  <a:pt x="342" y="122"/>
                </a:cubicBezTo>
                <a:cubicBezTo>
                  <a:pt x="342" y="123"/>
                  <a:pt x="342" y="124"/>
                  <a:pt x="342" y="125"/>
                </a:cubicBezTo>
                <a:cubicBezTo>
                  <a:pt x="342" y="125"/>
                  <a:pt x="342" y="125"/>
                  <a:pt x="342" y="125"/>
                </a:cubicBezTo>
                <a:cubicBezTo>
                  <a:pt x="332" y="131"/>
                  <a:pt x="332" y="131"/>
                  <a:pt x="332" y="131"/>
                </a:cubicBezTo>
                <a:cubicBezTo>
                  <a:pt x="328" y="136"/>
                  <a:pt x="333" y="141"/>
                  <a:pt x="331" y="146"/>
                </a:cubicBezTo>
                <a:cubicBezTo>
                  <a:pt x="328" y="152"/>
                  <a:pt x="322" y="151"/>
                  <a:pt x="317" y="153"/>
                </a:cubicBezTo>
                <a:cubicBezTo>
                  <a:pt x="302" y="157"/>
                  <a:pt x="309" y="167"/>
                  <a:pt x="302" y="177"/>
                </a:cubicBezTo>
                <a:cubicBezTo>
                  <a:pt x="298" y="184"/>
                  <a:pt x="303" y="187"/>
                  <a:pt x="298" y="193"/>
                </a:cubicBezTo>
                <a:cubicBezTo>
                  <a:pt x="295" y="196"/>
                  <a:pt x="290" y="197"/>
                  <a:pt x="289" y="200"/>
                </a:cubicBezTo>
                <a:cubicBezTo>
                  <a:pt x="286" y="205"/>
                  <a:pt x="284" y="211"/>
                  <a:pt x="281" y="215"/>
                </a:cubicBezTo>
                <a:cubicBezTo>
                  <a:pt x="277" y="219"/>
                  <a:pt x="272" y="220"/>
                  <a:pt x="270" y="222"/>
                </a:cubicBezTo>
                <a:cubicBezTo>
                  <a:pt x="268" y="224"/>
                  <a:pt x="269" y="228"/>
                  <a:pt x="267" y="230"/>
                </a:cubicBezTo>
                <a:cubicBezTo>
                  <a:pt x="267" y="230"/>
                  <a:pt x="267" y="230"/>
                  <a:pt x="267" y="230"/>
                </a:cubicBezTo>
                <a:cubicBezTo>
                  <a:pt x="248" y="219"/>
                  <a:pt x="248" y="219"/>
                  <a:pt x="248" y="219"/>
                </a:cubicBezTo>
                <a:cubicBezTo>
                  <a:pt x="248" y="219"/>
                  <a:pt x="248" y="219"/>
                  <a:pt x="248" y="219"/>
                </a:cubicBezTo>
                <a:cubicBezTo>
                  <a:pt x="247" y="212"/>
                  <a:pt x="247" y="212"/>
                  <a:pt x="247" y="212"/>
                </a:cubicBezTo>
                <a:cubicBezTo>
                  <a:pt x="247" y="209"/>
                  <a:pt x="245" y="207"/>
                  <a:pt x="243" y="206"/>
                </a:cubicBezTo>
                <a:cubicBezTo>
                  <a:pt x="239" y="204"/>
                  <a:pt x="240" y="202"/>
                  <a:pt x="239" y="198"/>
                </a:cubicBezTo>
                <a:cubicBezTo>
                  <a:pt x="238" y="191"/>
                  <a:pt x="232" y="187"/>
                  <a:pt x="230" y="180"/>
                </a:cubicBezTo>
                <a:cubicBezTo>
                  <a:pt x="230" y="178"/>
                  <a:pt x="229" y="169"/>
                  <a:pt x="228" y="168"/>
                </a:cubicBezTo>
                <a:cubicBezTo>
                  <a:pt x="222" y="164"/>
                  <a:pt x="216" y="169"/>
                  <a:pt x="210" y="162"/>
                </a:cubicBezTo>
                <a:cubicBezTo>
                  <a:pt x="208" y="159"/>
                  <a:pt x="206" y="158"/>
                  <a:pt x="202" y="157"/>
                </a:cubicBezTo>
                <a:cubicBezTo>
                  <a:pt x="202" y="157"/>
                  <a:pt x="202" y="157"/>
                  <a:pt x="202" y="157"/>
                </a:cubicBezTo>
                <a:cubicBezTo>
                  <a:pt x="197" y="157"/>
                  <a:pt x="191" y="154"/>
                  <a:pt x="191" y="149"/>
                </a:cubicBezTo>
                <a:cubicBezTo>
                  <a:pt x="191" y="144"/>
                  <a:pt x="192" y="136"/>
                  <a:pt x="184" y="139"/>
                </a:cubicBezTo>
                <a:cubicBezTo>
                  <a:pt x="180" y="141"/>
                  <a:pt x="177" y="147"/>
                  <a:pt x="174" y="139"/>
                </a:cubicBezTo>
                <a:cubicBezTo>
                  <a:pt x="173" y="137"/>
                  <a:pt x="172" y="134"/>
                  <a:pt x="170" y="132"/>
                </a:cubicBezTo>
                <a:cubicBezTo>
                  <a:pt x="169" y="125"/>
                  <a:pt x="169" y="121"/>
                  <a:pt x="169" y="114"/>
                </a:cubicBezTo>
                <a:cubicBezTo>
                  <a:pt x="169" y="111"/>
                  <a:pt x="172" y="103"/>
                  <a:pt x="168" y="104"/>
                </a:cubicBezTo>
                <a:cubicBezTo>
                  <a:pt x="166" y="104"/>
                  <a:pt x="161" y="104"/>
                  <a:pt x="159" y="106"/>
                </a:cubicBezTo>
                <a:cubicBezTo>
                  <a:pt x="155" y="108"/>
                  <a:pt x="156" y="112"/>
                  <a:pt x="153" y="115"/>
                </a:cubicBezTo>
                <a:cubicBezTo>
                  <a:pt x="151" y="117"/>
                  <a:pt x="142" y="108"/>
                  <a:pt x="140" y="106"/>
                </a:cubicBezTo>
                <a:cubicBezTo>
                  <a:pt x="138" y="105"/>
                  <a:pt x="134" y="102"/>
                  <a:pt x="133" y="102"/>
                </a:cubicBezTo>
                <a:cubicBezTo>
                  <a:pt x="127" y="101"/>
                  <a:pt x="124" y="106"/>
                  <a:pt x="119" y="107"/>
                </a:cubicBezTo>
                <a:cubicBezTo>
                  <a:pt x="111" y="111"/>
                  <a:pt x="104" y="114"/>
                  <a:pt x="98" y="120"/>
                </a:cubicBezTo>
                <a:cubicBezTo>
                  <a:pt x="94" y="123"/>
                  <a:pt x="88" y="128"/>
                  <a:pt x="82" y="126"/>
                </a:cubicBezTo>
                <a:cubicBezTo>
                  <a:pt x="73" y="122"/>
                  <a:pt x="65" y="113"/>
                  <a:pt x="57" y="107"/>
                </a:cubicBezTo>
                <a:cubicBezTo>
                  <a:pt x="51" y="102"/>
                  <a:pt x="42" y="100"/>
                  <a:pt x="37" y="95"/>
                </a:cubicBezTo>
                <a:cubicBezTo>
                  <a:pt x="29" y="88"/>
                  <a:pt x="23" y="81"/>
                  <a:pt x="12" y="79"/>
                </a:cubicBezTo>
                <a:cubicBezTo>
                  <a:pt x="12" y="79"/>
                  <a:pt x="12" y="79"/>
                  <a:pt x="12" y="79"/>
                </a:cubicBezTo>
                <a:cubicBezTo>
                  <a:pt x="11" y="79"/>
                  <a:pt x="11" y="78"/>
                  <a:pt x="10" y="77"/>
                </a:cubicBezTo>
                <a:cubicBezTo>
                  <a:pt x="10" y="76"/>
                  <a:pt x="9" y="75"/>
                  <a:pt x="8" y="74"/>
                </a:cubicBezTo>
                <a:cubicBezTo>
                  <a:pt x="7" y="73"/>
                  <a:pt x="5" y="71"/>
                  <a:pt x="4" y="69"/>
                </a:cubicBezTo>
                <a:cubicBezTo>
                  <a:pt x="2" y="67"/>
                  <a:pt x="0" y="61"/>
                  <a:pt x="2" y="5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1" name="Freeform 40"/>
          <p:cNvSpPr>
            <a:spLocks/>
          </p:cNvSpPr>
          <p:nvPr/>
        </p:nvSpPr>
        <p:spPr bwMode="auto">
          <a:xfrm>
            <a:off x="8163528" y="2835006"/>
            <a:ext cx="239392" cy="192908"/>
          </a:xfrm>
          <a:custGeom>
            <a:avLst/>
            <a:gdLst/>
            <a:ahLst/>
            <a:cxnLst>
              <a:cxn ang="0">
                <a:pos x="83" y="0"/>
              </a:cxn>
              <a:cxn ang="0">
                <a:pos x="91" y="5"/>
              </a:cxn>
              <a:cxn ang="0">
                <a:pos x="109" y="11"/>
              </a:cxn>
              <a:cxn ang="0">
                <a:pos x="111" y="23"/>
              </a:cxn>
              <a:cxn ang="0">
                <a:pos x="120" y="41"/>
              </a:cxn>
              <a:cxn ang="0">
                <a:pos x="124" y="49"/>
              </a:cxn>
              <a:cxn ang="0">
                <a:pos x="128" y="55"/>
              </a:cxn>
              <a:cxn ang="0">
                <a:pos x="129" y="62"/>
              </a:cxn>
              <a:cxn ang="0">
                <a:pos x="129" y="62"/>
              </a:cxn>
              <a:cxn ang="0">
                <a:pos x="122" y="67"/>
              </a:cxn>
              <a:cxn ang="0">
                <a:pos x="115" y="74"/>
              </a:cxn>
              <a:cxn ang="0">
                <a:pos x="101" y="95"/>
              </a:cxn>
              <a:cxn ang="0">
                <a:pos x="101" y="95"/>
              </a:cxn>
              <a:cxn ang="0">
                <a:pos x="83" y="99"/>
              </a:cxn>
              <a:cxn ang="0">
                <a:pos x="68" y="97"/>
              </a:cxn>
              <a:cxn ang="0">
                <a:pos x="55" y="103"/>
              </a:cxn>
              <a:cxn ang="0">
                <a:pos x="36" y="98"/>
              </a:cxn>
              <a:cxn ang="0">
                <a:pos x="9" y="88"/>
              </a:cxn>
              <a:cxn ang="0">
                <a:pos x="9" y="88"/>
              </a:cxn>
              <a:cxn ang="0">
                <a:pos x="13" y="77"/>
              </a:cxn>
              <a:cxn ang="0">
                <a:pos x="18" y="68"/>
              </a:cxn>
              <a:cxn ang="0">
                <a:pos x="11" y="44"/>
              </a:cxn>
              <a:cxn ang="0">
                <a:pos x="6" y="36"/>
              </a:cxn>
              <a:cxn ang="0">
                <a:pos x="1" y="25"/>
              </a:cxn>
              <a:cxn ang="0">
                <a:pos x="15" y="20"/>
              </a:cxn>
              <a:cxn ang="0">
                <a:pos x="37" y="23"/>
              </a:cxn>
              <a:cxn ang="0">
                <a:pos x="61" y="23"/>
              </a:cxn>
              <a:cxn ang="0">
                <a:pos x="72" y="28"/>
              </a:cxn>
              <a:cxn ang="0">
                <a:pos x="79" y="19"/>
              </a:cxn>
              <a:cxn ang="0">
                <a:pos x="83" y="0"/>
              </a:cxn>
            </a:cxnLst>
            <a:rect l="0" t="0" r="r" b="b"/>
            <a:pathLst>
              <a:path w="129" h="103">
                <a:moveTo>
                  <a:pt x="83" y="0"/>
                </a:moveTo>
                <a:cubicBezTo>
                  <a:pt x="87" y="1"/>
                  <a:pt x="89" y="2"/>
                  <a:pt x="91" y="5"/>
                </a:cubicBezTo>
                <a:cubicBezTo>
                  <a:pt x="97" y="12"/>
                  <a:pt x="103" y="7"/>
                  <a:pt x="109" y="11"/>
                </a:cubicBezTo>
                <a:cubicBezTo>
                  <a:pt x="110" y="12"/>
                  <a:pt x="111" y="21"/>
                  <a:pt x="111" y="23"/>
                </a:cubicBezTo>
                <a:cubicBezTo>
                  <a:pt x="113" y="30"/>
                  <a:pt x="119" y="34"/>
                  <a:pt x="120" y="41"/>
                </a:cubicBezTo>
                <a:cubicBezTo>
                  <a:pt x="121" y="45"/>
                  <a:pt x="120" y="47"/>
                  <a:pt x="124" y="49"/>
                </a:cubicBezTo>
                <a:cubicBezTo>
                  <a:pt x="126" y="50"/>
                  <a:pt x="128" y="52"/>
                  <a:pt x="128" y="55"/>
                </a:cubicBezTo>
                <a:cubicBezTo>
                  <a:pt x="129" y="62"/>
                  <a:pt x="129" y="62"/>
                  <a:pt x="129" y="62"/>
                </a:cubicBezTo>
                <a:cubicBezTo>
                  <a:pt x="129" y="62"/>
                  <a:pt x="129" y="62"/>
                  <a:pt x="129" y="62"/>
                </a:cubicBezTo>
                <a:cubicBezTo>
                  <a:pt x="127" y="64"/>
                  <a:pt x="124" y="65"/>
                  <a:pt x="122" y="67"/>
                </a:cubicBezTo>
                <a:cubicBezTo>
                  <a:pt x="119" y="69"/>
                  <a:pt x="117" y="72"/>
                  <a:pt x="115" y="74"/>
                </a:cubicBezTo>
                <a:cubicBezTo>
                  <a:pt x="107" y="79"/>
                  <a:pt x="106" y="88"/>
                  <a:pt x="101" y="95"/>
                </a:cubicBezTo>
                <a:cubicBezTo>
                  <a:pt x="101" y="95"/>
                  <a:pt x="101" y="95"/>
                  <a:pt x="101" y="95"/>
                </a:cubicBezTo>
                <a:cubicBezTo>
                  <a:pt x="96" y="97"/>
                  <a:pt x="88" y="102"/>
                  <a:pt x="83" y="99"/>
                </a:cubicBezTo>
                <a:cubicBezTo>
                  <a:pt x="79" y="96"/>
                  <a:pt x="73" y="91"/>
                  <a:pt x="68" y="97"/>
                </a:cubicBezTo>
                <a:cubicBezTo>
                  <a:pt x="65" y="101"/>
                  <a:pt x="61" y="103"/>
                  <a:pt x="55" y="103"/>
                </a:cubicBezTo>
                <a:cubicBezTo>
                  <a:pt x="49" y="103"/>
                  <a:pt x="42" y="101"/>
                  <a:pt x="36" y="98"/>
                </a:cubicBezTo>
                <a:cubicBezTo>
                  <a:pt x="27" y="95"/>
                  <a:pt x="18" y="93"/>
                  <a:pt x="9" y="88"/>
                </a:cubicBezTo>
                <a:cubicBezTo>
                  <a:pt x="9" y="88"/>
                  <a:pt x="9" y="88"/>
                  <a:pt x="9" y="88"/>
                </a:cubicBezTo>
                <a:cubicBezTo>
                  <a:pt x="10" y="84"/>
                  <a:pt x="12" y="81"/>
                  <a:pt x="13" y="77"/>
                </a:cubicBezTo>
                <a:cubicBezTo>
                  <a:pt x="14" y="74"/>
                  <a:pt x="17" y="71"/>
                  <a:pt x="18" y="68"/>
                </a:cubicBezTo>
                <a:cubicBezTo>
                  <a:pt x="18" y="62"/>
                  <a:pt x="17" y="48"/>
                  <a:pt x="11" y="44"/>
                </a:cubicBezTo>
                <a:cubicBezTo>
                  <a:pt x="8" y="42"/>
                  <a:pt x="7" y="40"/>
                  <a:pt x="6" y="36"/>
                </a:cubicBezTo>
                <a:cubicBezTo>
                  <a:pt x="4" y="33"/>
                  <a:pt x="0" y="28"/>
                  <a:pt x="1" y="25"/>
                </a:cubicBezTo>
                <a:cubicBezTo>
                  <a:pt x="3" y="20"/>
                  <a:pt x="11" y="23"/>
                  <a:pt x="15" y="20"/>
                </a:cubicBezTo>
                <a:cubicBezTo>
                  <a:pt x="21" y="18"/>
                  <a:pt x="31" y="21"/>
                  <a:pt x="37" y="23"/>
                </a:cubicBezTo>
                <a:cubicBezTo>
                  <a:pt x="46" y="25"/>
                  <a:pt x="53" y="23"/>
                  <a:pt x="61" y="23"/>
                </a:cubicBezTo>
                <a:cubicBezTo>
                  <a:pt x="66" y="23"/>
                  <a:pt x="68" y="25"/>
                  <a:pt x="72" y="28"/>
                </a:cubicBezTo>
                <a:cubicBezTo>
                  <a:pt x="77" y="30"/>
                  <a:pt x="78" y="21"/>
                  <a:pt x="79" y="19"/>
                </a:cubicBezTo>
                <a:cubicBezTo>
                  <a:pt x="83" y="11"/>
                  <a:pt x="81" y="7"/>
                  <a:pt x="83"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2" name="Freeform 41"/>
          <p:cNvSpPr>
            <a:spLocks/>
          </p:cNvSpPr>
          <p:nvPr/>
        </p:nvSpPr>
        <p:spPr bwMode="auto">
          <a:xfrm>
            <a:off x="8216984" y="3304491"/>
            <a:ext cx="185935" cy="197556"/>
          </a:xfrm>
          <a:custGeom>
            <a:avLst/>
            <a:gdLst/>
            <a:ahLst/>
            <a:cxnLst>
              <a:cxn ang="0">
                <a:pos x="3" y="23"/>
              </a:cxn>
              <a:cxn ang="0">
                <a:pos x="5" y="26"/>
              </a:cxn>
              <a:cxn ang="0">
                <a:pos x="3" y="36"/>
              </a:cxn>
              <a:cxn ang="0">
                <a:pos x="5" y="38"/>
              </a:cxn>
              <a:cxn ang="0">
                <a:pos x="8" y="41"/>
              </a:cxn>
              <a:cxn ang="0">
                <a:pos x="10" y="44"/>
              </a:cxn>
              <a:cxn ang="0">
                <a:pos x="11" y="46"/>
              </a:cxn>
              <a:cxn ang="0">
                <a:pos x="11" y="46"/>
              </a:cxn>
              <a:cxn ang="0">
                <a:pos x="19" y="51"/>
              </a:cxn>
              <a:cxn ang="0">
                <a:pos x="15" y="57"/>
              </a:cxn>
              <a:cxn ang="0">
                <a:pos x="17" y="61"/>
              </a:cxn>
              <a:cxn ang="0">
                <a:pos x="18" y="68"/>
              </a:cxn>
              <a:cxn ang="0">
                <a:pos x="21" y="82"/>
              </a:cxn>
              <a:cxn ang="0">
                <a:pos x="40" y="86"/>
              </a:cxn>
              <a:cxn ang="0">
                <a:pos x="40" y="92"/>
              </a:cxn>
              <a:cxn ang="0">
                <a:pos x="42" y="97"/>
              </a:cxn>
              <a:cxn ang="0">
                <a:pos x="48" y="101"/>
              </a:cxn>
              <a:cxn ang="0">
                <a:pos x="47" y="103"/>
              </a:cxn>
              <a:cxn ang="0">
                <a:pos x="48" y="106"/>
              </a:cxn>
              <a:cxn ang="0">
                <a:pos x="48" y="106"/>
              </a:cxn>
              <a:cxn ang="0">
                <a:pos x="53" y="105"/>
              </a:cxn>
              <a:cxn ang="0">
                <a:pos x="60" y="99"/>
              </a:cxn>
              <a:cxn ang="0">
                <a:pos x="64" y="99"/>
              </a:cxn>
              <a:cxn ang="0">
                <a:pos x="71" y="99"/>
              </a:cxn>
              <a:cxn ang="0">
                <a:pos x="75" y="98"/>
              </a:cxn>
              <a:cxn ang="0">
                <a:pos x="78" y="100"/>
              </a:cxn>
              <a:cxn ang="0">
                <a:pos x="88" y="99"/>
              </a:cxn>
              <a:cxn ang="0">
                <a:pos x="93" y="92"/>
              </a:cxn>
              <a:cxn ang="0">
                <a:pos x="100" y="91"/>
              </a:cxn>
              <a:cxn ang="0">
                <a:pos x="100" y="91"/>
              </a:cxn>
              <a:cxn ang="0">
                <a:pos x="100" y="86"/>
              </a:cxn>
              <a:cxn ang="0">
                <a:pos x="99" y="81"/>
              </a:cxn>
              <a:cxn ang="0">
                <a:pos x="99" y="77"/>
              </a:cxn>
              <a:cxn ang="0">
                <a:pos x="99" y="75"/>
              </a:cxn>
              <a:cxn ang="0">
                <a:pos x="99" y="75"/>
              </a:cxn>
              <a:cxn ang="0">
                <a:pos x="96" y="70"/>
              </a:cxn>
              <a:cxn ang="0">
                <a:pos x="89" y="47"/>
              </a:cxn>
              <a:cxn ang="0">
                <a:pos x="93" y="43"/>
              </a:cxn>
              <a:cxn ang="0">
                <a:pos x="90" y="40"/>
              </a:cxn>
              <a:cxn ang="0">
                <a:pos x="87" y="35"/>
              </a:cxn>
              <a:cxn ang="0">
                <a:pos x="87" y="26"/>
              </a:cxn>
              <a:cxn ang="0">
                <a:pos x="88" y="20"/>
              </a:cxn>
              <a:cxn ang="0">
                <a:pos x="90" y="10"/>
              </a:cxn>
              <a:cxn ang="0">
                <a:pos x="90" y="10"/>
              </a:cxn>
              <a:cxn ang="0">
                <a:pos x="90" y="1"/>
              </a:cxn>
              <a:cxn ang="0">
                <a:pos x="77" y="0"/>
              </a:cxn>
              <a:cxn ang="0">
                <a:pos x="77" y="0"/>
              </a:cxn>
              <a:cxn ang="0">
                <a:pos x="71" y="2"/>
              </a:cxn>
              <a:cxn ang="0">
                <a:pos x="33" y="8"/>
              </a:cxn>
              <a:cxn ang="0">
                <a:pos x="23" y="11"/>
              </a:cxn>
              <a:cxn ang="0">
                <a:pos x="17" y="12"/>
              </a:cxn>
              <a:cxn ang="0">
                <a:pos x="3" y="23"/>
              </a:cxn>
            </a:cxnLst>
            <a:rect l="0" t="0" r="r" b="b"/>
            <a:pathLst>
              <a:path w="100" h="107">
                <a:moveTo>
                  <a:pt x="3" y="23"/>
                </a:moveTo>
                <a:cubicBezTo>
                  <a:pt x="3" y="25"/>
                  <a:pt x="4" y="25"/>
                  <a:pt x="5" y="26"/>
                </a:cubicBezTo>
                <a:cubicBezTo>
                  <a:pt x="7" y="28"/>
                  <a:pt x="0" y="33"/>
                  <a:pt x="3" y="36"/>
                </a:cubicBezTo>
                <a:cubicBezTo>
                  <a:pt x="4" y="36"/>
                  <a:pt x="5" y="37"/>
                  <a:pt x="5" y="38"/>
                </a:cubicBezTo>
                <a:cubicBezTo>
                  <a:pt x="6" y="39"/>
                  <a:pt x="6" y="40"/>
                  <a:pt x="8" y="41"/>
                </a:cubicBezTo>
                <a:cubicBezTo>
                  <a:pt x="9" y="42"/>
                  <a:pt x="10" y="42"/>
                  <a:pt x="10" y="44"/>
                </a:cubicBezTo>
                <a:cubicBezTo>
                  <a:pt x="11" y="46"/>
                  <a:pt x="11" y="46"/>
                  <a:pt x="11" y="46"/>
                </a:cubicBezTo>
                <a:cubicBezTo>
                  <a:pt x="11" y="46"/>
                  <a:pt x="11" y="46"/>
                  <a:pt x="11" y="46"/>
                </a:cubicBezTo>
                <a:cubicBezTo>
                  <a:pt x="13" y="47"/>
                  <a:pt x="19" y="48"/>
                  <a:pt x="19" y="51"/>
                </a:cubicBezTo>
                <a:cubicBezTo>
                  <a:pt x="20" y="53"/>
                  <a:pt x="15" y="54"/>
                  <a:pt x="15" y="57"/>
                </a:cubicBezTo>
                <a:cubicBezTo>
                  <a:pt x="16" y="58"/>
                  <a:pt x="17" y="60"/>
                  <a:pt x="17" y="61"/>
                </a:cubicBezTo>
                <a:cubicBezTo>
                  <a:pt x="17" y="64"/>
                  <a:pt x="16" y="65"/>
                  <a:pt x="18" y="68"/>
                </a:cubicBezTo>
                <a:cubicBezTo>
                  <a:pt x="29" y="70"/>
                  <a:pt x="21" y="74"/>
                  <a:pt x="21" y="82"/>
                </a:cubicBezTo>
                <a:cubicBezTo>
                  <a:pt x="21" y="92"/>
                  <a:pt x="32" y="85"/>
                  <a:pt x="40" y="86"/>
                </a:cubicBezTo>
                <a:cubicBezTo>
                  <a:pt x="41" y="87"/>
                  <a:pt x="40" y="90"/>
                  <a:pt x="40" y="92"/>
                </a:cubicBezTo>
                <a:cubicBezTo>
                  <a:pt x="40" y="93"/>
                  <a:pt x="40" y="96"/>
                  <a:pt x="42" y="97"/>
                </a:cubicBezTo>
                <a:cubicBezTo>
                  <a:pt x="43" y="98"/>
                  <a:pt x="48" y="98"/>
                  <a:pt x="48" y="101"/>
                </a:cubicBezTo>
                <a:cubicBezTo>
                  <a:pt x="48" y="101"/>
                  <a:pt x="47" y="102"/>
                  <a:pt x="47" y="103"/>
                </a:cubicBezTo>
                <a:cubicBezTo>
                  <a:pt x="47" y="104"/>
                  <a:pt x="47" y="105"/>
                  <a:pt x="48" y="106"/>
                </a:cubicBezTo>
                <a:cubicBezTo>
                  <a:pt x="48" y="106"/>
                  <a:pt x="48" y="106"/>
                  <a:pt x="48" y="106"/>
                </a:cubicBezTo>
                <a:cubicBezTo>
                  <a:pt x="50" y="104"/>
                  <a:pt x="50" y="103"/>
                  <a:pt x="53" y="105"/>
                </a:cubicBezTo>
                <a:cubicBezTo>
                  <a:pt x="60" y="107"/>
                  <a:pt x="56" y="99"/>
                  <a:pt x="60" y="99"/>
                </a:cubicBezTo>
                <a:cubicBezTo>
                  <a:pt x="61" y="99"/>
                  <a:pt x="62" y="99"/>
                  <a:pt x="64" y="99"/>
                </a:cubicBezTo>
                <a:cubicBezTo>
                  <a:pt x="67" y="100"/>
                  <a:pt x="68" y="97"/>
                  <a:pt x="71" y="99"/>
                </a:cubicBezTo>
                <a:cubicBezTo>
                  <a:pt x="73" y="101"/>
                  <a:pt x="73" y="98"/>
                  <a:pt x="75" y="98"/>
                </a:cubicBezTo>
                <a:cubicBezTo>
                  <a:pt x="77" y="98"/>
                  <a:pt x="78" y="99"/>
                  <a:pt x="78" y="100"/>
                </a:cubicBezTo>
                <a:cubicBezTo>
                  <a:pt x="81" y="101"/>
                  <a:pt x="85" y="101"/>
                  <a:pt x="88" y="99"/>
                </a:cubicBezTo>
                <a:cubicBezTo>
                  <a:pt x="90" y="98"/>
                  <a:pt x="90" y="94"/>
                  <a:pt x="93" y="92"/>
                </a:cubicBezTo>
                <a:cubicBezTo>
                  <a:pt x="100" y="91"/>
                  <a:pt x="100" y="91"/>
                  <a:pt x="100" y="91"/>
                </a:cubicBezTo>
                <a:cubicBezTo>
                  <a:pt x="100" y="91"/>
                  <a:pt x="100" y="91"/>
                  <a:pt x="100" y="91"/>
                </a:cubicBezTo>
                <a:cubicBezTo>
                  <a:pt x="100" y="89"/>
                  <a:pt x="100" y="88"/>
                  <a:pt x="100" y="86"/>
                </a:cubicBezTo>
                <a:cubicBezTo>
                  <a:pt x="100" y="84"/>
                  <a:pt x="99" y="83"/>
                  <a:pt x="99" y="81"/>
                </a:cubicBezTo>
                <a:cubicBezTo>
                  <a:pt x="99" y="80"/>
                  <a:pt x="100" y="78"/>
                  <a:pt x="99" y="77"/>
                </a:cubicBezTo>
                <a:cubicBezTo>
                  <a:pt x="99" y="76"/>
                  <a:pt x="99" y="76"/>
                  <a:pt x="99" y="75"/>
                </a:cubicBezTo>
                <a:cubicBezTo>
                  <a:pt x="99" y="75"/>
                  <a:pt x="99" y="75"/>
                  <a:pt x="99" y="75"/>
                </a:cubicBezTo>
                <a:cubicBezTo>
                  <a:pt x="96" y="70"/>
                  <a:pt x="96" y="70"/>
                  <a:pt x="96" y="70"/>
                </a:cubicBezTo>
                <a:cubicBezTo>
                  <a:pt x="94" y="65"/>
                  <a:pt x="84" y="51"/>
                  <a:pt x="89" y="47"/>
                </a:cubicBezTo>
                <a:cubicBezTo>
                  <a:pt x="91" y="46"/>
                  <a:pt x="92" y="43"/>
                  <a:pt x="93" y="43"/>
                </a:cubicBezTo>
                <a:cubicBezTo>
                  <a:pt x="93" y="42"/>
                  <a:pt x="90" y="40"/>
                  <a:pt x="90" y="40"/>
                </a:cubicBezTo>
                <a:cubicBezTo>
                  <a:pt x="89" y="38"/>
                  <a:pt x="88" y="37"/>
                  <a:pt x="87" y="35"/>
                </a:cubicBezTo>
                <a:cubicBezTo>
                  <a:pt x="85" y="32"/>
                  <a:pt x="89" y="29"/>
                  <a:pt x="87" y="26"/>
                </a:cubicBezTo>
                <a:cubicBezTo>
                  <a:pt x="86" y="24"/>
                  <a:pt x="87" y="23"/>
                  <a:pt x="88" y="20"/>
                </a:cubicBezTo>
                <a:cubicBezTo>
                  <a:pt x="90" y="10"/>
                  <a:pt x="90" y="10"/>
                  <a:pt x="90" y="10"/>
                </a:cubicBezTo>
                <a:cubicBezTo>
                  <a:pt x="90" y="10"/>
                  <a:pt x="90" y="10"/>
                  <a:pt x="90" y="10"/>
                </a:cubicBezTo>
                <a:cubicBezTo>
                  <a:pt x="90" y="1"/>
                  <a:pt x="90" y="1"/>
                  <a:pt x="90" y="1"/>
                </a:cubicBezTo>
                <a:cubicBezTo>
                  <a:pt x="77" y="0"/>
                  <a:pt x="77" y="0"/>
                  <a:pt x="77" y="0"/>
                </a:cubicBezTo>
                <a:cubicBezTo>
                  <a:pt x="77" y="0"/>
                  <a:pt x="77" y="0"/>
                  <a:pt x="77" y="0"/>
                </a:cubicBezTo>
                <a:cubicBezTo>
                  <a:pt x="71" y="2"/>
                  <a:pt x="71" y="2"/>
                  <a:pt x="71" y="2"/>
                </a:cubicBezTo>
                <a:cubicBezTo>
                  <a:pt x="59" y="11"/>
                  <a:pt x="46" y="2"/>
                  <a:pt x="33" y="8"/>
                </a:cubicBezTo>
                <a:cubicBezTo>
                  <a:pt x="29" y="9"/>
                  <a:pt x="27" y="8"/>
                  <a:pt x="23" y="11"/>
                </a:cubicBezTo>
                <a:cubicBezTo>
                  <a:pt x="21" y="12"/>
                  <a:pt x="19" y="11"/>
                  <a:pt x="17" y="12"/>
                </a:cubicBezTo>
                <a:cubicBezTo>
                  <a:pt x="12" y="14"/>
                  <a:pt x="10" y="23"/>
                  <a:pt x="3" y="2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3" name="Freeform 42"/>
          <p:cNvSpPr>
            <a:spLocks/>
          </p:cNvSpPr>
          <p:nvPr/>
        </p:nvSpPr>
        <p:spPr bwMode="auto">
          <a:xfrm>
            <a:off x="7972945" y="3390485"/>
            <a:ext cx="334683" cy="311441"/>
          </a:xfrm>
          <a:custGeom>
            <a:avLst/>
            <a:gdLst/>
            <a:ahLst/>
            <a:cxnLst>
              <a:cxn ang="0">
                <a:pos x="142" y="0"/>
              </a:cxn>
              <a:cxn ang="0">
                <a:pos x="150" y="5"/>
              </a:cxn>
              <a:cxn ang="0">
                <a:pos x="146" y="11"/>
              </a:cxn>
              <a:cxn ang="0">
                <a:pos x="148" y="15"/>
              </a:cxn>
              <a:cxn ang="0">
                <a:pos x="149" y="22"/>
              </a:cxn>
              <a:cxn ang="0">
                <a:pos x="152" y="36"/>
              </a:cxn>
              <a:cxn ang="0">
                <a:pos x="171" y="40"/>
              </a:cxn>
              <a:cxn ang="0">
                <a:pos x="171" y="46"/>
              </a:cxn>
              <a:cxn ang="0">
                <a:pos x="173" y="51"/>
              </a:cxn>
              <a:cxn ang="0">
                <a:pos x="179" y="55"/>
              </a:cxn>
              <a:cxn ang="0">
                <a:pos x="178" y="57"/>
              </a:cxn>
              <a:cxn ang="0">
                <a:pos x="179" y="60"/>
              </a:cxn>
              <a:cxn ang="0">
                <a:pos x="179" y="60"/>
              </a:cxn>
              <a:cxn ang="0">
                <a:pos x="178" y="64"/>
              </a:cxn>
              <a:cxn ang="0">
                <a:pos x="174" y="68"/>
              </a:cxn>
              <a:cxn ang="0">
                <a:pos x="174" y="72"/>
              </a:cxn>
              <a:cxn ang="0">
                <a:pos x="173" y="81"/>
              </a:cxn>
              <a:cxn ang="0">
                <a:pos x="172" y="89"/>
              </a:cxn>
              <a:cxn ang="0">
                <a:pos x="172" y="89"/>
              </a:cxn>
              <a:cxn ang="0">
                <a:pos x="165" y="90"/>
              </a:cxn>
              <a:cxn ang="0">
                <a:pos x="158" y="91"/>
              </a:cxn>
              <a:cxn ang="0">
                <a:pos x="154" y="87"/>
              </a:cxn>
              <a:cxn ang="0">
                <a:pos x="142" y="106"/>
              </a:cxn>
              <a:cxn ang="0">
                <a:pos x="138" y="123"/>
              </a:cxn>
              <a:cxn ang="0">
                <a:pos x="138" y="123"/>
              </a:cxn>
              <a:cxn ang="0">
                <a:pos x="131" y="122"/>
              </a:cxn>
              <a:cxn ang="0">
                <a:pos x="129" y="122"/>
              </a:cxn>
              <a:cxn ang="0">
                <a:pos x="125" y="123"/>
              </a:cxn>
              <a:cxn ang="0">
                <a:pos x="121" y="122"/>
              </a:cxn>
              <a:cxn ang="0">
                <a:pos x="115" y="124"/>
              </a:cxn>
              <a:cxn ang="0">
                <a:pos x="96" y="144"/>
              </a:cxn>
              <a:cxn ang="0">
                <a:pos x="72" y="152"/>
              </a:cxn>
              <a:cxn ang="0">
                <a:pos x="54" y="152"/>
              </a:cxn>
              <a:cxn ang="0">
                <a:pos x="35" y="144"/>
              </a:cxn>
              <a:cxn ang="0">
                <a:pos x="17" y="156"/>
              </a:cxn>
              <a:cxn ang="0">
                <a:pos x="9" y="147"/>
              </a:cxn>
              <a:cxn ang="0">
                <a:pos x="9" y="147"/>
              </a:cxn>
              <a:cxn ang="0">
                <a:pos x="7" y="128"/>
              </a:cxn>
              <a:cxn ang="0">
                <a:pos x="9" y="118"/>
              </a:cxn>
              <a:cxn ang="0">
                <a:pos x="7" y="85"/>
              </a:cxn>
              <a:cxn ang="0">
                <a:pos x="4" y="74"/>
              </a:cxn>
              <a:cxn ang="0">
                <a:pos x="0" y="55"/>
              </a:cxn>
              <a:cxn ang="0">
                <a:pos x="1" y="42"/>
              </a:cxn>
              <a:cxn ang="0">
                <a:pos x="1" y="42"/>
              </a:cxn>
              <a:cxn ang="0">
                <a:pos x="15" y="40"/>
              </a:cxn>
              <a:cxn ang="0">
                <a:pos x="27" y="37"/>
              </a:cxn>
              <a:cxn ang="0">
                <a:pos x="34" y="37"/>
              </a:cxn>
              <a:cxn ang="0">
                <a:pos x="59" y="32"/>
              </a:cxn>
              <a:cxn ang="0">
                <a:pos x="72" y="37"/>
              </a:cxn>
              <a:cxn ang="0">
                <a:pos x="99" y="22"/>
              </a:cxn>
              <a:cxn ang="0">
                <a:pos x="109" y="24"/>
              </a:cxn>
              <a:cxn ang="0">
                <a:pos x="125" y="24"/>
              </a:cxn>
              <a:cxn ang="0">
                <a:pos x="135" y="18"/>
              </a:cxn>
              <a:cxn ang="0">
                <a:pos x="136" y="11"/>
              </a:cxn>
              <a:cxn ang="0">
                <a:pos x="137" y="8"/>
              </a:cxn>
              <a:cxn ang="0">
                <a:pos x="138" y="4"/>
              </a:cxn>
              <a:cxn ang="0">
                <a:pos x="142" y="0"/>
              </a:cxn>
            </a:cxnLst>
            <a:rect l="0" t="0" r="r" b="b"/>
            <a:pathLst>
              <a:path w="179" h="168">
                <a:moveTo>
                  <a:pt x="142" y="0"/>
                </a:moveTo>
                <a:cubicBezTo>
                  <a:pt x="144" y="1"/>
                  <a:pt x="150" y="2"/>
                  <a:pt x="150" y="5"/>
                </a:cubicBezTo>
                <a:cubicBezTo>
                  <a:pt x="151" y="7"/>
                  <a:pt x="146" y="8"/>
                  <a:pt x="146" y="11"/>
                </a:cubicBezTo>
                <a:cubicBezTo>
                  <a:pt x="147" y="12"/>
                  <a:pt x="148" y="14"/>
                  <a:pt x="148" y="15"/>
                </a:cubicBezTo>
                <a:cubicBezTo>
                  <a:pt x="148" y="18"/>
                  <a:pt x="147" y="19"/>
                  <a:pt x="149" y="22"/>
                </a:cubicBezTo>
                <a:cubicBezTo>
                  <a:pt x="160" y="24"/>
                  <a:pt x="152" y="28"/>
                  <a:pt x="152" y="36"/>
                </a:cubicBezTo>
                <a:cubicBezTo>
                  <a:pt x="152" y="46"/>
                  <a:pt x="163" y="39"/>
                  <a:pt x="171" y="40"/>
                </a:cubicBezTo>
                <a:cubicBezTo>
                  <a:pt x="172" y="41"/>
                  <a:pt x="171" y="44"/>
                  <a:pt x="171" y="46"/>
                </a:cubicBezTo>
                <a:cubicBezTo>
                  <a:pt x="171" y="47"/>
                  <a:pt x="171" y="50"/>
                  <a:pt x="173" y="51"/>
                </a:cubicBezTo>
                <a:cubicBezTo>
                  <a:pt x="174" y="52"/>
                  <a:pt x="179" y="52"/>
                  <a:pt x="179" y="55"/>
                </a:cubicBezTo>
                <a:cubicBezTo>
                  <a:pt x="179" y="55"/>
                  <a:pt x="178" y="56"/>
                  <a:pt x="178" y="57"/>
                </a:cubicBezTo>
                <a:cubicBezTo>
                  <a:pt x="178" y="58"/>
                  <a:pt x="178" y="59"/>
                  <a:pt x="179" y="60"/>
                </a:cubicBezTo>
                <a:cubicBezTo>
                  <a:pt x="179" y="60"/>
                  <a:pt x="179" y="60"/>
                  <a:pt x="179" y="60"/>
                </a:cubicBezTo>
                <a:cubicBezTo>
                  <a:pt x="178" y="64"/>
                  <a:pt x="178" y="64"/>
                  <a:pt x="178" y="64"/>
                </a:cubicBezTo>
                <a:cubicBezTo>
                  <a:pt x="177" y="67"/>
                  <a:pt x="176" y="65"/>
                  <a:pt x="174" y="68"/>
                </a:cubicBezTo>
                <a:cubicBezTo>
                  <a:pt x="174" y="69"/>
                  <a:pt x="174" y="71"/>
                  <a:pt x="174" y="72"/>
                </a:cubicBezTo>
                <a:cubicBezTo>
                  <a:pt x="173" y="75"/>
                  <a:pt x="174" y="78"/>
                  <a:pt x="173" y="81"/>
                </a:cubicBezTo>
                <a:cubicBezTo>
                  <a:pt x="172" y="84"/>
                  <a:pt x="172" y="86"/>
                  <a:pt x="172" y="89"/>
                </a:cubicBezTo>
                <a:cubicBezTo>
                  <a:pt x="172" y="89"/>
                  <a:pt x="172" y="89"/>
                  <a:pt x="172" y="89"/>
                </a:cubicBezTo>
                <a:cubicBezTo>
                  <a:pt x="169" y="90"/>
                  <a:pt x="168" y="88"/>
                  <a:pt x="165" y="90"/>
                </a:cubicBezTo>
                <a:cubicBezTo>
                  <a:pt x="163" y="91"/>
                  <a:pt x="160" y="91"/>
                  <a:pt x="158" y="91"/>
                </a:cubicBezTo>
                <a:cubicBezTo>
                  <a:pt x="156" y="90"/>
                  <a:pt x="156" y="88"/>
                  <a:pt x="154" y="87"/>
                </a:cubicBezTo>
                <a:cubicBezTo>
                  <a:pt x="146" y="85"/>
                  <a:pt x="143" y="100"/>
                  <a:pt x="142" y="106"/>
                </a:cubicBezTo>
                <a:cubicBezTo>
                  <a:pt x="141" y="112"/>
                  <a:pt x="139" y="118"/>
                  <a:pt x="138" y="123"/>
                </a:cubicBezTo>
                <a:cubicBezTo>
                  <a:pt x="138" y="123"/>
                  <a:pt x="138" y="123"/>
                  <a:pt x="138" y="123"/>
                </a:cubicBezTo>
                <a:cubicBezTo>
                  <a:pt x="131" y="122"/>
                  <a:pt x="131" y="122"/>
                  <a:pt x="131" y="122"/>
                </a:cubicBezTo>
                <a:cubicBezTo>
                  <a:pt x="130" y="122"/>
                  <a:pt x="130" y="122"/>
                  <a:pt x="129" y="122"/>
                </a:cubicBezTo>
                <a:cubicBezTo>
                  <a:pt x="127" y="123"/>
                  <a:pt x="127" y="123"/>
                  <a:pt x="125" y="123"/>
                </a:cubicBezTo>
                <a:cubicBezTo>
                  <a:pt x="124" y="123"/>
                  <a:pt x="123" y="122"/>
                  <a:pt x="121" y="122"/>
                </a:cubicBezTo>
                <a:cubicBezTo>
                  <a:pt x="119" y="121"/>
                  <a:pt x="117" y="123"/>
                  <a:pt x="115" y="124"/>
                </a:cubicBezTo>
                <a:cubicBezTo>
                  <a:pt x="107" y="129"/>
                  <a:pt x="96" y="133"/>
                  <a:pt x="96" y="144"/>
                </a:cubicBezTo>
                <a:cubicBezTo>
                  <a:pt x="96" y="154"/>
                  <a:pt x="79" y="149"/>
                  <a:pt x="72" y="152"/>
                </a:cubicBezTo>
                <a:cubicBezTo>
                  <a:pt x="64" y="155"/>
                  <a:pt x="62" y="152"/>
                  <a:pt x="54" y="152"/>
                </a:cubicBezTo>
                <a:cubicBezTo>
                  <a:pt x="47" y="152"/>
                  <a:pt x="39" y="138"/>
                  <a:pt x="35" y="144"/>
                </a:cubicBezTo>
                <a:cubicBezTo>
                  <a:pt x="29" y="151"/>
                  <a:pt x="27" y="168"/>
                  <a:pt x="17" y="156"/>
                </a:cubicBezTo>
                <a:cubicBezTo>
                  <a:pt x="9" y="147"/>
                  <a:pt x="9" y="147"/>
                  <a:pt x="9" y="147"/>
                </a:cubicBezTo>
                <a:cubicBezTo>
                  <a:pt x="9" y="147"/>
                  <a:pt x="9" y="147"/>
                  <a:pt x="9" y="147"/>
                </a:cubicBezTo>
                <a:cubicBezTo>
                  <a:pt x="9" y="142"/>
                  <a:pt x="5" y="132"/>
                  <a:pt x="7" y="128"/>
                </a:cubicBezTo>
                <a:cubicBezTo>
                  <a:pt x="8" y="124"/>
                  <a:pt x="9" y="122"/>
                  <a:pt x="9" y="118"/>
                </a:cubicBezTo>
                <a:cubicBezTo>
                  <a:pt x="7" y="85"/>
                  <a:pt x="7" y="85"/>
                  <a:pt x="7" y="85"/>
                </a:cubicBezTo>
                <a:cubicBezTo>
                  <a:pt x="7" y="80"/>
                  <a:pt x="5" y="78"/>
                  <a:pt x="4" y="74"/>
                </a:cubicBezTo>
                <a:cubicBezTo>
                  <a:pt x="2" y="66"/>
                  <a:pt x="0" y="63"/>
                  <a:pt x="0" y="55"/>
                </a:cubicBezTo>
                <a:cubicBezTo>
                  <a:pt x="1" y="51"/>
                  <a:pt x="2" y="46"/>
                  <a:pt x="1" y="42"/>
                </a:cubicBezTo>
                <a:cubicBezTo>
                  <a:pt x="1" y="42"/>
                  <a:pt x="1" y="42"/>
                  <a:pt x="1" y="42"/>
                </a:cubicBezTo>
                <a:cubicBezTo>
                  <a:pt x="15" y="40"/>
                  <a:pt x="15" y="40"/>
                  <a:pt x="15" y="40"/>
                </a:cubicBezTo>
                <a:cubicBezTo>
                  <a:pt x="21" y="42"/>
                  <a:pt x="23" y="42"/>
                  <a:pt x="27" y="37"/>
                </a:cubicBezTo>
                <a:cubicBezTo>
                  <a:pt x="29" y="33"/>
                  <a:pt x="32" y="36"/>
                  <a:pt x="34" y="37"/>
                </a:cubicBezTo>
                <a:cubicBezTo>
                  <a:pt x="42" y="41"/>
                  <a:pt x="53" y="36"/>
                  <a:pt x="59" y="32"/>
                </a:cubicBezTo>
                <a:cubicBezTo>
                  <a:pt x="62" y="31"/>
                  <a:pt x="68" y="35"/>
                  <a:pt x="72" y="37"/>
                </a:cubicBezTo>
                <a:cubicBezTo>
                  <a:pt x="87" y="41"/>
                  <a:pt x="90" y="28"/>
                  <a:pt x="99" y="22"/>
                </a:cubicBezTo>
                <a:cubicBezTo>
                  <a:pt x="102" y="20"/>
                  <a:pt x="105" y="22"/>
                  <a:pt x="109" y="24"/>
                </a:cubicBezTo>
                <a:cubicBezTo>
                  <a:pt x="114" y="26"/>
                  <a:pt x="119" y="25"/>
                  <a:pt x="125" y="24"/>
                </a:cubicBezTo>
                <a:cubicBezTo>
                  <a:pt x="135" y="18"/>
                  <a:pt x="135" y="18"/>
                  <a:pt x="135" y="18"/>
                </a:cubicBezTo>
                <a:cubicBezTo>
                  <a:pt x="137" y="16"/>
                  <a:pt x="137" y="13"/>
                  <a:pt x="136" y="11"/>
                </a:cubicBezTo>
                <a:cubicBezTo>
                  <a:pt x="136" y="10"/>
                  <a:pt x="137" y="9"/>
                  <a:pt x="137" y="8"/>
                </a:cubicBezTo>
                <a:cubicBezTo>
                  <a:pt x="137" y="7"/>
                  <a:pt x="138" y="5"/>
                  <a:pt x="138" y="4"/>
                </a:cubicBezTo>
                <a:cubicBezTo>
                  <a:pt x="142" y="0"/>
                  <a:pt x="142" y="0"/>
                  <a:pt x="14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4" name="Freeform 43"/>
          <p:cNvSpPr>
            <a:spLocks/>
          </p:cNvSpPr>
          <p:nvPr/>
        </p:nvSpPr>
        <p:spPr bwMode="auto">
          <a:xfrm>
            <a:off x="8293682" y="3474156"/>
            <a:ext cx="144099" cy="116209"/>
          </a:xfrm>
          <a:custGeom>
            <a:avLst/>
            <a:gdLst/>
            <a:ahLst/>
            <a:cxnLst>
              <a:cxn ang="0">
                <a:pos x="7" y="15"/>
              </a:cxn>
              <a:cxn ang="0">
                <a:pos x="12" y="14"/>
              </a:cxn>
              <a:cxn ang="0">
                <a:pos x="19" y="8"/>
              </a:cxn>
              <a:cxn ang="0">
                <a:pos x="23" y="8"/>
              </a:cxn>
              <a:cxn ang="0">
                <a:pos x="30" y="8"/>
              </a:cxn>
              <a:cxn ang="0">
                <a:pos x="34" y="7"/>
              </a:cxn>
              <a:cxn ang="0">
                <a:pos x="37" y="9"/>
              </a:cxn>
              <a:cxn ang="0">
                <a:pos x="47" y="8"/>
              </a:cxn>
              <a:cxn ang="0">
                <a:pos x="52" y="1"/>
              </a:cxn>
              <a:cxn ang="0">
                <a:pos x="59" y="0"/>
              </a:cxn>
              <a:cxn ang="0">
                <a:pos x="59" y="0"/>
              </a:cxn>
              <a:cxn ang="0">
                <a:pos x="59" y="10"/>
              </a:cxn>
              <a:cxn ang="0">
                <a:pos x="61" y="14"/>
              </a:cxn>
              <a:cxn ang="0">
                <a:pos x="66" y="21"/>
              </a:cxn>
              <a:cxn ang="0">
                <a:pos x="69" y="27"/>
              </a:cxn>
              <a:cxn ang="0">
                <a:pos x="70" y="32"/>
              </a:cxn>
              <a:cxn ang="0">
                <a:pos x="74" y="37"/>
              </a:cxn>
              <a:cxn ang="0">
                <a:pos x="73" y="48"/>
              </a:cxn>
              <a:cxn ang="0">
                <a:pos x="73" y="48"/>
              </a:cxn>
              <a:cxn ang="0">
                <a:pos x="48" y="45"/>
              </a:cxn>
              <a:cxn ang="0">
                <a:pos x="38" y="51"/>
              </a:cxn>
              <a:cxn ang="0">
                <a:pos x="11" y="63"/>
              </a:cxn>
              <a:cxn ang="0">
                <a:pos x="11" y="63"/>
              </a:cxn>
              <a:cxn ang="0">
                <a:pos x="9" y="53"/>
              </a:cxn>
              <a:cxn ang="0">
                <a:pos x="4" y="47"/>
              </a:cxn>
              <a:cxn ang="0">
                <a:pos x="0" y="44"/>
              </a:cxn>
              <a:cxn ang="0">
                <a:pos x="0" y="44"/>
              </a:cxn>
              <a:cxn ang="0">
                <a:pos x="1" y="36"/>
              </a:cxn>
              <a:cxn ang="0">
                <a:pos x="2" y="27"/>
              </a:cxn>
              <a:cxn ang="0">
                <a:pos x="2" y="23"/>
              </a:cxn>
              <a:cxn ang="0">
                <a:pos x="6" y="19"/>
              </a:cxn>
              <a:cxn ang="0">
                <a:pos x="7" y="15"/>
              </a:cxn>
            </a:cxnLst>
            <a:rect l="0" t="0" r="r" b="b"/>
            <a:pathLst>
              <a:path w="77" h="63">
                <a:moveTo>
                  <a:pt x="7" y="15"/>
                </a:moveTo>
                <a:cubicBezTo>
                  <a:pt x="9" y="13"/>
                  <a:pt x="9" y="12"/>
                  <a:pt x="12" y="14"/>
                </a:cubicBezTo>
                <a:cubicBezTo>
                  <a:pt x="19" y="16"/>
                  <a:pt x="15" y="8"/>
                  <a:pt x="19" y="8"/>
                </a:cubicBezTo>
                <a:cubicBezTo>
                  <a:pt x="20" y="8"/>
                  <a:pt x="21" y="8"/>
                  <a:pt x="23" y="8"/>
                </a:cubicBezTo>
                <a:cubicBezTo>
                  <a:pt x="26" y="9"/>
                  <a:pt x="27" y="6"/>
                  <a:pt x="30" y="8"/>
                </a:cubicBezTo>
                <a:cubicBezTo>
                  <a:pt x="32" y="10"/>
                  <a:pt x="32" y="7"/>
                  <a:pt x="34" y="7"/>
                </a:cubicBezTo>
                <a:cubicBezTo>
                  <a:pt x="36" y="7"/>
                  <a:pt x="37" y="8"/>
                  <a:pt x="37" y="9"/>
                </a:cubicBezTo>
                <a:cubicBezTo>
                  <a:pt x="40" y="10"/>
                  <a:pt x="44" y="10"/>
                  <a:pt x="47" y="8"/>
                </a:cubicBezTo>
                <a:cubicBezTo>
                  <a:pt x="49" y="7"/>
                  <a:pt x="49" y="3"/>
                  <a:pt x="52" y="1"/>
                </a:cubicBezTo>
                <a:cubicBezTo>
                  <a:pt x="59" y="0"/>
                  <a:pt x="59" y="0"/>
                  <a:pt x="59" y="0"/>
                </a:cubicBezTo>
                <a:cubicBezTo>
                  <a:pt x="59" y="0"/>
                  <a:pt x="59" y="0"/>
                  <a:pt x="59" y="0"/>
                </a:cubicBezTo>
                <a:cubicBezTo>
                  <a:pt x="59" y="10"/>
                  <a:pt x="59" y="10"/>
                  <a:pt x="59" y="10"/>
                </a:cubicBezTo>
                <a:cubicBezTo>
                  <a:pt x="60" y="11"/>
                  <a:pt x="60" y="13"/>
                  <a:pt x="61" y="14"/>
                </a:cubicBezTo>
                <a:cubicBezTo>
                  <a:pt x="63" y="17"/>
                  <a:pt x="66" y="17"/>
                  <a:pt x="66" y="21"/>
                </a:cubicBezTo>
                <a:cubicBezTo>
                  <a:pt x="67" y="23"/>
                  <a:pt x="67" y="25"/>
                  <a:pt x="69" y="27"/>
                </a:cubicBezTo>
                <a:cubicBezTo>
                  <a:pt x="69" y="29"/>
                  <a:pt x="69" y="31"/>
                  <a:pt x="70" y="32"/>
                </a:cubicBezTo>
                <a:cubicBezTo>
                  <a:pt x="71" y="34"/>
                  <a:pt x="77" y="33"/>
                  <a:pt x="74" y="37"/>
                </a:cubicBezTo>
                <a:cubicBezTo>
                  <a:pt x="73" y="39"/>
                  <a:pt x="72" y="45"/>
                  <a:pt x="73" y="48"/>
                </a:cubicBezTo>
                <a:cubicBezTo>
                  <a:pt x="73" y="48"/>
                  <a:pt x="73" y="48"/>
                  <a:pt x="73" y="48"/>
                </a:cubicBezTo>
                <a:cubicBezTo>
                  <a:pt x="64" y="47"/>
                  <a:pt x="55" y="45"/>
                  <a:pt x="48" y="45"/>
                </a:cubicBezTo>
                <a:cubicBezTo>
                  <a:pt x="46" y="45"/>
                  <a:pt x="40" y="50"/>
                  <a:pt x="38" y="51"/>
                </a:cubicBezTo>
                <a:cubicBezTo>
                  <a:pt x="29" y="54"/>
                  <a:pt x="20" y="60"/>
                  <a:pt x="11" y="63"/>
                </a:cubicBezTo>
                <a:cubicBezTo>
                  <a:pt x="11" y="63"/>
                  <a:pt x="11" y="63"/>
                  <a:pt x="11" y="63"/>
                </a:cubicBezTo>
                <a:cubicBezTo>
                  <a:pt x="10" y="60"/>
                  <a:pt x="9" y="55"/>
                  <a:pt x="9" y="53"/>
                </a:cubicBezTo>
                <a:cubicBezTo>
                  <a:pt x="8" y="51"/>
                  <a:pt x="5" y="49"/>
                  <a:pt x="4" y="47"/>
                </a:cubicBezTo>
                <a:cubicBezTo>
                  <a:pt x="3" y="45"/>
                  <a:pt x="2" y="44"/>
                  <a:pt x="0" y="44"/>
                </a:cubicBezTo>
                <a:cubicBezTo>
                  <a:pt x="0" y="44"/>
                  <a:pt x="0" y="44"/>
                  <a:pt x="0" y="44"/>
                </a:cubicBezTo>
                <a:cubicBezTo>
                  <a:pt x="0" y="41"/>
                  <a:pt x="0" y="39"/>
                  <a:pt x="1" y="36"/>
                </a:cubicBezTo>
                <a:cubicBezTo>
                  <a:pt x="2" y="33"/>
                  <a:pt x="1" y="30"/>
                  <a:pt x="2" y="27"/>
                </a:cubicBezTo>
                <a:cubicBezTo>
                  <a:pt x="2" y="26"/>
                  <a:pt x="2" y="24"/>
                  <a:pt x="2" y="23"/>
                </a:cubicBezTo>
                <a:cubicBezTo>
                  <a:pt x="4" y="20"/>
                  <a:pt x="5" y="22"/>
                  <a:pt x="6" y="19"/>
                </a:cubicBezTo>
                <a:cubicBezTo>
                  <a:pt x="7" y="15"/>
                  <a:pt x="7" y="15"/>
                  <a:pt x="7" y="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 name="Freeform 44"/>
          <p:cNvSpPr>
            <a:spLocks/>
          </p:cNvSpPr>
          <p:nvPr/>
        </p:nvSpPr>
        <p:spPr bwMode="auto">
          <a:xfrm>
            <a:off x="8226280" y="3548530"/>
            <a:ext cx="88319" cy="104589"/>
          </a:xfrm>
          <a:custGeom>
            <a:avLst/>
            <a:gdLst/>
            <a:ahLst/>
            <a:cxnLst>
              <a:cxn ang="0">
                <a:pos x="37" y="4"/>
              </a:cxn>
              <a:cxn ang="0">
                <a:pos x="41" y="7"/>
              </a:cxn>
              <a:cxn ang="0">
                <a:pos x="46" y="13"/>
              </a:cxn>
              <a:cxn ang="0">
                <a:pos x="48" y="23"/>
              </a:cxn>
              <a:cxn ang="0">
                <a:pos x="48" y="23"/>
              </a:cxn>
              <a:cxn ang="0">
                <a:pos x="44" y="23"/>
              </a:cxn>
              <a:cxn ang="0">
                <a:pos x="26" y="50"/>
              </a:cxn>
              <a:cxn ang="0">
                <a:pos x="26" y="50"/>
              </a:cxn>
              <a:cxn ang="0">
                <a:pos x="16" y="48"/>
              </a:cxn>
              <a:cxn ang="0">
                <a:pos x="10" y="49"/>
              </a:cxn>
              <a:cxn ang="0">
                <a:pos x="9" y="55"/>
              </a:cxn>
              <a:cxn ang="0">
                <a:pos x="2" y="55"/>
              </a:cxn>
              <a:cxn ang="0">
                <a:pos x="0" y="50"/>
              </a:cxn>
              <a:cxn ang="0">
                <a:pos x="1" y="43"/>
              </a:cxn>
              <a:cxn ang="0">
                <a:pos x="3" y="38"/>
              </a:cxn>
              <a:cxn ang="0">
                <a:pos x="3" y="38"/>
              </a:cxn>
              <a:cxn ang="0">
                <a:pos x="7" y="21"/>
              </a:cxn>
              <a:cxn ang="0">
                <a:pos x="19" y="2"/>
              </a:cxn>
              <a:cxn ang="0">
                <a:pos x="23" y="6"/>
              </a:cxn>
              <a:cxn ang="0">
                <a:pos x="30" y="5"/>
              </a:cxn>
              <a:cxn ang="0">
                <a:pos x="37" y="4"/>
              </a:cxn>
            </a:cxnLst>
            <a:rect l="0" t="0" r="r" b="b"/>
            <a:pathLst>
              <a:path w="48" h="57">
                <a:moveTo>
                  <a:pt x="37" y="4"/>
                </a:moveTo>
                <a:cubicBezTo>
                  <a:pt x="39" y="4"/>
                  <a:pt x="40" y="5"/>
                  <a:pt x="41" y="7"/>
                </a:cubicBezTo>
                <a:cubicBezTo>
                  <a:pt x="42" y="9"/>
                  <a:pt x="45" y="11"/>
                  <a:pt x="46" y="13"/>
                </a:cubicBezTo>
                <a:cubicBezTo>
                  <a:pt x="46" y="15"/>
                  <a:pt x="47" y="20"/>
                  <a:pt x="48" y="23"/>
                </a:cubicBezTo>
                <a:cubicBezTo>
                  <a:pt x="48" y="23"/>
                  <a:pt x="48" y="23"/>
                  <a:pt x="48" y="23"/>
                </a:cubicBezTo>
                <a:cubicBezTo>
                  <a:pt x="46" y="23"/>
                  <a:pt x="45" y="23"/>
                  <a:pt x="44" y="23"/>
                </a:cubicBezTo>
                <a:cubicBezTo>
                  <a:pt x="26" y="50"/>
                  <a:pt x="26" y="50"/>
                  <a:pt x="26" y="50"/>
                </a:cubicBezTo>
                <a:cubicBezTo>
                  <a:pt x="26" y="50"/>
                  <a:pt x="26" y="50"/>
                  <a:pt x="26" y="50"/>
                </a:cubicBezTo>
                <a:cubicBezTo>
                  <a:pt x="24" y="49"/>
                  <a:pt x="18" y="47"/>
                  <a:pt x="16" y="48"/>
                </a:cubicBezTo>
                <a:cubicBezTo>
                  <a:pt x="14" y="49"/>
                  <a:pt x="12" y="46"/>
                  <a:pt x="10" y="49"/>
                </a:cubicBezTo>
                <a:cubicBezTo>
                  <a:pt x="9" y="51"/>
                  <a:pt x="10" y="53"/>
                  <a:pt x="9" y="55"/>
                </a:cubicBezTo>
                <a:cubicBezTo>
                  <a:pt x="8" y="57"/>
                  <a:pt x="4" y="56"/>
                  <a:pt x="2" y="55"/>
                </a:cubicBezTo>
                <a:cubicBezTo>
                  <a:pt x="1" y="54"/>
                  <a:pt x="0" y="51"/>
                  <a:pt x="0" y="50"/>
                </a:cubicBezTo>
                <a:cubicBezTo>
                  <a:pt x="0" y="47"/>
                  <a:pt x="1" y="46"/>
                  <a:pt x="1" y="43"/>
                </a:cubicBezTo>
                <a:cubicBezTo>
                  <a:pt x="2" y="41"/>
                  <a:pt x="3" y="40"/>
                  <a:pt x="3" y="38"/>
                </a:cubicBezTo>
                <a:cubicBezTo>
                  <a:pt x="3" y="38"/>
                  <a:pt x="3" y="38"/>
                  <a:pt x="3" y="38"/>
                </a:cubicBezTo>
                <a:cubicBezTo>
                  <a:pt x="4" y="33"/>
                  <a:pt x="6" y="27"/>
                  <a:pt x="7" y="21"/>
                </a:cubicBezTo>
                <a:cubicBezTo>
                  <a:pt x="8" y="15"/>
                  <a:pt x="11" y="0"/>
                  <a:pt x="19" y="2"/>
                </a:cubicBezTo>
                <a:cubicBezTo>
                  <a:pt x="21" y="3"/>
                  <a:pt x="21" y="5"/>
                  <a:pt x="23" y="6"/>
                </a:cubicBezTo>
                <a:cubicBezTo>
                  <a:pt x="25" y="6"/>
                  <a:pt x="28" y="6"/>
                  <a:pt x="30" y="5"/>
                </a:cubicBezTo>
                <a:cubicBezTo>
                  <a:pt x="33" y="3"/>
                  <a:pt x="34" y="5"/>
                  <a:pt x="37" y="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6" name="Freeform 45"/>
          <p:cNvSpPr>
            <a:spLocks/>
          </p:cNvSpPr>
          <p:nvPr/>
        </p:nvSpPr>
        <p:spPr bwMode="auto">
          <a:xfrm>
            <a:off x="8019429" y="2962836"/>
            <a:ext cx="371870" cy="383491"/>
          </a:xfrm>
          <a:custGeom>
            <a:avLst/>
            <a:gdLst/>
            <a:ahLst/>
            <a:cxnLst>
              <a:cxn ang="0">
                <a:pos x="0" y="18"/>
              </a:cxn>
              <a:cxn ang="0">
                <a:pos x="8" y="3"/>
              </a:cxn>
              <a:cxn ang="0">
                <a:pos x="16" y="6"/>
              </a:cxn>
              <a:cxn ang="0">
                <a:pos x="25" y="7"/>
              </a:cxn>
              <a:cxn ang="0">
                <a:pos x="30" y="17"/>
              </a:cxn>
              <a:cxn ang="0">
                <a:pos x="36" y="20"/>
              </a:cxn>
              <a:cxn ang="0">
                <a:pos x="46" y="20"/>
              </a:cxn>
              <a:cxn ang="0">
                <a:pos x="57" y="25"/>
              </a:cxn>
              <a:cxn ang="0">
                <a:pos x="66" y="21"/>
              </a:cxn>
              <a:cxn ang="0">
                <a:pos x="81" y="20"/>
              </a:cxn>
              <a:cxn ang="0">
                <a:pos x="87" y="20"/>
              </a:cxn>
              <a:cxn ang="0">
                <a:pos x="87" y="20"/>
              </a:cxn>
              <a:cxn ang="0">
                <a:pos x="114" y="30"/>
              </a:cxn>
              <a:cxn ang="0">
                <a:pos x="133" y="35"/>
              </a:cxn>
              <a:cxn ang="0">
                <a:pos x="146" y="29"/>
              </a:cxn>
              <a:cxn ang="0">
                <a:pos x="161" y="31"/>
              </a:cxn>
              <a:cxn ang="0">
                <a:pos x="179" y="27"/>
              </a:cxn>
              <a:cxn ang="0">
                <a:pos x="179" y="27"/>
              </a:cxn>
              <a:cxn ang="0">
                <a:pos x="180" y="34"/>
              </a:cxn>
              <a:cxn ang="0">
                <a:pos x="183" y="44"/>
              </a:cxn>
              <a:cxn ang="0">
                <a:pos x="183" y="58"/>
              </a:cxn>
              <a:cxn ang="0">
                <a:pos x="183" y="58"/>
              </a:cxn>
              <a:cxn ang="0">
                <a:pos x="181" y="72"/>
              </a:cxn>
              <a:cxn ang="0">
                <a:pos x="184" y="84"/>
              </a:cxn>
              <a:cxn ang="0">
                <a:pos x="186" y="120"/>
              </a:cxn>
              <a:cxn ang="0">
                <a:pos x="194" y="130"/>
              </a:cxn>
              <a:cxn ang="0">
                <a:pos x="194" y="130"/>
              </a:cxn>
              <a:cxn ang="0">
                <a:pos x="199" y="148"/>
              </a:cxn>
              <a:cxn ang="0">
                <a:pos x="192" y="157"/>
              </a:cxn>
              <a:cxn ang="0">
                <a:pos x="184" y="184"/>
              </a:cxn>
              <a:cxn ang="0">
                <a:pos x="184" y="184"/>
              </a:cxn>
              <a:cxn ang="0">
                <a:pos x="178" y="186"/>
              </a:cxn>
              <a:cxn ang="0">
                <a:pos x="140" y="192"/>
              </a:cxn>
              <a:cxn ang="0">
                <a:pos x="130" y="195"/>
              </a:cxn>
              <a:cxn ang="0">
                <a:pos x="124" y="196"/>
              </a:cxn>
              <a:cxn ang="0">
                <a:pos x="110" y="207"/>
              </a:cxn>
              <a:cxn ang="0">
                <a:pos x="110" y="207"/>
              </a:cxn>
              <a:cxn ang="0">
                <a:pos x="106" y="204"/>
              </a:cxn>
              <a:cxn ang="0">
                <a:pos x="99" y="197"/>
              </a:cxn>
              <a:cxn ang="0">
                <a:pos x="95" y="190"/>
              </a:cxn>
              <a:cxn ang="0">
                <a:pos x="100" y="177"/>
              </a:cxn>
              <a:cxn ang="0">
                <a:pos x="103" y="172"/>
              </a:cxn>
              <a:cxn ang="0">
                <a:pos x="104" y="113"/>
              </a:cxn>
              <a:cxn ang="0">
                <a:pos x="100" y="99"/>
              </a:cxn>
              <a:cxn ang="0">
                <a:pos x="101" y="84"/>
              </a:cxn>
              <a:cxn ang="0">
                <a:pos x="82" y="71"/>
              </a:cxn>
              <a:cxn ang="0">
                <a:pos x="70" y="57"/>
              </a:cxn>
              <a:cxn ang="0">
                <a:pos x="58" y="64"/>
              </a:cxn>
              <a:cxn ang="0">
                <a:pos x="44" y="74"/>
              </a:cxn>
              <a:cxn ang="0">
                <a:pos x="24" y="61"/>
              </a:cxn>
              <a:cxn ang="0">
                <a:pos x="11" y="60"/>
              </a:cxn>
              <a:cxn ang="0">
                <a:pos x="6" y="46"/>
              </a:cxn>
              <a:cxn ang="0">
                <a:pos x="6" y="32"/>
              </a:cxn>
              <a:cxn ang="0">
                <a:pos x="0" y="18"/>
              </a:cxn>
            </a:cxnLst>
            <a:rect l="0" t="0" r="r" b="b"/>
            <a:pathLst>
              <a:path w="200" h="207">
                <a:moveTo>
                  <a:pt x="0" y="18"/>
                </a:moveTo>
                <a:cubicBezTo>
                  <a:pt x="4" y="14"/>
                  <a:pt x="4" y="5"/>
                  <a:pt x="8" y="3"/>
                </a:cubicBezTo>
                <a:cubicBezTo>
                  <a:pt x="12" y="0"/>
                  <a:pt x="14" y="4"/>
                  <a:pt x="16" y="6"/>
                </a:cubicBezTo>
                <a:cubicBezTo>
                  <a:pt x="19" y="8"/>
                  <a:pt x="22" y="6"/>
                  <a:pt x="25" y="7"/>
                </a:cubicBezTo>
                <a:cubicBezTo>
                  <a:pt x="30" y="9"/>
                  <a:pt x="27" y="14"/>
                  <a:pt x="30" y="17"/>
                </a:cubicBezTo>
                <a:cubicBezTo>
                  <a:pt x="31" y="19"/>
                  <a:pt x="34" y="20"/>
                  <a:pt x="36" y="20"/>
                </a:cubicBezTo>
                <a:cubicBezTo>
                  <a:pt x="39" y="21"/>
                  <a:pt x="43" y="19"/>
                  <a:pt x="46" y="20"/>
                </a:cubicBezTo>
                <a:cubicBezTo>
                  <a:pt x="50" y="21"/>
                  <a:pt x="54" y="22"/>
                  <a:pt x="57" y="25"/>
                </a:cubicBezTo>
                <a:cubicBezTo>
                  <a:pt x="64" y="30"/>
                  <a:pt x="63" y="25"/>
                  <a:pt x="66" y="21"/>
                </a:cubicBezTo>
                <a:cubicBezTo>
                  <a:pt x="71" y="17"/>
                  <a:pt x="76" y="19"/>
                  <a:pt x="81" y="20"/>
                </a:cubicBezTo>
                <a:cubicBezTo>
                  <a:pt x="87" y="20"/>
                  <a:pt x="87" y="20"/>
                  <a:pt x="87" y="20"/>
                </a:cubicBezTo>
                <a:cubicBezTo>
                  <a:pt x="87" y="20"/>
                  <a:pt x="87" y="20"/>
                  <a:pt x="87" y="20"/>
                </a:cubicBezTo>
                <a:cubicBezTo>
                  <a:pt x="96" y="25"/>
                  <a:pt x="105" y="27"/>
                  <a:pt x="114" y="30"/>
                </a:cubicBezTo>
                <a:cubicBezTo>
                  <a:pt x="120" y="33"/>
                  <a:pt x="127" y="35"/>
                  <a:pt x="133" y="35"/>
                </a:cubicBezTo>
                <a:cubicBezTo>
                  <a:pt x="139" y="35"/>
                  <a:pt x="143" y="33"/>
                  <a:pt x="146" y="29"/>
                </a:cubicBezTo>
                <a:cubicBezTo>
                  <a:pt x="151" y="23"/>
                  <a:pt x="157" y="28"/>
                  <a:pt x="161" y="31"/>
                </a:cubicBezTo>
                <a:cubicBezTo>
                  <a:pt x="166" y="34"/>
                  <a:pt x="174" y="29"/>
                  <a:pt x="179" y="27"/>
                </a:cubicBezTo>
                <a:cubicBezTo>
                  <a:pt x="179" y="27"/>
                  <a:pt x="179" y="27"/>
                  <a:pt x="179" y="27"/>
                </a:cubicBezTo>
                <a:cubicBezTo>
                  <a:pt x="179" y="29"/>
                  <a:pt x="178" y="34"/>
                  <a:pt x="180" y="34"/>
                </a:cubicBezTo>
                <a:cubicBezTo>
                  <a:pt x="187" y="35"/>
                  <a:pt x="185" y="40"/>
                  <a:pt x="183" y="44"/>
                </a:cubicBezTo>
                <a:cubicBezTo>
                  <a:pt x="182" y="49"/>
                  <a:pt x="179" y="54"/>
                  <a:pt x="183" y="58"/>
                </a:cubicBezTo>
                <a:cubicBezTo>
                  <a:pt x="183" y="58"/>
                  <a:pt x="183" y="58"/>
                  <a:pt x="183" y="58"/>
                </a:cubicBezTo>
                <a:cubicBezTo>
                  <a:pt x="184" y="63"/>
                  <a:pt x="180" y="67"/>
                  <a:pt x="181" y="72"/>
                </a:cubicBezTo>
                <a:cubicBezTo>
                  <a:pt x="182" y="74"/>
                  <a:pt x="186" y="82"/>
                  <a:pt x="184" y="84"/>
                </a:cubicBezTo>
                <a:cubicBezTo>
                  <a:pt x="177" y="92"/>
                  <a:pt x="179" y="112"/>
                  <a:pt x="186" y="120"/>
                </a:cubicBezTo>
                <a:cubicBezTo>
                  <a:pt x="194" y="130"/>
                  <a:pt x="194" y="130"/>
                  <a:pt x="194" y="130"/>
                </a:cubicBezTo>
                <a:cubicBezTo>
                  <a:pt x="194" y="130"/>
                  <a:pt x="194" y="130"/>
                  <a:pt x="194" y="130"/>
                </a:cubicBezTo>
                <a:cubicBezTo>
                  <a:pt x="196" y="137"/>
                  <a:pt x="200" y="140"/>
                  <a:pt x="199" y="148"/>
                </a:cubicBezTo>
                <a:cubicBezTo>
                  <a:pt x="198" y="152"/>
                  <a:pt x="194" y="154"/>
                  <a:pt x="192" y="157"/>
                </a:cubicBezTo>
                <a:cubicBezTo>
                  <a:pt x="186" y="164"/>
                  <a:pt x="186" y="175"/>
                  <a:pt x="184" y="184"/>
                </a:cubicBezTo>
                <a:cubicBezTo>
                  <a:pt x="184" y="184"/>
                  <a:pt x="184" y="184"/>
                  <a:pt x="184" y="184"/>
                </a:cubicBezTo>
                <a:cubicBezTo>
                  <a:pt x="178" y="186"/>
                  <a:pt x="178" y="186"/>
                  <a:pt x="178" y="186"/>
                </a:cubicBezTo>
                <a:cubicBezTo>
                  <a:pt x="166" y="195"/>
                  <a:pt x="153" y="186"/>
                  <a:pt x="140" y="192"/>
                </a:cubicBezTo>
                <a:cubicBezTo>
                  <a:pt x="136" y="193"/>
                  <a:pt x="134" y="192"/>
                  <a:pt x="130" y="195"/>
                </a:cubicBezTo>
                <a:cubicBezTo>
                  <a:pt x="128" y="196"/>
                  <a:pt x="126" y="195"/>
                  <a:pt x="124" y="196"/>
                </a:cubicBezTo>
                <a:cubicBezTo>
                  <a:pt x="119" y="198"/>
                  <a:pt x="117" y="207"/>
                  <a:pt x="110" y="207"/>
                </a:cubicBezTo>
                <a:cubicBezTo>
                  <a:pt x="110" y="207"/>
                  <a:pt x="110" y="207"/>
                  <a:pt x="110" y="207"/>
                </a:cubicBezTo>
                <a:cubicBezTo>
                  <a:pt x="106" y="204"/>
                  <a:pt x="106" y="204"/>
                  <a:pt x="106" y="204"/>
                </a:cubicBezTo>
                <a:cubicBezTo>
                  <a:pt x="103" y="202"/>
                  <a:pt x="101" y="199"/>
                  <a:pt x="99" y="197"/>
                </a:cubicBezTo>
                <a:cubicBezTo>
                  <a:pt x="97" y="195"/>
                  <a:pt x="96" y="192"/>
                  <a:pt x="95" y="190"/>
                </a:cubicBezTo>
                <a:cubicBezTo>
                  <a:pt x="94" y="185"/>
                  <a:pt x="96" y="180"/>
                  <a:pt x="100" y="177"/>
                </a:cubicBezTo>
                <a:cubicBezTo>
                  <a:pt x="102" y="175"/>
                  <a:pt x="102" y="173"/>
                  <a:pt x="103" y="172"/>
                </a:cubicBezTo>
                <a:cubicBezTo>
                  <a:pt x="103" y="153"/>
                  <a:pt x="108" y="131"/>
                  <a:pt x="104" y="113"/>
                </a:cubicBezTo>
                <a:cubicBezTo>
                  <a:pt x="103" y="109"/>
                  <a:pt x="100" y="104"/>
                  <a:pt x="100" y="99"/>
                </a:cubicBezTo>
                <a:cubicBezTo>
                  <a:pt x="100" y="92"/>
                  <a:pt x="105" y="92"/>
                  <a:pt x="101" y="84"/>
                </a:cubicBezTo>
                <a:cubicBezTo>
                  <a:pt x="95" y="75"/>
                  <a:pt x="89" y="78"/>
                  <a:pt x="82" y="71"/>
                </a:cubicBezTo>
                <a:cubicBezTo>
                  <a:pt x="75" y="65"/>
                  <a:pt x="81" y="56"/>
                  <a:pt x="70" y="57"/>
                </a:cubicBezTo>
                <a:cubicBezTo>
                  <a:pt x="64" y="58"/>
                  <a:pt x="62" y="58"/>
                  <a:pt x="58" y="64"/>
                </a:cubicBezTo>
                <a:cubicBezTo>
                  <a:pt x="53" y="70"/>
                  <a:pt x="55" y="75"/>
                  <a:pt x="44" y="74"/>
                </a:cubicBezTo>
                <a:cubicBezTo>
                  <a:pt x="35" y="74"/>
                  <a:pt x="32" y="60"/>
                  <a:pt x="24" y="61"/>
                </a:cubicBezTo>
                <a:cubicBezTo>
                  <a:pt x="20" y="63"/>
                  <a:pt x="14" y="65"/>
                  <a:pt x="11" y="60"/>
                </a:cubicBezTo>
                <a:cubicBezTo>
                  <a:pt x="8" y="56"/>
                  <a:pt x="10" y="49"/>
                  <a:pt x="6" y="46"/>
                </a:cubicBezTo>
                <a:cubicBezTo>
                  <a:pt x="0" y="41"/>
                  <a:pt x="6" y="37"/>
                  <a:pt x="6" y="32"/>
                </a:cubicBezTo>
                <a:cubicBezTo>
                  <a:pt x="0" y="18"/>
                  <a:pt x="0" y="18"/>
                  <a:pt x="0" y="1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 name="Freeform 46"/>
          <p:cNvSpPr>
            <a:spLocks/>
          </p:cNvSpPr>
          <p:nvPr/>
        </p:nvSpPr>
        <p:spPr bwMode="auto">
          <a:xfrm>
            <a:off x="7914840" y="2690907"/>
            <a:ext cx="404408" cy="327711"/>
          </a:xfrm>
          <a:custGeom>
            <a:avLst/>
            <a:gdLst/>
            <a:ahLst/>
            <a:cxnLst>
              <a:cxn ang="0">
                <a:pos x="27" y="0"/>
              </a:cxn>
              <a:cxn ang="0">
                <a:pos x="52" y="16"/>
              </a:cxn>
              <a:cxn ang="0">
                <a:pos x="72" y="28"/>
              </a:cxn>
              <a:cxn ang="0">
                <a:pos x="97" y="47"/>
              </a:cxn>
              <a:cxn ang="0">
                <a:pos x="113" y="41"/>
              </a:cxn>
              <a:cxn ang="0">
                <a:pos x="134" y="28"/>
              </a:cxn>
              <a:cxn ang="0">
                <a:pos x="148" y="23"/>
              </a:cxn>
              <a:cxn ang="0">
                <a:pos x="155" y="27"/>
              </a:cxn>
              <a:cxn ang="0">
                <a:pos x="168" y="36"/>
              </a:cxn>
              <a:cxn ang="0">
                <a:pos x="174" y="27"/>
              </a:cxn>
              <a:cxn ang="0">
                <a:pos x="183" y="25"/>
              </a:cxn>
              <a:cxn ang="0">
                <a:pos x="184" y="35"/>
              </a:cxn>
              <a:cxn ang="0">
                <a:pos x="185" y="53"/>
              </a:cxn>
              <a:cxn ang="0">
                <a:pos x="189" y="60"/>
              </a:cxn>
              <a:cxn ang="0">
                <a:pos x="199" y="60"/>
              </a:cxn>
              <a:cxn ang="0">
                <a:pos x="206" y="70"/>
              </a:cxn>
              <a:cxn ang="0">
                <a:pos x="217" y="78"/>
              </a:cxn>
              <a:cxn ang="0">
                <a:pos x="217" y="78"/>
              </a:cxn>
              <a:cxn ang="0">
                <a:pos x="213" y="97"/>
              </a:cxn>
              <a:cxn ang="0">
                <a:pos x="206" y="106"/>
              </a:cxn>
              <a:cxn ang="0">
                <a:pos x="195" y="101"/>
              </a:cxn>
              <a:cxn ang="0">
                <a:pos x="171" y="101"/>
              </a:cxn>
              <a:cxn ang="0">
                <a:pos x="149" y="98"/>
              </a:cxn>
              <a:cxn ang="0">
                <a:pos x="135" y="103"/>
              </a:cxn>
              <a:cxn ang="0">
                <a:pos x="140" y="114"/>
              </a:cxn>
              <a:cxn ang="0">
                <a:pos x="145" y="122"/>
              </a:cxn>
              <a:cxn ang="0">
                <a:pos x="152" y="146"/>
              </a:cxn>
              <a:cxn ang="0">
                <a:pos x="147" y="155"/>
              </a:cxn>
              <a:cxn ang="0">
                <a:pos x="143" y="166"/>
              </a:cxn>
              <a:cxn ang="0">
                <a:pos x="143" y="166"/>
              </a:cxn>
              <a:cxn ang="0">
                <a:pos x="137" y="166"/>
              </a:cxn>
              <a:cxn ang="0">
                <a:pos x="122" y="167"/>
              </a:cxn>
              <a:cxn ang="0">
                <a:pos x="113" y="171"/>
              </a:cxn>
              <a:cxn ang="0">
                <a:pos x="102" y="166"/>
              </a:cxn>
              <a:cxn ang="0">
                <a:pos x="92" y="166"/>
              </a:cxn>
              <a:cxn ang="0">
                <a:pos x="86" y="163"/>
              </a:cxn>
              <a:cxn ang="0">
                <a:pos x="81" y="153"/>
              </a:cxn>
              <a:cxn ang="0">
                <a:pos x="72" y="152"/>
              </a:cxn>
              <a:cxn ang="0">
                <a:pos x="64" y="149"/>
              </a:cxn>
              <a:cxn ang="0">
                <a:pos x="56" y="164"/>
              </a:cxn>
              <a:cxn ang="0">
                <a:pos x="56" y="164"/>
              </a:cxn>
              <a:cxn ang="0">
                <a:pos x="47" y="162"/>
              </a:cxn>
              <a:cxn ang="0">
                <a:pos x="37" y="158"/>
              </a:cxn>
              <a:cxn ang="0">
                <a:pos x="29" y="158"/>
              </a:cxn>
              <a:cxn ang="0">
                <a:pos x="16" y="155"/>
              </a:cxn>
              <a:cxn ang="0">
                <a:pos x="4" y="147"/>
              </a:cxn>
              <a:cxn ang="0">
                <a:pos x="0" y="128"/>
              </a:cxn>
              <a:cxn ang="0">
                <a:pos x="0" y="128"/>
              </a:cxn>
              <a:cxn ang="0">
                <a:pos x="8" y="96"/>
              </a:cxn>
              <a:cxn ang="0">
                <a:pos x="15" y="62"/>
              </a:cxn>
              <a:cxn ang="0">
                <a:pos x="17" y="44"/>
              </a:cxn>
              <a:cxn ang="0">
                <a:pos x="26" y="21"/>
              </a:cxn>
              <a:cxn ang="0">
                <a:pos x="28" y="11"/>
              </a:cxn>
              <a:cxn ang="0">
                <a:pos x="27" y="0"/>
              </a:cxn>
            </a:cxnLst>
            <a:rect l="0" t="0" r="r" b="b"/>
            <a:pathLst>
              <a:path w="217" h="176">
                <a:moveTo>
                  <a:pt x="27" y="0"/>
                </a:moveTo>
                <a:cubicBezTo>
                  <a:pt x="38" y="2"/>
                  <a:pt x="44" y="9"/>
                  <a:pt x="52" y="16"/>
                </a:cubicBezTo>
                <a:cubicBezTo>
                  <a:pt x="57" y="21"/>
                  <a:pt x="66" y="23"/>
                  <a:pt x="72" y="28"/>
                </a:cubicBezTo>
                <a:cubicBezTo>
                  <a:pt x="80" y="34"/>
                  <a:pt x="88" y="43"/>
                  <a:pt x="97" y="47"/>
                </a:cubicBezTo>
                <a:cubicBezTo>
                  <a:pt x="103" y="49"/>
                  <a:pt x="109" y="44"/>
                  <a:pt x="113" y="41"/>
                </a:cubicBezTo>
                <a:cubicBezTo>
                  <a:pt x="119" y="35"/>
                  <a:pt x="126" y="32"/>
                  <a:pt x="134" y="28"/>
                </a:cubicBezTo>
                <a:cubicBezTo>
                  <a:pt x="139" y="27"/>
                  <a:pt x="142" y="22"/>
                  <a:pt x="148" y="23"/>
                </a:cubicBezTo>
                <a:cubicBezTo>
                  <a:pt x="149" y="23"/>
                  <a:pt x="153" y="26"/>
                  <a:pt x="155" y="27"/>
                </a:cubicBezTo>
                <a:cubicBezTo>
                  <a:pt x="157" y="29"/>
                  <a:pt x="166" y="38"/>
                  <a:pt x="168" y="36"/>
                </a:cubicBezTo>
                <a:cubicBezTo>
                  <a:pt x="171" y="33"/>
                  <a:pt x="170" y="29"/>
                  <a:pt x="174" y="27"/>
                </a:cubicBezTo>
                <a:cubicBezTo>
                  <a:pt x="176" y="25"/>
                  <a:pt x="181" y="25"/>
                  <a:pt x="183" y="25"/>
                </a:cubicBezTo>
                <a:cubicBezTo>
                  <a:pt x="187" y="24"/>
                  <a:pt x="184" y="32"/>
                  <a:pt x="184" y="35"/>
                </a:cubicBezTo>
                <a:cubicBezTo>
                  <a:pt x="184" y="42"/>
                  <a:pt x="184" y="46"/>
                  <a:pt x="185" y="53"/>
                </a:cubicBezTo>
                <a:cubicBezTo>
                  <a:pt x="187" y="55"/>
                  <a:pt x="188" y="58"/>
                  <a:pt x="189" y="60"/>
                </a:cubicBezTo>
                <a:cubicBezTo>
                  <a:pt x="192" y="68"/>
                  <a:pt x="195" y="62"/>
                  <a:pt x="199" y="60"/>
                </a:cubicBezTo>
                <a:cubicBezTo>
                  <a:pt x="207" y="57"/>
                  <a:pt x="206" y="65"/>
                  <a:pt x="206" y="70"/>
                </a:cubicBezTo>
                <a:cubicBezTo>
                  <a:pt x="206" y="75"/>
                  <a:pt x="212" y="78"/>
                  <a:pt x="217" y="78"/>
                </a:cubicBezTo>
                <a:cubicBezTo>
                  <a:pt x="217" y="78"/>
                  <a:pt x="217" y="78"/>
                  <a:pt x="217" y="78"/>
                </a:cubicBezTo>
                <a:cubicBezTo>
                  <a:pt x="215" y="85"/>
                  <a:pt x="217" y="89"/>
                  <a:pt x="213" y="97"/>
                </a:cubicBezTo>
                <a:cubicBezTo>
                  <a:pt x="212" y="99"/>
                  <a:pt x="211" y="108"/>
                  <a:pt x="206" y="106"/>
                </a:cubicBezTo>
                <a:cubicBezTo>
                  <a:pt x="202" y="103"/>
                  <a:pt x="200" y="101"/>
                  <a:pt x="195" y="101"/>
                </a:cubicBezTo>
                <a:cubicBezTo>
                  <a:pt x="187" y="101"/>
                  <a:pt x="180" y="103"/>
                  <a:pt x="171" y="101"/>
                </a:cubicBezTo>
                <a:cubicBezTo>
                  <a:pt x="165" y="99"/>
                  <a:pt x="155" y="96"/>
                  <a:pt x="149" y="98"/>
                </a:cubicBezTo>
                <a:cubicBezTo>
                  <a:pt x="145" y="101"/>
                  <a:pt x="137" y="98"/>
                  <a:pt x="135" y="103"/>
                </a:cubicBezTo>
                <a:cubicBezTo>
                  <a:pt x="134" y="106"/>
                  <a:pt x="138" y="111"/>
                  <a:pt x="140" y="114"/>
                </a:cubicBezTo>
                <a:cubicBezTo>
                  <a:pt x="141" y="118"/>
                  <a:pt x="142" y="120"/>
                  <a:pt x="145" y="122"/>
                </a:cubicBezTo>
                <a:cubicBezTo>
                  <a:pt x="151" y="126"/>
                  <a:pt x="152" y="140"/>
                  <a:pt x="152" y="146"/>
                </a:cubicBezTo>
                <a:cubicBezTo>
                  <a:pt x="151" y="149"/>
                  <a:pt x="148" y="152"/>
                  <a:pt x="147" y="155"/>
                </a:cubicBezTo>
                <a:cubicBezTo>
                  <a:pt x="146" y="159"/>
                  <a:pt x="144" y="162"/>
                  <a:pt x="143" y="166"/>
                </a:cubicBezTo>
                <a:cubicBezTo>
                  <a:pt x="143" y="166"/>
                  <a:pt x="143" y="166"/>
                  <a:pt x="143" y="166"/>
                </a:cubicBezTo>
                <a:cubicBezTo>
                  <a:pt x="137" y="166"/>
                  <a:pt x="137" y="166"/>
                  <a:pt x="137" y="166"/>
                </a:cubicBezTo>
                <a:cubicBezTo>
                  <a:pt x="132" y="165"/>
                  <a:pt x="127" y="163"/>
                  <a:pt x="122" y="167"/>
                </a:cubicBezTo>
                <a:cubicBezTo>
                  <a:pt x="119" y="171"/>
                  <a:pt x="120" y="176"/>
                  <a:pt x="113" y="171"/>
                </a:cubicBezTo>
                <a:cubicBezTo>
                  <a:pt x="110" y="168"/>
                  <a:pt x="106" y="167"/>
                  <a:pt x="102" y="166"/>
                </a:cubicBezTo>
                <a:cubicBezTo>
                  <a:pt x="99" y="165"/>
                  <a:pt x="95" y="167"/>
                  <a:pt x="92" y="166"/>
                </a:cubicBezTo>
                <a:cubicBezTo>
                  <a:pt x="90" y="166"/>
                  <a:pt x="87" y="165"/>
                  <a:pt x="86" y="163"/>
                </a:cubicBezTo>
                <a:cubicBezTo>
                  <a:pt x="83" y="160"/>
                  <a:pt x="86" y="155"/>
                  <a:pt x="81" y="153"/>
                </a:cubicBezTo>
                <a:cubicBezTo>
                  <a:pt x="78" y="152"/>
                  <a:pt x="75" y="154"/>
                  <a:pt x="72" y="152"/>
                </a:cubicBezTo>
                <a:cubicBezTo>
                  <a:pt x="70" y="150"/>
                  <a:pt x="68" y="146"/>
                  <a:pt x="64" y="149"/>
                </a:cubicBezTo>
                <a:cubicBezTo>
                  <a:pt x="60" y="151"/>
                  <a:pt x="60" y="160"/>
                  <a:pt x="56" y="164"/>
                </a:cubicBezTo>
                <a:cubicBezTo>
                  <a:pt x="56" y="164"/>
                  <a:pt x="56" y="164"/>
                  <a:pt x="56" y="164"/>
                </a:cubicBezTo>
                <a:cubicBezTo>
                  <a:pt x="55" y="163"/>
                  <a:pt x="50" y="163"/>
                  <a:pt x="47" y="162"/>
                </a:cubicBezTo>
                <a:cubicBezTo>
                  <a:pt x="44" y="161"/>
                  <a:pt x="40" y="158"/>
                  <a:pt x="37" y="158"/>
                </a:cubicBezTo>
                <a:cubicBezTo>
                  <a:pt x="34" y="158"/>
                  <a:pt x="31" y="159"/>
                  <a:pt x="29" y="158"/>
                </a:cubicBezTo>
                <a:cubicBezTo>
                  <a:pt x="24" y="156"/>
                  <a:pt x="22" y="155"/>
                  <a:pt x="16" y="155"/>
                </a:cubicBezTo>
                <a:cubicBezTo>
                  <a:pt x="11" y="155"/>
                  <a:pt x="6" y="153"/>
                  <a:pt x="4" y="147"/>
                </a:cubicBezTo>
                <a:cubicBezTo>
                  <a:pt x="2" y="141"/>
                  <a:pt x="3" y="134"/>
                  <a:pt x="0" y="128"/>
                </a:cubicBezTo>
                <a:cubicBezTo>
                  <a:pt x="0" y="128"/>
                  <a:pt x="0" y="128"/>
                  <a:pt x="0" y="128"/>
                </a:cubicBezTo>
                <a:cubicBezTo>
                  <a:pt x="4" y="117"/>
                  <a:pt x="7" y="107"/>
                  <a:pt x="8" y="96"/>
                </a:cubicBezTo>
                <a:cubicBezTo>
                  <a:pt x="10" y="84"/>
                  <a:pt x="15" y="74"/>
                  <a:pt x="15" y="62"/>
                </a:cubicBezTo>
                <a:cubicBezTo>
                  <a:pt x="15" y="55"/>
                  <a:pt x="10" y="49"/>
                  <a:pt x="17" y="44"/>
                </a:cubicBezTo>
                <a:cubicBezTo>
                  <a:pt x="26" y="36"/>
                  <a:pt x="22" y="31"/>
                  <a:pt x="26" y="21"/>
                </a:cubicBezTo>
                <a:cubicBezTo>
                  <a:pt x="27" y="18"/>
                  <a:pt x="29" y="14"/>
                  <a:pt x="28" y="11"/>
                </a:cubicBezTo>
                <a:cubicBezTo>
                  <a:pt x="27" y="8"/>
                  <a:pt x="27" y="4"/>
                  <a:pt x="27"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8" name="Freeform 47"/>
          <p:cNvSpPr>
            <a:spLocks/>
          </p:cNvSpPr>
          <p:nvPr/>
        </p:nvSpPr>
        <p:spPr bwMode="auto">
          <a:xfrm>
            <a:off x="8031049" y="1914630"/>
            <a:ext cx="288199" cy="443920"/>
          </a:xfrm>
          <a:custGeom>
            <a:avLst/>
            <a:gdLst/>
            <a:ahLst/>
            <a:cxnLst>
              <a:cxn ang="0">
                <a:pos x="120" y="11"/>
              </a:cxn>
              <a:cxn ang="0">
                <a:pos x="123" y="21"/>
              </a:cxn>
              <a:cxn ang="0">
                <a:pos x="131" y="37"/>
              </a:cxn>
              <a:cxn ang="0">
                <a:pos x="125" y="46"/>
              </a:cxn>
              <a:cxn ang="0">
                <a:pos x="122" y="62"/>
              </a:cxn>
              <a:cxn ang="0">
                <a:pos x="137" y="76"/>
              </a:cxn>
              <a:cxn ang="0">
                <a:pos x="138" y="82"/>
              </a:cxn>
              <a:cxn ang="0">
                <a:pos x="136" y="84"/>
              </a:cxn>
              <a:cxn ang="0">
                <a:pos x="136" y="97"/>
              </a:cxn>
              <a:cxn ang="0">
                <a:pos x="137" y="102"/>
              </a:cxn>
              <a:cxn ang="0">
                <a:pos x="137" y="102"/>
              </a:cxn>
              <a:cxn ang="0">
                <a:pos x="132" y="116"/>
              </a:cxn>
              <a:cxn ang="0">
                <a:pos x="132" y="128"/>
              </a:cxn>
              <a:cxn ang="0">
                <a:pos x="140" y="131"/>
              </a:cxn>
              <a:cxn ang="0">
                <a:pos x="141" y="135"/>
              </a:cxn>
              <a:cxn ang="0">
                <a:pos x="135" y="136"/>
              </a:cxn>
              <a:cxn ang="0">
                <a:pos x="126" y="136"/>
              </a:cxn>
              <a:cxn ang="0">
                <a:pos x="143" y="164"/>
              </a:cxn>
              <a:cxn ang="0">
                <a:pos x="147" y="173"/>
              </a:cxn>
              <a:cxn ang="0">
                <a:pos x="156" y="185"/>
              </a:cxn>
              <a:cxn ang="0">
                <a:pos x="143" y="200"/>
              </a:cxn>
              <a:cxn ang="0">
                <a:pos x="135" y="200"/>
              </a:cxn>
              <a:cxn ang="0">
                <a:pos x="131" y="199"/>
              </a:cxn>
              <a:cxn ang="0">
                <a:pos x="122" y="205"/>
              </a:cxn>
              <a:cxn ang="0">
                <a:pos x="117" y="210"/>
              </a:cxn>
              <a:cxn ang="0">
                <a:pos x="113" y="219"/>
              </a:cxn>
              <a:cxn ang="0">
                <a:pos x="109" y="227"/>
              </a:cxn>
              <a:cxn ang="0">
                <a:pos x="109" y="227"/>
              </a:cxn>
              <a:cxn ang="0">
                <a:pos x="93" y="235"/>
              </a:cxn>
              <a:cxn ang="0">
                <a:pos x="81" y="228"/>
              </a:cxn>
              <a:cxn ang="0">
                <a:pos x="70" y="225"/>
              </a:cxn>
              <a:cxn ang="0">
                <a:pos x="56" y="216"/>
              </a:cxn>
              <a:cxn ang="0">
                <a:pos x="49" y="200"/>
              </a:cxn>
              <a:cxn ang="0">
                <a:pos x="40" y="201"/>
              </a:cxn>
              <a:cxn ang="0">
                <a:pos x="35" y="192"/>
              </a:cxn>
              <a:cxn ang="0">
                <a:pos x="35" y="192"/>
              </a:cxn>
              <a:cxn ang="0">
                <a:pos x="31" y="180"/>
              </a:cxn>
              <a:cxn ang="0">
                <a:pos x="20" y="171"/>
              </a:cxn>
              <a:cxn ang="0">
                <a:pos x="9" y="151"/>
              </a:cxn>
              <a:cxn ang="0">
                <a:pos x="0" y="138"/>
              </a:cxn>
              <a:cxn ang="0">
                <a:pos x="4" y="115"/>
              </a:cxn>
              <a:cxn ang="0">
                <a:pos x="4" y="115"/>
              </a:cxn>
              <a:cxn ang="0">
                <a:pos x="18" y="129"/>
              </a:cxn>
              <a:cxn ang="0">
                <a:pos x="26" y="122"/>
              </a:cxn>
              <a:cxn ang="0">
                <a:pos x="23" y="113"/>
              </a:cxn>
              <a:cxn ang="0">
                <a:pos x="30" y="95"/>
              </a:cxn>
              <a:cxn ang="0">
                <a:pos x="23" y="82"/>
              </a:cxn>
              <a:cxn ang="0">
                <a:pos x="20" y="69"/>
              </a:cxn>
              <a:cxn ang="0">
                <a:pos x="23" y="60"/>
              </a:cxn>
              <a:cxn ang="0">
                <a:pos x="22" y="48"/>
              </a:cxn>
              <a:cxn ang="0">
                <a:pos x="28" y="34"/>
              </a:cxn>
              <a:cxn ang="0">
                <a:pos x="32" y="18"/>
              </a:cxn>
              <a:cxn ang="0">
                <a:pos x="32" y="18"/>
              </a:cxn>
              <a:cxn ang="0">
                <a:pos x="55" y="1"/>
              </a:cxn>
              <a:cxn ang="0">
                <a:pos x="89" y="16"/>
              </a:cxn>
              <a:cxn ang="0">
                <a:pos x="107" y="2"/>
              </a:cxn>
              <a:cxn ang="0">
                <a:pos x="120" y="11"/>
              </a:cxn>
            </a:cxnLst>
            <a:rect l="0" t="0" r="r" b="b"/>
            <a:pathLst>
              <a:path w="156" h="239">
                <a:moveTo>
                  <a:pt x="120" y="11"/>
                </a:moveTo>
                <a:cubicBezTo>
                  <a:pt x="123" y="21"/>
                  <a:pt x="123" y="21"/>
                  <a:pt x="123" y="21"/>
                </a:cubicBezTo>
                <a:cubicBezTo>
                  <a:pt x="126" y="27"/>
                  <a:pt x="130" y="31"/>
                  <a:pt x="131" y="37"/>
                </a:cubicBezTo>
                <a:cubicBezTo>
                  <a:pt x="131" y="42"/>
                  <a:pt x="129" y="43"/>
                  <a:pt x="125" y="46"/>
                </a:cubicBezTo>
                <a:cubicBezTo>
                  <a:pt x="122" y="48"/>
                  <a:pt x="122" y="58"/>
                  <a:pt x="122" y="62"/>
                </a:cubicBezTo>
                <a:cubicBezTo>
                  <a:pt x="122" y="70"/>
                  <a:pt x="134" y="70"/>
                  <a:pt x="137" y="76"/>
                </a:cubicBezTo>
                <a:cubicBezTo>
                  <a:pt x="138" y="77"/>
                  <a:pt x="139" y="81"/>
                  <a:pt x="138" y="82"/>
                </a:cubicBezTo>
                <a:cubicBezTo>
                  <a:pt x="138" y="82"/>
                  <a:pt x="137" y="83"/>
                  <a:pt x="136" y="84"/>
                </a:cubicBezTo>
                <a:cubicBezTo>
                  <a:pt x="133" y="87"/>
                  <a:pt x="136" y="93"/>
                  <a:pt x="136" y="97"/>
                </a:cubicBezTo>
                <a:cubicBezTo>
                  <a:pt x="137" y="102"/>
                  <a:pt x="137" y="102"/>
                  <a:pt x="137" y="102"/>
                </a:cubicBezTo>
                <a:cubicBezTo>
                  <a:pt x="137" y="102"/>
                  <a:pt x="137" y="102"/>
                  <a:pt x="137" y="102"/>
                </a:cubicBezTo>
                <a:cubicBezTo>
                  <a:pt x="134" y="106"/>
                  <a:pt x="133" y="112"/>
                  <a:pt x="132" y="116"/>
                </a:cubicBezTo>
                <a:cubicBezTo>
                  <a:pt x="130" y="122"/>
                  <a:pt x="129" y="123"/>
                  <a:pt x="132" y="128"/>
                </a:cubicBezTo>
                <a:cubicBezTo>
                  <a:pt x="134" y="130"/>
                  <a:pt x="138" y="129"/>
                  <a:pt x="140" y="131"/>
                </a:cubicBezTo>
                <a:cubicBezTo>
                  <a:pt x="141" y="132"/>
                  <a:pt x="142" y="134"/>
                  <a:pt x="141" y="135"/>
                </a:cubicBezTo>
                <a:cubicBezTo>
                  <a:pt x="139" y="138"/>
                  <a:pt x="137" y="136"/>
                  <a:pt x="135" y="136"/>
                </a:cubicBezTo>
                <a:cubicBezTo>
                  <a:pt x="132" y="135"/>
                  <a:pt x="129" y="135"/>
                  <a:pt x="126" y="136"/>
                </a:cubicBezTo>
                <a:cubicBezTo>
                  <a:pt x="121" y="142"/>
                  <a:pt x="142" y="158"/>
                  <a:pt x="143" y="164"/>
                </a:cubicBezTo>
                <a:cubicBezTo>
                  <a:pt x="144" y="167"/>
                  <a:pt x="144" y="170"/>
                  <a:pt x="147" y="173"/>
                </a:cubicBezTo>
                <a:cubicBezTo>
                  <a:pt x="150" y="177"/>
                  <a:pt x="156" y="180"/>
                  <a:pt x="156" y="185"/>
                </a:cubicBezTo>
                <a:cubicBezTo>
                  <a:pt x="156" y="192"/>
                  <a:pt x="151" y="199"/>
                  <a:pt x="143" y="200"/>
                </a:cubicBezTo>
                <a:cubicBezTo>
                  <a:pt x="141" y="200"/>
                  <a:pt x="138" y="201"/>
                  <a:pt x="135" y="200"/>
                </a:cubicBezTo>
                <a:cubicBezTo>
                  <a:pt x="134" y="200"/>
                  <a:pt x="132" y="199"/>
                  <a:pt x="131" y="199"/>
                </a:cubicBezTo>
                <a:cubicBezTo>
                  <a:pt x="126" y="199"/>
                  <a:pt x="125" y="202"/>
                  <a:pt x="122" y="205"/>
                </a:cubicBezTo>
                <a:cubicBezTo>
                  <a:pt x="121" y="207"/>
                  <a:pt x="119" y="209"/>
                  <a:pt x="117" y="210"/>
                </a:cubicBezTo>
                <a:cubicBezTo>
                  <a:pt x="112" y="212"/>
                  <a:pt x="113" y="215"/>
                  <a:pt x="113" y="219"/>
                </a:cubicBezTo>
                <a:cubicBezTo>
                  <a:pt x="112" y="222"/>
                  <a:pt x="112" y="224"/>
                  <a:pt x="109" y="227"/>
                </a:cubicBezTo>
                <a:cubicBezTo>
                  <a:pt x="109" y="227"/>
                  <a:pt x="109" y="227"/>
                  <a:pt x="109" y="227"/>
                </a:cubicBezTo>
                <a:cubicBezTo>
                  <a:pt x="104" y="227"/>
                  <a:pt x="99" y="232"/>
                  <a:pt x="93" y="235"/>
                </a:cubicBezTo>
                <a:cubicBezTo>
                  <a:pt x="85" y="239"/>
                  <a:pt x="86" y="231"/>
                  <a:pt x="81" y="228"/>
                </a:cubicBezTo>
                <a:cubicBezTo>
                  <a:pt x="78" y="226"/>
                  <a:pt x="73" y="227"/>
                  <a:pt x="70" y="225"/>
                </a:cubicBezTo>
                <a:cubicBezTo>
                  <a:pt x="65" y="221"/>
                  <a:pt x="62" y="219"/>
                  <a:pt x="56" y="216"/>
                </a:cubicBezTo>
                <a:cubicBezTo>
                  <a:pt x="47" y="211"/>
                  <a:pt x="53" y="203"/>
                  <a:pt x="49" y="200"/>
                </a:cubicBezTo>
                <a:cubicBezTo>
                  <a:pt x="46" y="198"/>
                  <a:pt x="44" y="202"/>
                  <a:pt x="40" y="201"/>
                </a:cubicBezTo>
                <a:cubicBezTo>
                  <a:pt x="39" y="201"/>
                  <a:pt x="37" y="194"/>
                  <a:pt x="35" y="192"/>
                </a:cubicBezTo>
                <a:cubicBezTo>
                  <a:pt x="35" y="192"/>
                  <a:pt x="35" y="192"/>
                  <a:pt x="35" y="192"/>
                </a:cubicBezTo>
                <a:cubicBezTo>
                  <a:pt x="35" y="187"/>
                  <a:pt x="35" y="183"/>
                  <a:pt x="31" y="180"/>
                </a:cubicBezTo>
                <a:cubicBezTo>
                  <a:pt x="28" y="176"/>
                  <a:pt x="23" y="175"/>
                  <a:pt x="20" y="171"/>
                </a:cubicBezTo>
                <a:cubicBezTo>
                  <a:pt x="13" y="163"/>
                  <a:pt x="23" y="153"/>
                  <a:pt x="9" y="151"/>
                </a:cubicBezTo>
                <a:cubicBezTo>
                  <a:pt x="1" y="150"/>
                  <a:pt x="0" y="146"/>
                  <a:pt x="0" y="138"/>
                </a:cubicBezTo>
                <a:cubicBezTo>
                  <a:pt x="0" y="130"/>
                  <a:pt x="1" y="123"/>
                  <a:pt x="4" y="115"/>
                </a:cubicBezTo>
                <a:cubicBezTo>
                  <a:pt x="4" y="115"/>
                  <a:pt x="4" y="115"/>
                  <a:pt x="4" y="115"/>
                </a:cubicBezTo>
                <a:cubicBezTo>
                  <a:pt x="9" y="116"/>
                  <a:pt x="12" y="127"/>
                  <a:pt x="18" y="129"/>
                </a:cubicBezTo>
                <a:cubicBezTo>
                  <a:pt x="25" y="130"/>
                  <a:pt x="26" y="128"/>
                  <a:pt x="26" y="122"/>
                </a:cubicBezTo>
                <a:cubicBezTo>
                  <a:pt x="26" y="120"/>
                  <a:pt x="21" y="113"/>
                  <a:pt x="23" y="113"/>
                </a:cubicBezTo>
                <a:cubicBezTo>
                  <a:pt x="28" y="113"/>
                  <a:pt x="33" y="99"/>
                  <a:pt x="30" y="95"/>
                </a:cubicBezTo>
                <a:cubicBezTo>
                  <a:pt x="27" y="91"/>
                  <a:pt x="22" y="88"/>
                  <a:pt x="23" y="82"/>
                </a:cubicBezTo>
                <a:cubicBezTo>
                  <a:pt x="23" y="77"/>
                  <a:pt x="21" y="74"/>
                  <a:pt x="20" y="69"/>
                </a:cubicBezTo>
                <a:cubicBezTo>
                  <a:pt x="19" y="65"/>
                  <a:pt x="23" y="64"/>
                  <a:pt x="23" y="60"/>
                </a:cubicBezTo>
                <a:cubicBezTo>
                  <a:pt x="23" y="58"/>
                  <a:pt x="15" y="46"/>
                  <a:pt x="22" y="48"/>
                </a:cubicBezTo>
                <a:cubicBezTo>
                  <a:pt x="29" y="50"/>
                  <a:pt x="25" y="39"/>
                  <a:pt x="28" y="34"/>
                </a:cubicBezTo>
                <a:cubicBezTo>
                  <a:pt x="32" y="18"/>
                  <a:pt x="32" y="18"/>
                  <a:pt x="32" y="18"/>
                </a:cubicBezTo>
                <a:cubicBezTo>
                  <a:pt x="32" y="18"/>
                  <a:pt x="32" y="18"/>
                  <a:pt x="32" y="18"/>
                </a:cubicBezTo>
                <a:cubicBezTo>
                  <a:pt x="40" y="15"/>
                  <a:pt x="44" y="2"/>
                  <a:pt x="55" y="1"/>
                </a:cubicBezTo>
                <a:cubicBezTo>
                  <a:pt x="68" y="0"/>
                  <a:pt x="78" y="26"/>
                  <a:pt x="89" y="16"/>
                </a:cubicBezTo>
                <a:cubicBezTo>
                  <a:pt x="94" y="12"/>
                  <a:pt x="98" y="0"/>
                  <a:pt x="107" y="2"/>
                </a:cubicBezTo>
                <a:cubicBezTo>
                  <a:pt x="113" y="3"/>
                  <a:pt x="115" y="9"/>
                  <a:pt x="120"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9" name="Freeform 48"/>
          <p:cNvSpPr>
            <a:spLocks/>
          </p:cNvSpPr>
          <p:nvPr/>
        </p:nvSpPr>
        <p:spPr bwMode="auto">
          <a:xfrm>
            <a:off x="8233254" y="1949492"/>
            <a:ext cx="455540" cy="536887"/>
          </a:xfrm>
          <a:custGeom>
            <a:avLst/>
            <a:gdLst/>
            <a:ahLst/>
            <a:cxnLst>
              <a:cxn ang="0">
                <a:pos x="4" y="201"/>
              </a:cxn>
              <a:cxn ang="0">
                <a:pos x="13" y="187"/>
              </a:cxn>
              <a:cxn ang="0">
                <a:pos x="26" y="182"/>
              </a:cxn>
              <a:cxn ang="0">
                <a:pos x="47" y="167"/>
              </a:cxn>
              <a:cxn ang="0">
                <a:pos x="34" y="146"/>
              </a:cxn>
              <a:cxn ang="0">
                <a:pos x="26" y="118"/>
              </a:cxn>
              <a:cxn ang="0">
                <a:pos x="31" y="113"/>
              </a:cxn>
              <a:cxn ang="0">
                <a:pos x="23" y="98"/>
              </a:cxn>
              <a:cxn ang="0">
                <a:pos x="28" y="84"/>
              </a:cxn>
              <a:cxn ang="0">
                <a:pos x="81" y="99"/>
              </a:cxn>
              <a:cxn ang="0">
                <a:pos x="121" y="65"/>
              </a:cxn>
              <a:cxn ang="0">
                <a:pos x="188" y="19"/>
              </a:cxn>
              <a:cxn ang="0">
                <a:pos x="221" y="0"/>
              </a:cxn>
              <a:cxn ang="0">
                <a:pos x="223" y="3"/>
              </a:cxn>
              <a:cxn ang="0">
                <a:pos x="218" y="27"/>
              </a:cxn>
              <a:cxn ang="0">
                <a:pos x="217" y="33"/>
              </a:cxn>
              <a:cxn ang="0">
                <a:pos x="205" y="32"/>
              </a:cxn>
              <a:cxn ang="0">
                <a:pos x="191" y="57"/>
              </a:cxn>
              <a:cxn ang="0">
                <a:pos x="208" y="82"/>
              </a:cxn>
              <a:cxn ang="0">
                <a:pos x="224" y="89"/>
              </a:cxn>
              <a:cxn ang="0">
                <a:pos x="238" y="117"/>
              </a:cxn>
              <a:cxn ang="0">
                <a:pos x="233" y="143"/>
              </a:cxn>
              <a:cxn ang="0">
                <a:pos x="235" y="173"/>
              </a:cxn>
              <a:cxn ang="0">
                <a:pos x="224" y="181"/>
              </a:cxn>
              <a:cxn ang="0">
                <a:pos x="213" y="193"/>
              </a:cxn>
              <a:cxn ang="0">
                <a:pos x="205" y="207"/>
              </a:cxn>
              <a:cxn ang="0">
                <a:pos x="197" y="224"/>
              </a:cxn>
              <a:cxn ang="0">
                <a:pos x="193" y="247"/>
              </a:cxn>
              <a:cxn ang="0">
                <a:pos x="169" y="273"/>
              </a:cxn>
              <a:cxn ang="0">
                <a:pos x="152" y="289"/>
              </a:cxn>
              <a:cxn ang="0">
                <a:pos x="147" y="285"/>
              </a:cxn>
              <a:cxn ang="0">
                <a:pos x="146" y="278"/>
              </a:cxn>
              <a:cxn ang="0">
                <a:pos x="140" y="242"/>
              </a:cxn>
              <a:cxn ang="0">
                <a:pos x="102" y="228"/>
              </a:cxn>
              <a:cxn ang="0">
                <a:pos x="54" y="236"/>
              </a:cxn>
              <a:cxn ang="0">
                <a:pos x="28" y="239"/>
              </a:cxn>
              <a:cxn ang="0">
                <a:pos x="13" y="236"/>
              </a:cxn>
              <a:cxn ang="0">
                <a:pos x="0" y="209"/>
              </a:cxn>
            </a:cxnLst>
            <a:rect l="0" t="0" r="r" b="b"/>
            <a:pathLst>
              <a:path w="245" h="289">
                <a:moveTo>
                  <a:pt x="0" y="209"/>
                </a:moveTo>
                <a:cubicBezTo>
                  <a:pt x="3" y="206"/>
                  <a:pt x="3" y="204"/>
                  <a:pt x="4" y="201"/>
                </a:cubicBezTo>
                <a:cubicBezTo>
                  <a:pt x="4" y="197"/>
                  <a:pt x="3" y="194"/>
                  <a:pt x="8" y="192"/>
                </a:cubicBezTo>
                <a:cubicBezTo>
                  <a:pt x="10" y="191"/>
                  <a:pt x="12" y="189"/>
                  <a:pt x="13" y="187"/>
                </a:cubicBezTo>
                <a:cubicBezTo>
                  <a:pt x="16" y="184"/>
                  <a:pt x="17" y="181"/>
                  <a:pt x="22" y="181"/>
                </a:cubicBezTo>
                <a:cubicBezTo>
                  <a:pt x="23" y="181"/>
                  <a:pt x="25" y="182"/>
                  <a:pt x="26" y="182"/>
                </a:cubicBezTo>
                <a:cubicBezTo>
                  <a:pt x="29" y="183"/>
                  <a:pt x="32" y="182"/>
                  <a:pt x="34" y="182"/>
                </a:cubicBezTo>
                <a:cubicBezTo>
                  <a:pt x="42" y="181"/>
                  <a:pt x="47" y="174"/>
                  <a:pt x="47" y="167"/>
                </a:cubicBezTo>
                <a:cubicBezTo>
                  <a:pt x="47" y="162"/>
                  <a:pt x="41" y="159"/>
                  <a:pt x="38" y="155"/>
                </a:cubicBezTo>
                <a:cubicBezTo>
                  <a:pt x="35" y="152"/>
                  <a:pt x="35" y="149"/>
                  <a:pt x="34" y="146"/>
                </a:cubicBezTo>
                <a:cubicBezTo>
                  <a:pt x="33" y="140"/>
                  <a:pt x="12" y="124"/>
                  <a:pt x="17" y="118"/>
                </a:cubicBezTo>
                <a:cubicBezTo>
                  <a:pt x="20" y="117"/>
                  <a:pt x="23" y="117"/>
                  <a:pt x="26" y="118"/>
                </a:cubicBezTo>
                <a:cubicBezTo>
                  <a:pt x="28" y="118"/>
                  <a:pt x="30" y="120"/>
                  <a:pt x="32" y="117"/>
                </a:cubicBezTo>
                <a:cubicBezTo>
                  <a:pt x="33" y="116"/>
                  <a:pt x="32" y="114"/>
                  <a:pt x="31" y="113"/>
                </a:cubicBezTo>
                <a:cubicBezTo>
                  <a:pt x="29" y="111"/>
                  <a:pt x="25" y="112"/>
                  <a:pt x="23" y="110"/>
                </a:cubicBezTo>
                <a:cubicBezTo>
                  <a:pt x="20" y="105"/>
                  <a:pt x="21" y="104"/>
                  <a:pt x="23" y="98"/>
                </a:cubicBezTo>
                <a:cubicBezTo>
                  <a:pt x="24" y="94"/>
                  <a:pt x="25" y="88"/>
                  <a:pt x="28" y="84"/>
                </a:cubicBezTo>
                <a:cubicBezTo>
                  <a:pt x="28" y="84"/>
                  <a:pt x="28" y="84"/>
                  <a:pt x="28" y="84"/>
                </a:cubicBezTo>
                <a:cubicBezTo>
                  <a:pt x="41" y="91"/>
                  <a:pt x="34" y="113"/>
                  <a:pt x="51" y="116"/>
                </a:cubicBezTo>
                <a:cubicBezTo>
                  <a:pt x="58" y="117"/>
                  <a:pt x="77" y="105"/>
                  <a:pt x="81" y="99"/>
                </a:cubicBezTo>
                <a:cubicBezTo>
                  <a:pt x="85" y="93"/>
                  <a:pt x="82" y="81"/>
                  <a:pt x="88" y="78"/>
                </a:cubicBezTo>
                <a:cubicBezTo>
                  <a:pt x="97" y="73"/>
                  <a:pt x="111" y="63"/>
                  <a:pt x="121" y="65"/>
                </a:cubicBezTo>
                <a:cubicBezTo>
                  <a:pt x="140" y="69"/>
                  <a:pt x="142" y="62"/>
                  <a:pt x="155" y="50"/>
                </a:cubicBezTo>
                <a:cubicBezTo>
                  <a:pt x="169" y="46"/>
                  <a:pt x="179" y="30"/>
                  <a:pt x="188" y="19"/>
                </a:cubicBezTo>
                <a:cubicBezTo>
                  <a:pt x="192" y="13"/>
                  <a:pt x="198" y="9"/>
                  <a:pt x="205" y="9"/>
                </a:cubicBezTo>
                <a:cubicBezTo>
                  <a:pt x="212" y="9"/>
                  <a:pt x="216" y="4"/>
                  <a:pt x="221" y="0"/>
                </a:cubicBezTo>
                <a:cubicBezTo>
                  <a:pt x="221" y="0"/>
                  <a:pt x="221" y="0"/>
                  <a:pt x="221" y="0"/>
                </a:cubicBezTo>
                <a:cubicBezTo>
                  <a:pt x="222" y="1"/>
                  <a:pt x="223" y="2"/>
                  <a:pt x="223" y="3"/>
                </a:cubicBezTo>
                <a:cubicBezTo>
                  <a:pt x="225" y="6"/>
                  <a:pt x="222" y="9"/>
                  <a:pt x="221" y="12"/>
                </a:cubicBezTo>
                <a:cubicBezTo>
                  <a:pt x="218" y="17"/>
                  <a:pt x="221" y="23"/>
                  <a:pt x="218" y="27"/>
                </a:cubicBezTo>
                <a:cubicBezTo>
                  <a:pt x="216" y="30"/>
                  <a:pt x="216" y="32"/>
                  <a:pt x="217" y="33"/>
                </a:cubicBezTo>
                <a:cubicBezTo>
                  <a:pt x="217" y="33"/>
                  <a:pt x="217" y="33"/>
                  <a:pt x="217" y="33"/>
                </a:cubicBezTo>
                <a:cubicBezTo>
                  <a:pt x="212" y="37"/>
                  <a:pt x="212" y="37"/>
                  <a:pt x="212" y="37"/>
                </a:cubicBezTo>
                <a:cubicBezTo>
                  <a:pt x="208" y="37"/>
                  <a:pt x="207" y="35"/>
                  <a:pt x="205" y="32"/>
                </a:cubicBezTo>
                <a:cubicBezTo>
                  <a:pt x="199" y="27"/>
                  <a:pt x="201" y="42"/>
                  <a:pt x="198" y="44"/>
                </a:cubicBezTo>
                <a:cubicBezTo>
                  <a:pt x="195" y="46"/>
                  <a:pt x="191" y="54"/>
                  <a:pt x="191" y="57"/>
                </a:cubicBezTo>
                <a:cubicBezTo>
                  <a:pt x="194" y="61"/>
                  <a:pt x="201" y="55"/>
                  <a:pt x="204" y="56"/>
                </a:cubicBezTo>
                <a:cubicBezTo>
                  <a:pt x="204" y="61"/>
                  <a:pt x="204" y="80"/>
                  <a:pt x="208" y="82"/>
                </a:cubicBezTo>
                <a:cubicBezTo>
                  <a:pt x="210" y="85"/>
                  <a:pt x="217" y="81"/>
                  <a:pt x="221" y="82"/>
                </a:cubicBezTo>
                <a:cubicBezTo>
                  <a:pt x="223" y="83"/>
                  <a:pt x="224" y="88"/>
                  <a:pt x="224" y="89"/>
                </a:cubicBezTo>
                <a:cubicBezTo>
                  <a:pt x="225" y="94"/>
                  <a:pt x="235" y="94"/>
                  <a:pt x="238" y="96"/>
                </a:cubicBezTo>
                <a:cubicBezTo>
                  <a:pt x="245" y="99"/>
                  <a:pt x="238" y="113"/>
                  <a:pt x="238" y="117"/>
                </a:cubicBezTo>
                <a:cubicBezTo>
                  <a:pt x="238" y="124"/>
                  <a:pt x="240" y="123"/>
                  <a:pt x="235" y="129"/>
                </a:cubicBezTo>
                <a:cubicBezTo>
                  <a:pt x="233" y="132"/>
                  <a:pt x="232" y="138"/>
                  <a:pt x="233" y="143"/>
                </a:cubicBezTo>
                <a:cubicBezTo>
                  <a:pt x="235" y="173"/>
                  <a:pt x="235" y="173"/>
                  <a:pt x="235" y="173"/>
                </a:cubicBezTo>
                <a:cubicBezTo>
                  <a:pt x="235" y="173"/>
                  <a:pt x="235" y="173"/>
                  <a:pt x="235" y="173"/>
                </a:cubicBezTo>
                <a:cubicBezTo>
                  <a:pt x="230" y="176"/>
                  <a:pt x="230" y="176"/>
                  <a:pt x="230" y="176"/>
                </a:cubicBezTo>
                <a:cubicBezTo>
                  <a:pt x="228" y="178"/>
                  <a:pt x="226" y="179"/>
                  <a:pt x="224" y="181"/>
                </a:cubicBezTo>
                <a:cubicBezTo>
                  <a:pt x="223" y="183"/>
                  <a:pt x="221" y="183"/>
                  <a:pt x="219" y="184"/>
                </a:cubicBezTo>
                <a:cubicBezTo>
                  <a:pt x="216" y="186"/>
                  <a:pt x="216" y="190"/>
                  <a:pt x="213" y="193"/>
                </a:cubicBezTo>
                <a:cubicBezTo>
                  <a:pt x="212" y="195"/>
                  <a:pt x="208" y="195"/>
                  <a:pt x="205" y="196"/>
                </a:cubicBezTo>
                <a:cubicBezTo>
                  <a:pt x="203" y="197"/>
                  <a:pt x="204" y="205"/>
                  <a:pt x="205" y="207"/>
                </a:cubicBezTo>
                <a:cubicBezTo>
                  <a:pt x="206" y="210"/>
                  <a:pt x="209" y="214"/>
                  <a:pt x="208" y="218"/>
                </a:cubicBezTo>
                <a:cubicBezTo>
                  <a:pt x="206" y="224"/>
                  <a:pt x="201" y="221"/>
                  <a:pt x="197" y="224"/>
                </a:cubicBezTo>
                <a:cubicBezTo>
                  <a:pt x="195" y="225"/>
                  <a:pt x="194" y="230"/>
                  <a:pt x="193" y="232"/>
                </a:cubicBezTo>
                <a:cubicBezTo>
                  <a:pt x="191" y="237"/>
                  <a:pt x="192" y="242"/>
                  <a:pt x="193" y="247"/>
                </a:cubicBezTo>
                <a:cubicBezTo>
                  <a:pt x="194" y="250"/>
                  <a:pt x="191" y="253"/>
                  <a:pt x="188" y="256"/>
                </a:cubicBezTo>
                <a:cubicBezTo>
                  <a:pt x="182" y="263"/>
                  <a:pt x="180" y="273"/>
                  <a:pt x="169" y="273"/>
                </a:cubicBezTo>
                <a:cubicBezTo>
                  <a:pt x="162" y="273"/>
                  <a:pt x="164" y="279"/>
                  <a:pt x="161" y="283"/>
                </a:cubicBezTo>
                <a:cubicBezTo>
                  <a:pt x="158" y="287"/>
                  <a:pt x="157" y="288"/>
                  <a:pt x="152" y="289"/>
                </a:cubicBezTo>
                <a:cubicBezTo>
                  <a:pt x="152" y="289"/>
                  <a:pt x="152" y="289"/>
                  <a:pt x="152" y="289"/>
                </a:cubicBezTo>
                <a:cubicBezTo>
                  <a:pt x="147" y="285"/>
                  <a:pt x="147" y="285"/>
                  <a:pt x="147" y="285"/>
                </a:cubicBezTo>
                <a:cubicBezTo>
                  <a:pt x="146" y="284"/>
                  <a:pt x="146" y="283"/>
                  <a:pt x="147" y="281"/>
                </a:cubicBezTo>
                <a:cubicBezTo>
                  <a:pt x="147" y="280"/>
                  <a:pt x="147" y="279"/>
                  <a:pt x="146" y="278"/>
                </a:cubicBezTo>
                <a:cubicBezTo>
                  <a:pt x="146" y="274"/>
                  <a:pt x="144" y="274"/>
                  <a:pt x="142" y="272"/>
                </a:cubicBezTo>
                <a:cubicBezTo>
                  <a:pt x="134" y="265"/>
                  <a:pt x="138" y="251"/>
                  <a:pt x="140" y="242"/>
                </a:cubicBezTo>
                <a:cubicBezTo>
                  <a:pt x="141" y="237"/>
                  <a:pt x="121" y="248"/>
                  <a:pt x="120" y="233"/>
                </a:cubicBezTo>
                <a:cubicBezTo>
                  <a:pt x="120" y="225"/>
                  <a:pt x="108" y="228"/>
                  <a:pt x="102" y="228"/>
                </a:cubicBezTo>
                <a:cubicBezTo>
                  <a:pt x="93" y="229"/>
                  <a:pt x="78" y="226"/>
                  <a:pt x="70" y="229"/>
                </a:cubicBezTo>
                <a:cubicBezTo>
                  <a:pt x="63" y="230"/>
                  <a:pt x="61" y="237"/>
                  <a:pt x="54" y="236"/>
                </a:cubicBezTo>
                <a:cubicBezTo>
                  <a:pt x="47" y="235"/>
                  <a:pt x="45" y="231"/>
                  <a:pt x="39" y="238"/>
                </a:cubicBezTo>
                <a:cubicBezTo>
                  <a:pt x="36" y="242"/>
                  <a:pt x="32" y="239"/>
                  <a:pt x="28" y="239"/>
                </a:cubicBezTo>
                <a:cubicBezTo>
                  <a:pt x="28" y="239"/>
                  <a:pt x="28" y="239"/>
                  <a:pt x="28" y="239"/>
                </a:cubicBezTo>
                <a:cubicBezTo>
                  <a:pt x="23" y="239"/>
                  <a:pt x="18" y="239"/>
                  <a:pt x="13" y="236"/>
                </a:cubicBezTo>
                <a:cubicBezTo>
                  <a:pt x="9" y="233"/>
                  <a:pt x="5" y="225"/>
                  <a:pt x="5" y="220"/>
                </a:cubicBezTo>
                <a:cubicBezTo>
                  <a:pt x="5" y="215"/>
                  <a:pt x="1" y="213"/>
                  <a:pt x="0" y="20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0" name="Freeform 49"/>
          <p:cNvSpPr>
            <a:spLocks/>
          </p:cNvSpPr>
          <p:nvPr/>
        </p:nvSpPr>
        <p:spPr bwMode="auto">
          <a:xfrm>
            <a:off x="7910191" y="2272554"/>
            <a:ext cx="388140" cy="385814"/>
          </a:xfrm>
          <a:custGeom>
            <a:avLst/>
            <a:gdLst/>
            <a:ahLst/>
            <a:cxnLst>
              <a:cxn ang="0">
                <a:pos x="173" y="35"/>
              </a:cxn>
              <a:cxn ang="0">
                <a:pos x="178" y="46"/>
              </a:cxn>
              <a:cxn ang="0">
                <a:pos x="186" y="62"/>
              </a:cxn>
              <a:cxn ang="0">
                <a:pos x="201" y="65"/>
              </a:cxn>
              <a:cxn ang="0">
                <a:pos x="201" y="65"/>
              </a:cxn>
              <a:cxn ang="0">
                <a:pos x="204" y="82"/>
              </a:cxn>
              <a:cxn ang="0">
                <a:pos x="198" y="107"/>
              </a:cxn>
              <a:cxn ang="0">
                <a:pos x="205" y="139"/>
              </a:cxn>
              <a:cxn ang="0">
                <a:pos x="208" y="146"/>
              </a:cxn>
              <a:cxn ang="0">
                <a:pos x="208" y="146"/>
              </a:cxn>
              <a:cxn ang="0">
                <a:pos x="199" y="156"/>
              </a:cxn>
              <a:cxn ang="0">
                <a:pos x="191" y="167"/>
              </a:cxn>
              <a:cxn ang="0">
                <a:pos x="170" y="180"/>
              </a:cxn>
              <a:cxn ang="0">
                <a:pos x="162" y="198"/>
              </a:cxn>
              <a:cxn ang="0">
                <a:pos x="145" y="201"/>
              </a:cxn>
              <a:cxn ang="0">
                <a:pos x="132" y="207"/>
              </a:cxn>
              <a:cxn ang="0">
                <a:pos x="106" y="199"/>
              </a:cxn>
              <a:cxn ang="0">
                <a:pos x="92" y="203"/>
              </a:cxn>
              <a:cxn ang="0">
                <a:pos x="69" y="202"/>
              </a:cxn>
              <a:cxn ang="0">
                <a:pos x="55" y="202"/>
              </a:cxn>
              <a:cxn ang="0">
                <a:pos x="19" y="204"/>
              </a:cxn>
              <a:cxn ang="0">
                <a:pos x="19" y="204"/>
              </a:cxn>
              <a:cxn ang="0">
                <a:pos x="19" y="191"/>
              </a:cxn>
              <a:cxn ang="0">
                <a:pos x="20" y="173"/>
              </a:cxn>
              <a:cxn ang="0">
                <a:pos x="8" y="142"/>
              </a:cxn>
              <a:cxn ang="0">
                <a:pos x="9" y="124"/>
              </a:cxn>
              <a:cxn ang="0">
                <a:pos x="12" y="111"/>
              </a:cxn>
              <a:cxn ang="0">
                <a:pos x="10" y="97"/>
              </a:cxn>
              <a:cxn ang="0">
                <a:pos x="6" y="87"/>
              </a:cxn>
              <a:cxn ang="0">
                <a:pos x="34" y="81"/>
              </a:cxn>
              <a:cxn ang="0">
                <a:pos x="49" y="70"/>
              </a:cxn>
              <a:cxn ang="0">
                <a:pos x="52" y="43"/>
              </a:cxn>
              <a:cxn ang="0">
                <a:pos x="60" y="32"/>
              </a:cxn>
              <a:cxn ang="0">
                <a:pos x="66" y="18"/>
              </a:cxn>
              <a:cxn ang="0">
                <a:pos x="81" y="7"/>
              </a:cxn>
              <a:cxn ang="0">
                <a:pos x="99" y="0"/>
              </a:cxn>
              <a:cxn ang="0">
                <a:pos x="99" y="0"/>
              </a:cxn>
              <a:cxn ang="0">
                <a:pos x="104" y="9"/>
              </a:cxn>
              <a:cxn ang="0">
                <a:pos x="113" y="8"/>
              </a:cxn>
              <a:cxn ang="0">
                <a:pos x="120" y="24"/>
              </a:cxn>
              <a:cxn ang="0">
                <a:pos x="134" y="33"/>
              </a:cxn>
              <a:cxn ang="0">
                <a:pos x="145" y="36"/>
              </a:cxn>
              <a:cxn ang="0">
                <a:pos x="157" y="43"/>
              </a:cxn>
              <a:cxn ang="0">
                <a:pos x="173" y="35"/>
              </a:cxn>
            </a:cxnLst>
            <a:rect l="0" t="0" r="r" b="b"/>
            <a:pathLst>
              <a:path w="208" h="208">
                <a:moveTo>
                  <a:pt x="173" y="35"/>
                </a:moveTo>
                <a:cubicBezTo>
                  <a:pt x="174" y="39"/>
                  <a:pt x="178" y="41"/>
                  <a:pt x="178" y="46"/>
                </a:cubicBezTo>
                <a:cubicBezTo>
                  <a:pt x="178" y="51"/>
                  <a:pt x="182" y="59"/>
                  <a:pt x="186" y="62"/>
                </a:cubicBezTo>
                <a:cubicBezTo>
                  <a:pt x="191" y="65"/>
                  <a:pt x="196" y="65"/>
                  <a:pt x="201" y="65"/>
                </a:cubicBezTo>
                <a:cubicBezTo>
                  <a:pt x="201" y="65"/>
                  <a:pt x="201" y="65"/>
                  <a:pt x="201" y="65"/>
                </a:cubicBezTo>
                <a:cubicBezTo>
                  <a:pt x="201" y="69"/>
                  <a:pt x="207" y="78"/>
                  <a:pt x="204" y="82"/>
                </a:cubicBezTo>
                <a:cubicBezTo>
                  <a:pt x="198" y="89"/>
                  <a:pt x="191" y="97"/>
                  <a:pt x="198" y="107"/>
                </a:cubicBezTo>
                <a:cubicBezTo>
                  <a:pt x="205" y="118"/>
                  <a:pt x="201" y="127"/>
                  <a:pt x="205" y="139"/>
                </a:cubicBezTo>
                <a:cubicBezTo>
                  <a:pt x="208" y="146"/>
                  <a:pt x="208" y="146"/>
                  <a:pt x="208" y="146"/>
                </a:cubicBezTo>
                <a:cubicBezTo>
                  <a:pt x="208" y="146"/>
                  <a:pt x="208" y="146"/>
                  <a:pt x="208" y="146"/>
                </a:cubicBezTo>
                <a:cubicBezTo>
                  <a:pt x="206" y="149"/>
                  <a:pt x="202" y="153"/>
                  <a:pt x="199" y="156"/>
                </a:cubicBezTo>
                <a:cubicBezTo>
                  <a:pt x="196" y="160"/>
                  <a:pt x="194" y="163"/>
                  <a:pt x="191" y="167"/>
                </a:cubicBezTo>
                <a:cubicBezTo>
                  <a:pt x="185" y="174"/>
                  <a:pt x="174" y="171"/>
                  <a:pt x="170" y="180"/>
                </a:cubicBezTo>
                <a:cubicBezTo>
                  <a:pt x="167" y="186"/>
                  <a:pt x="165" y="192"/>
                  <a:pt x="162" y="198"/>
                </a:cubicBezTo>
                <a:cubicBezTo>
                  <a:pt x="157" y="201"/>
                  <a:pt x="150" y="198"/>
                  <a:pt x="145" y="201"/>
                </a:cubicBezTo>
                <a:cubicBezTo>
                  <a:pt x="140" y="203"/>
                  <a:pt x="137" y="207"/>
                  <a:pt x="132" y="207"/>
                </a:cubicBezTo>
                <a:cubicBezTo>
                  <a:pt x="126" y="207"/>
                  <a:pt x="110" y="202"/>
                  <a:pt x="106" y="199"/>
                </a:cubicBezTo>
                <a:cubicBezTo>
                  <a:pt x="97" y="194"/>
                  <a:pt x="98" y="203"/>
                  <a:pt x="92" y="203"/>
                </a:cubicBezTo>
                <a:cubicBezTo>
                  <a:pt x="83" y="203"/>
                  <a:pt x="78" y="198"/>
                  <a:pt x="69" y="202"/>
                </a:cubicBezTo>
                <a:cubicBezTo>
                  <a:pt x="65" y="204"/>
                  <a:pt x="59" y="208"/>
                  <a:pt x="55" y="202"/>
                </a:cubicBezTo>
                <a:cubicBezTo>
                  <a:pt x="42" y="184"/>
                  <a:pt x="33" y="208"/>
                  <a:pt x="19" y="204"/>
                </a:cubicBezTo>
                <a:cubicBezTo>
                  <a:pt x="19" y="204"/>
                  <a:pt x="19" y="204"/>
                  <a:pt x="19" y="204"/>
                </a:cubicBezTo>
                <a:cubicBezTo>
                  <a:pt x="20" y="203"/>
                  <a:pt x="19" y="192"/>
                  <a:pt x="19" y="191"/>
                </a:cubicBezTo>
                <a:cubicBezTo>
                  <a:pt x="17" y="183"/>
                  <a:pt x="18" y="180"/>
                  <a:pt x="20" y="173"/>
                </a:cubicBezTo>
                <a:cubicBezTo>
                  <a:pt x="24" y="160"/>
                  <a:pt x="16" y="152"/>
                  <a:pt x="8" y="142"/>
                </a:cubicBezTo>
                <a:cubicBezTo>
                  <a:pt x="0" y="132"/>
                  <a:pt x="4" y="133"/>
                  <a:pt x="9" y="124"/>
                </a:cubicBezTo>
                <a:cubicBezTo>
                  <a:pt x="12" y="120"/>
                  <a:pt x="12" y="116"/>
                  <a:pt x="12" y="111"/>
                </a:cubicBezTo>
                <a:cubicBezTo>
                  <a:pt x="12" y="106"/>
                  <a:pt x="12" y="101"/>
                  <a:pt x="10" y="97"/>
                </a:cubicBezTo>
                <a:cubicBezTo>
                  <a:pt x="9" y="95"/>
                  <a:pt x="1" y="87"/>
                  <a:pt x="6" y="87"/>
                </a:cubicBezTo>
                <a:cubicBezTo>
                  <a:pt x="15" y="87"/>
                  <a:pt x="28" y="88"/>
                  <a:pt x="34" y="81"/>
                </a:cubicBezTo>
                <a:cubicBezTo>
                  <a:pt x="38" y="76"/>
                  <a:pt x="48" y="76"/>
                  <a:pt x="49" y="70"/>
                </a:cubicBezTo>
                <a:cubicBezTo>
                  <a:pt x="51" y="61"/>
                  <a:pt x="48" y="51"/>
                  <a:pt x="52" y="43"/>
                </a:cubicBezTo>
                <a:cubicBezTo>
                  <a:pt x="54" y="37"/>
                  <a:pt x="59" y="37"/>
                  <a:pt x="60" y="32"/>
                </a:cubicBezTo>
                <a:cubicBezTo>
                  <a:pt x="62" y="27"/>
                  <a:pt x="61" y="20"/>
                  <a:pt x="66" y="18"/>
                </a:cubicBezTo>
                <a:cubicBezTo>
                  <a:pt x="72" y="14"/>
                  <a:pt x="78" y="14"/>
                  <a:pt x="81" y="7"/>
                </a:cubicBezTo>
                <a:cubicBezTo>
                  <a:pt x="85" y="0"/>
                  <a:pt x="93" y="2"/>
                  <a:pt x="99" y="0"/>
                </a:cubicBezTo>
                <a:cubicBezTo>
                  <a:pt x="99" y="0"/>
                  <a:pt x="99" y="0"/>
                  <a:pt x="99" y="0"/>
                </a:cubicBezTo>
                <a:cubicBezTo>
                  <a:pt x="101" y="2"/>
                  <a:pt x="103" y="9"/>
                  <a:pt x="104" y="9"/>
                </a:cubicBezTo>
                <a:cubicBezTo>
                  <a:pt x="108" y="10"/>
                  <a:pt x="110" y="6"/>
                  <a:pt x="113" y="8"/>
                </a:cubicBezTo>
                <a:cubicBezTo>
                  <a:pt x="117" y="11"/>
                  <a:pt x="111" y="19"/>
                  <a:pt x="120" y="24"/>
                </a:cubicBezTo>
                <a:cubicBezTo>
                  <a:pt x="126" y="27"/>
                  <a:pt x="129" y="29"/>
                  <a:pt x="134" y="33"/>
                </a:cubicBezTo>
                <a:cubicBezTo>
                  <a:pt x="137" y="35"/>
                  <a:pt x="142" y="34"/>
                  <a:pt x="145" y="36"/>
                </a:cubicBezTo>
                <a:cubicBezTo>
                  <a:pt x="150" y="39"/>
                  <a:pt x="149" y="47"/>
                  <a:pt x="157" y="43"/>
                </a:cubicBezTo>
                <a:cubicBezTo>
                  <a:pt x="163" y="40"/>
                  <a:pt x="168" y="35"/>
                  <a:pt x="173" y="3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1" name="Freeform 50"/>
          <p:cNvSpPr>
            <a:spLocks/>
          </p:cNvSpPr>
          <p:nvPr/>
        </p:nvSpPr>
        <p:spPr bwMode="auto">
          <a:xfrm>
            <a:off x="8402918" y="1222023"/>
            <a:ext cx="371870" cy="627530"/>
          </a:xfrm>
          <a:custGeom>
            <a:avLst/>
            <a:gdLst/>
            <a:ahLst/>
            <a:cxnLst>
              <a:cxn ang="0">
                <a:pos x="35" y="334"/>
              </a:cxn>
              <a:cxn ang="0">
                <a:pos x="106" y="313"/>
              </a:cxn>
              <a:cxn ang="0">
                <a:pos x="132" y="273"/>
              </a:cxn>
              <a:cxn ang="0">
                <a:pos x="150" y="262"/>
              </a:cxn>
              <a:cxn ang="0">
                <a:pos x="147" y="241"/>
              </a:cxn>
              <a:cxn ang="0">
                <a:pos x="160" y="224"/>
              </a:cxn>
              <a:cxn ang="0">
                <a:pos x="179" y="203"/>
              </a:cxn>
              <a:cxn ang="0">
                <a:pos x="178" y="176"/>
              </a:cxn>
              <a:cxn ang="0">
                <a:pos x="183" y="149"/>
              </a:cxn>
              <a:cxn ang="0">
                <a:pos x="199" y="121"/>
              </a:cxn>
              <a:cxn ang="0">
                <a:pos x="178" y="85"/>
              </a:cxn>
              <a:cxn ang="0">
                <a:pos x="174" y="59"/>
              </a:cxn>
              <a:cxn ang="0">
                <a:pos x="172" y="42"/>
              </a:cxn>
              <a:cxn ang="0">
                <a:pos x="184" y="30"/>
              </a:cxn>
              <a:cxn ang="0">
                <a:pos x="175" y="7"/>
              </a:cxn>
              <a:cxn ang="0">
                <a:pos x="148" y="11"/>
              </a:cxn>
              <a:cxn ang="0">
                <a:pos x="109" y="1"/>
              </a:cxn>
              <a:cxn ang="0">
                <a:pos x="68" y="17"/>
              </a:cxn>
              <a:cxn ang="0">
                <a:pos x="49" y="25"/>
              </a:cxn>
              <a:cxn ang="0">
                <a:pos x="44" y="40"/>
              </a:cxn>
              <a:cxn ang="0">
                <a:pos x="45" y="61"/>
              </a:cxn>
              <a:cxn ang="0">
                <a:pos x="54" y="66"/>
              </a:cxn>
              <a:cxn ang="0">
                <a:pos x="56" y="105"/>
              </a:cxn>
              <a:cxn ang="0">
                <a:pos x="46" y="126"/>
              </a:cxn>
              <a:cxn ang="0">
                <a:pos x="18" y="145"/>
              </a:cxn>
              <a:cxn ang="0">
                <a:pos x="1" y="172"/>
              </a:cxn>
              <a:cxn ang="0">
                <a:pos x="2" y="196"/>
              </a:cxn>
              <a:cxn ang="0">
                <a:pos x="6" y="216"/>
              </a:cxn>
              <a:cxn ang="0">
                <a:pos x="27" y="237"/>
              </a:cxn>
              <a:cxn ang="0">
                <a:pos x="33" y="263"/>
              </a:cxn>
              <a:cxn ang="0">
                <a:pos x="19" y="306"/>
              </a:cxn>
              <a:cxn ang="0">
                <a:pos x="14" y="335"/>
              </a:cxn>
            </a:cxnLst>
            <a:rect l="0" t="0" r="r" b="b"/>
            <a:pathLst>
              <a:path w="199" h="338">
                <a:moveTo>
                  <a:pt x="14" y="335"/>
                </a:moveTo>
                <a:cubicBezTo>
                  <a:pt x="35" y="334"/>
                  <a:pt x="35" y="334"/>
                  <a:pt x="35" y="334"/>
                </a:cubicBezTo>
                <a:cubicBezTo>
                  <a:pt x="46" y="330"/>
                  <a:pt x="49" y="325"/>
                  <a:pt x="62" y="330"/>
                </a:cubicBezTo>
                <a:cubicBezTo>
                  <a:pt x="81" y="338"/>
                  <a:pt x="95" y="327"/>
                  <a:pt x="106" y="313"/>
                </a:cubicBezTo>
                <a:cubicBezTo>
                  <a:pt x="113" y="304"/>
                  <a:pt x="112" y="303"/>
                  <a:pt x="114" y="293"/>
                </a:cubicBezTo>
                <a:cubicBezTo>
                  <a:pt x="117" y="283"/>
                  <a:pt x="124" y="279"/>
                  <a:pt x="132" y="273"/>
                </a:cubicBezTo>
                <a:cubicBezTo>
                  <a:pt x="150" y="262"/>
                  <a:pt x="150" y="262"/>
                  <a:pt x="150" y="262"/>
                </a:cubicBezTo>
                <a:cubicBezTo>
                  <a:pt x="150" y="262"/>
                  <a:pt x="150" y="262"/>
                  <a:pt x="150" y="262"/>
                </a:cubicBezTo>
                <a:cubicBezTo>
                  <a:pt x="149" y="261"/>
                  <a:pt x="149" y="261"/>
                  <a:pt x="148" y="260"/>
                </a:cubicBezTo>
                <a:cubicBezTo>
                  <a:pt x="143" y="255"/>
                  <a:pt x="140" y="246"/>
                  <a:pt x="147" y="241"/>
                </a:cubicBezTo>
                <a:cubicBezTo>
                  <a:pt x="151" y="238"/>
                  <a:pt x="150" y="233"/>
                  <a:pt x="152" y="230"/>
                </a:cubicBezTo>
                <a:cubicBezTo>
                  <a:pt x="154" y="225"/>
                  <a:pt x="156" y="226"/>
                  <a:pt x="160" y="224"/>
                </a:cubicBezTo>
                <a:cubicBezTo>
                  <a:pt x="172" y="220"/>
                  <a:pt x="161" y="213"/>
                  <a:pt x="167" y="209"/>
                </a:cubicBezTo>
                <a:cubicBezTo>
                  <a:pt x="172" y="206"/>
                  <a:pt x="176" y="211"/>
                  <a:pt x="179" y="203"/>
                </a:cubicBezTo>
                <a:cubicBezTo>
                  <a:pt x="182" y="194"/>
                  <a:pt x="176" y="192"/>
                  <a:pt x="175" y="186"/>
                </a:cubicBezTo>
                <a:cubicBezTo>
                  <a:pt x="175" y="182"/>
                  <a:pt x="176" y="180"/>
                  <a:pt x="178" y="176"/>
                </a:cubicBezTo>
                <a:cubicBezTo>
                  <a:pt x="179" y="171"/>
                  <a:pt x="178" y="166"/>
                  <a:pt x="179" y="162"/>
                </a:cubicBezTo>
                <a:cubicBezTo>
                  <a:pt x="179" y="157"/>
                  <a:pt x="181" y="152"/>
                  <a:pt x="183" y="149"/>
                </a:cubicBezTo>
                <a:cubicBezTo>
                  <a:pt x="186" y="145"/>
                  <a:pt x="190" y="146"/>
                  <a:pt x="189" y="140"/>
                </a:cubicBezTo>
                <a:cubicBezTo>
                  <a:pt x="186" y="126"/>
                  <a:pt x="199" y="133"/>
                  <a:pt x="199" y="121"/>
                </a:cubicBezTo>
                <a:cubicBezTo>
                  <a:pt x="199" y="116"/>
                  <a:pt x="189" y="111"/>
                  <a:pt x="186" y="108"/>
                </a:cubicBezTo>
                <a:cubicBezTo>
                  <a:pt x="180" y="101"/>
                  <a:pt x="180" y="94"/>
                  <a:pt x="178" y="85"/>
                </a:cubicBezTo>
                <a:cubicBezTo>
                  <a:pt x="178" y="82"/>
                  <a:pt x="175" y="70"/>
                  <a:pt x="175" y="68"/>
                </a:cubicBezTo>
                <a:cubicBezTo>
                  <a:pt x="176" y="63"/>
                  <a:pt x="180" y="62"/>
                  <a:pt x="174" y="59"/>
                </a:cubicBezTo>
                <a:cubicBezTo>
                  <a:pt x="170" y="56"/>
                  <a:pt x="167" y="52"/>
                  <a:pt x="168" y="48"/>
                </a:cubicBezTo>
                <a:cubicBezTo>
                  <a:pt x="168" y="45"/>
                  <a:pt x="171" y="44"/>
                  <a:pt x="172" y="42"/>
                </a:cubicBezTo>
                <a:cubicBezTo>
                  <a:pt x="173" y="40"/>
                  <a:pt x="172" y="35"/>
                  <a:pt x="173" y="34"/>
                </a:cubicBezTo>
                <a:cubicBezTo>
                  <a:pt x="175" y="32"/>
                  <a:pt x="183" y="37"/>
                  <a:pt x="184" y="30"/>
                </a:cubicBezTo>
                <a:cubicBezTo>
                  <a:pt x="184" y="24"/>
                  <a:pt x="185" y="16"/>
                  <a:pt x="184" y="10"/>
                </a:cubicBezTo>
                <a:cubicBezTo>
                  <a:pt x="184" y="7"/>
                  <a:pt x="178" y="7"/>
                  <a:pt x="175" y="7"/>
                </a:cubicBezTo>
                <a:cubicBezTo>
                  <a:pt x="167" y="5"/>
                  <a:pt x="170" y="6"/>
                  <a:pt x="166" y="11"/>
                </a:cubicBezTo>
                <a:cubicBezTo>
                  <a:pt x="165" y="12"/>
                  <a:pt x="151" y="11"/>
                  <a:pt x="148" y="11"/>
                </a:cubicBezTo>
                <a:cubicBezTo>
                  <a:pt x="140" y="10"/>
                  <a:pt x="144" y="0"/>
                  <a:pt x="132" y="1"/>
                </a:cubicBezTo>
                <a:cubicBezTo>
                  <a:pt x="125" y="3"/>
                  <a:pt x="114" y="0"/>
                  <a:pt x="109" y="1"/>
                </a:cubicBezTo>
                <a:cubicBezTo>
                  <a:pt x="106" y="2"/>
                  <a:pt x="98" y="15"/>
                  <a:pt x="95" y="18"/>
                </a:cubicBezTo>
                <a:cubicBezTo>
                  <a:pt x="84" y="33"/>
                  <a:pt x="82" y="26"/>
                  <a:pt x="68" y="17"/>
                </a:cubicBezTo>
                <a:cubicBezTo>
                  <a:pt x="58" y="10"/>
                  <a:pt x="55" y="14"/>
                  <a:pt x="50" y="24"/>
                </a:cubicBezTo>
                <a:cubicBezTo>
                  <a:pt x="50" y="25"/>
                  <a:pt x="49" y="25"/>
                  <a:pt x="49" y="25"/>
                </a:cubicBezTo>
                <a:cubicBezTo>
                  <a:pt x="49" y="25"/>
                  <a:pt x="49" y="25"/>
                  <a:pt x="49" y="25"/>
                </a:cubicBezTo>
                <a:cubicBezTo>
                  <a:pt x="49" y="29"/>
                  <a:pt x="47" y="38"/>
                  <a:pt x="44" y="40"/>
                </a:cubicBezTo>
                <a:cubicBezTo>
                  <a:pt x="40" y="43"/>
                  <a:pt x="37" y="43"/>
                  <a:pt x="32" y="45"/>
                </a:cubicBezTo>
                <a:cubicBezTo>
                  <a:pt x="24" y="49"/>
                  <a:pt x="42" y="59"/>
                  <a:pt x="45" y="61"/>
                </a:cubicBezTo>
                <a:cubicBezTo>
                  <a:pt x="46" y="62"/>
                  <a:pt x="47" y="65"/>
                  <a:pt x="49" y="66"/>
                </a:cubicBezTo>
                <a:cubicBezTo>
                  <a:pt x="51" y="67"/>
                  <a:pt x="51" y="66"/>
                  <a:pt x="54" y="66"/>
                </a:cubicBezTo>
                <a:cubicBezTo>
                  <a:pt x="54" y="71"/>
                  <a:pt x="53" y="75"/>
                  <a:pt x="51" y="80"/>
                </a:cubicBezTo>
                <a:cubicBezTo>
                  <a:pt x="51" y="89"/>
                  <a:pt x="57" y="98"/>
                  <a:pt x="56" y="105"/>
                </a:cubicBezTo>
                <a:cubicBezTo>
                  <a:pt x="54" y="113"/>
                  <a:pt x="40" y="111"/>
                  <a:pt x="51" y="119"/>
                </a:cubicBezTo>
                <a:cubicBezTo>
                  <a:pt x="56" y="123"/>
                  <a:pt x="52" y="127"/>
                  <a:pt x="46" y="126"/>
                </a:cubicBezTo>
                <a:cubicBezTo>
                  <a:pt x="42" y="125"/>
                  <a:pt x="33" y="119"/>
                  <a:pt x="30" y="123"/>
                </a:cubicBezTo>
                <a:cubicBezTo>
                  <a:pt x="27" y="127"/>
                  <a:pt x="31" y="151"/>
                  <a:pt x="18" y="145"/>
                </a:cubicBezTo>
                <a:cubicBezTo>
                  <a:pt x="6" y="139"/>
                  <a:pt x="9" y="167"/>
                  <a:pt x="1" y="172"/>
                </a:cubicBezTo>
                <a:cubicBezTo>
                  <a:pt x="1" y="172"/>
                  <a:pt x="1" y="172"/>
                  <a:pt x="1" y="172"/>
                </a:cubicBezTo>
                <a:cubicBezTo>
                  <a:pt x="1" y="175"/>
                  <a:pt x="2" y="179"/>
                  <a:pt x="2" y="183"/>
                </a:cubicBezTo>
                <a:cubicBezTo>
                  <a:pt x="3" y="187"/>
                  <a:pt x="0" y="192"/>
                  <a:pt x="2" y="196"/>
                </a:cubicBezTo>
                <a:cubicBezTo>
                  <a:pt x="3" y="199"/>
                  <a:pt x="6" y="201"/>
                  <a:pt x="7" y="204"/>
                </a:cubicBezTo>
                <a:cubicBezTo>
                  <a:pt x="9" y="209"/>
                  <a:pt x="6" y="211"/>
                  <a:pt x="6" y="216"/>
                </a:cubicBezTo>
                <a:cubicBezTo>
                  <a:pt x="5" y="222"/>
                  <a:pt x="11" y="226"/>
                  <a:pt x="14" y="232"/>
                </a:cubicBezTo>
                <a:cubicBezTo>
                  <a:pt x="16" y="239"/>
                  <a:pt x="21" y="236"/>
                  <a:pt x="27" y="237"/>
                </a:cubicBezTo>
                <a:cubicBezTo>
                  <a:pt x="31" y="238"/>
                  <a:pt x="34" y="240"/>
                  <a:pt x="39" y="241"/>
                </a:cubicBezTo>
                <a:cubicBezTo>
                  <a:pt x="50" y="243"/>
                  <a:pt x="37" y="260"/>
                  <a:pt x="33" y="263"/>
                </a:cubicBezTo>
                <a:cubicBezTo>
                  <a:pt x="26" y="271"/>
                  <a:pt x="30" y="273"/>
                  <a:pt x="30" y="282"/>
                </a:cubicBezTo>
                <a:cubicBezTo>
                  <a:pt x="30" y="287"/>
                  <a:pt x="21" y="301"/>
                  <a:pt x="19" y="306"/>
                </a:cubicBezTo>
                <a:cubicBezTo>
                  <a:pt x="17" y="310"/>
                  <a:pt x="13" y="313"/>
                  <a:pt x="13" y="318"/>
                </a:cubicBezTo>
                <a:cubicBezTo>
                  <a:pt x="14" y="335"/>
                  <a:pt x="14" y="335"/>
                  <a:pt x="14" y="33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2" name="Freeform 51"/>
          <p:cNvSpPr>
            <a:spLocks/>
          </p:cNvSpPr>
          <p:nvPr/>
        </p:nvSpPr>
        <p:spPr bwMode="auto">
          <a:xfrm>
            <a:off x="8254170" y="1707777"/>
            <a:ext cx="464837" cy="457865"/>
          </a:xfrm>
          <a:custGeom>
            <a:avLst/>
            <a:gdLst/>
            <a:ahLst/>
            <a:cxnLst>
              <a:cxn ang="0">
                <a:pos x="95" y="73"/>
              </a:cxn>
              <a:cxn ang="0">
                <a:pos x="116" y="72"/>
              </a:cxn>
              <a:cxn ang="0">
                <a:pos x="143" y="68"/>
              </a:cxn>
              <a:cxn ang="0">
                <a:pos x="187" y="51"/>
              </a:cxn>
              <a:cxn ang="0">
                <a:pos x="195" y="31"/>
              </a:cxn>
              <a:cxn ang="0">
                <a:pos x="213" y="11"/>
              </a:cxn>
              <a:cxn ang="0">
                <a:pos x="231" y="0"/>
              </a:cxn>
              <a:cxn ang="0">
                <a:pos x="231" y="0"/>
              </a:cxn>
              <a:cxn ang="0">
                <a:pos x="244" y="4"/>
              </a:cxn>
              <a:cxn ang="0">
                <a:pos x="244" y="4"/>
              </a:cxn>
              <a:cxn ang="0">
                <a:pos x="242" y="11"/>
              </a:cxn>
              <a:cxn ang="0">
                <a:pos x="242" y="18"/>
              </a:cxn>
              <a:cxn ang="0">
                <a:pos x="246" y="31"/>
              </a:cxn>
              <a:cxn ang="0">
                <a:pos x="244" y="51"/>
              </a:cxn>
              <a:cxn ang="0">
                <a:pos x="236" y="74"/>
              </a:cxn>
              <a:cxn ang="0">
                <a:pos x="228" y="90"/>
              </a:cxn>
              <a:cxn ang="0">
                <a:pos x="218" y="97"/>
              </a:cxn>
              <a:cxn ang="0">
                <a:pos x="217" y="109"/>
              </a:cxn>
              <a:cxn ang="0">
                <a:pos x="211" y="114"/>
              </a:cxn>
              <a:cxn ang="0">
                <a:pos x="209" y="120"/>
              </a:cxn>
              <a:cxn ang="0">
                <a:pos x="210" y="129"/>
              </a:cxn>
              <a:cxn ang="0">
                <a:pos x="210" y="129"/>
              </a:cxn>
              <a:cxn ang="0">
                <a:pos x="194" y="138"/>
              </a:cxn>
              <a:cxn ang="0">
                <a:pos x="177" y="148"/>
              </a:cxn>
              <a:cxn ang="0">
                <a:pos x="144" y="179"/>
              </a:cxn>
              <a:cxn ang="0">
                <a:pos x="110" y="194"/>
              </a:cxn>
              <a:cxn ang="0">
                <a:pos x="77" y="207"/>
              </a:cxn>
              <a:cxn ang="0">
                <a:pos x="70" y="228"/>
              </a:cxn>
              <a:cxn ang="0">
                <a:pos x="40" y="245"/>
              </a:cxn>
              <a:cxn ang="0">
                <a:pos x="17" y="213"/>
              </a:cxn>
              <a:cxn ang="0">
                <a:pos x="17" y="213"/>
              </a:cxn>
              <a:cxn ang="0">
                <a:pos x="16" y="208"/>
              </a:cxn>
              <a:cxn ang="0">
                <a:pos x="16" y="195"/>
              </a:cxn>
              <a:cxn ang="0">
                <a:pos x="18" y="193"/>
              </a:cxn>
              <a:cxn ang="0">
                <a:pos x="17" y="187"/>
              </a:cxn>
              <a:cxn ang="0">
                <a:pos x="2" y="173"/>
              </a:cxn>
              <a:cxn ang="0">
                <a:pos x="5" y="157"/>
              </a:cxn>
              <a:cxn ang="0">
                <a:pos x="11" y="148"/>
              </a:cxn>
              <a:cxn ang="0">
                <a:pos x="3" y="132"/>
              </a:cxn>
              <a:cxn ang="0">
                <a:pos x="0" y="122"/>
              </a:cxn>
              <a:cxn ang="0">
                <a:pos x="0" y="122"/>
              </a:cxn>
              <a:cxn ang="0">
                <a:pos x="12" y="113"/>
              </a:cxn>
              <a:cxn ang="0">
                <a:pos x="23" y="111"/>
              </a:cxn>
              <a:cxn ang="0">
                <a:pos x="51" y="96"/>
              </a:cxn>
              <a:cxn ang="0">
                <a:pos x="65" y="84"/>
              </a:cxn>
              <a:cxn ang="0">
                <a:pos x="82" y="91"/>
              </a:cxn>
              <a:cxn ang="0">
                <a:pos x="95" y="73"/>
              </a:cxn>
            </a:cxnLst>
            <a:rect l="0" t="0" r="r" b="b"/>
            <a:pathLst>
              <a:path w="250" h="246">
                <a:moveTo>
                  <a:pt x="95" y="73"/>
                </a:moveTo>
                <a:cubicBezTo>
                  <a:pt x="116" y="72"/>
                  <a:pt x="116" y="72"/>
                  <a:pt x="116" y="72"/>
                </a:cubicBezTo>
                <a:cubicBezTo>
                  <a:pt x="127" y="68"/>
                  <a:pt x="130" y="63"/>
                  <a:pt x="143" y="68"/>
                </a:cubicBezTo>
                <a:cubicBezTo>
                  <a:pt x="162" y="76"/>
                  <a:pt x="176" y="65"/>
                  <a:pt x="187" y="51"/>
                </a:cubicBezTo>
                <a:cubicBezTo>
                  <a:pt x="194" y="42"/>
                  <a:pt x="193" y="41"/>
                  <a:pt x="195" y="31"/>
                </a:cubicBezTo>
                <a:cubicBezTo>
                  <a:pt x="198" y="21"/>
                  <a:pt x="205" y="17"/>
                  <a:pt x="213" y="11"/>
                </a:cubicBezTo>
                <a:cubicBezTo>
                  <a:pt x="231" y="0"/>
                  <a:pt x="231" y="0"/>
                  <a:pt x="231" y="0"/>
                </a:cubicBezTo>
                <a:cubicBezTo>
                  <a:pt x="231" y="0"/>
                  <a:pt x="231" y="0"/>
                  <a:pt x="231" y="0"/>
                </a:cubicBezTo>
                <a:cubicBezTo>
                  <a:pt x="235" y="2"/>
                  <a:pt x="241" y="3"/>
                  <a:pt x="244" y="4"/>
                </a:cubicBezTo>
                <a:cubicBezTo>
                  <a:pt x="244" y="4"/>
                  <a:pt x="244" y="4"/>
                  <a:pt x="244" y="4"/>
                </a:cubicBezTo>
                <a:cubicBezTo>
                  <a:pt x="244" y="6"/>
                  <a:pt x="242" y="8"/>
                  <a:pt x="242" y="11"/>
                </a:cubicBezTo>
                <a:cubicBezTo>
                  <a:pt x="242" y="14"/>
                  <a:pt x="244" y="15"/>
                  <a:pt x="242" y="18"/>
                </a:cubicBezTo>
                <a:cubicBezTo>
                  <a:pt x="239" y="23"/>
                  <a:pt x="241" y="30"/>
                  <a:pt x="246" y="31"/>
                </a:cubicBezTo>
                <a:cubicBezTo>
                  <a:pt x="249" y="32"/>
                  <a:pt x="242" y="46"/>
                  <a:pt x="244" y="51"/>
                </a:cubicBezTo>
                <a:cubicBezTo>
                  <a:pt x="250" y="66"/>
                  <a:pt x="244" y="63"/>
                  <a:pt x="236" y="74"/>
                </a:cubicBezTo>
                <a:cubicBezTo>
                  <a:pt x="233" y="82"/>
                  <a:pt x="235" y="84"/>
                  <a:pt x="228" y="90"/>
                </a:cubicBezTo>
                <a:cubicBezTo>
                  <a:pt x="225" y="93"/>
                  <a:pt x="220" y="93"/>
                  <a:pt x="218" y="97"/>
                </a:cubicBezTo>
                <a:cubicBezTo>
                  <a:pt x="216" y="100"/>
                  <a:pt x="219" y="107"/>
                  <a:pt x="217" y="109"/>
                </a:cubicBezTo>
                <a:cubicBezTo>
                  <a:pt x="215" y="111"/>
                  <a:pt x="211" y="109"/>
                  <a:pt x="211" y="114"/>
                </a:cubicBezTo>
                <a:cubicBezTo>
                  <a:pt x="211" y="118"/>
                  <a:pt x="212" y="117"/>
                  <a:pt x="209" y="120"/>
                </a:cubicBezTo>
                <a:cubicBezTo>
                  <a:pt x="205" y="125"/>
                  <a:pt x="207" y="127"/>
                  <a:pt x="210" y="129"/>
                </a:cubicBezTo>
                <a:cubicBezTo>
                  <a:pt x="210" y="129"/>
                  <a:pt x="210" y="129"/>
                  <a:pt x="210" y="129"/>
                </a:cubicBezTo>
                <a:cubicBezTo>
                  <a:pt x="205" y="133"/>
                  <a:pt x="201" y="138"/>
                  <a:pt x="194" y="138"/>
                </a:cubicBezTo>
                <a:cubicBezTo>
                  <a:pt x="187" y="138"/>
                  <a:pt x="181" y="142"/>
                  <a:pt x="177" y="148"/>
                </a:cubicBezTo>
                <a:cubicBezTo>
                  <a:pt x="168" y="159"/>
                  <a:pt x="158" y="175"/>
                  <a:pt x="144" y="179"/>
                </a:cubicBezTo>
                <a:cubicBezTo>
                  <a:pt x="131" y="191"/>
                  <a:pt x="129" y="198"/>
                  <a:pt x="110" y="194"/>
                </a:cubicBezTo>
                <a:cubicBezTo>
                  <a:pt x="100" y="192"/>
                  <a:pt x="86" y="202"/>
                  <a:pt x="77" y="207"/>
                </a:cubicBezTo>
                <a:cubicBezTo>
                  <a:pt x="71" y="210"/>
                  <a:pt x="74" y="222"/>
                  <a:pt x="70" y="228"/>
                </a:cubicBezTo>
                <a:cubicBezTo>
                  <a:pt x="66" y="234"/>
                  <a:pt x="47" y="246"/>
                  <a:pt x="40" y="245"/>
                </a:cubicBezTo>
                <a:cubicBezTo>
                  <a:pt x="23" y="242"/>
                  <a:pt x="30" y="220"/>
                  <a:pt x="17" y="213"/>
                </a:cubicBezTo>
                <a:cubicBezTo>
                  <a:pt x="17" y="213"/>
                  <a:pt x="17" y="213"/>
                  <a:pt x="17" y="213"/>
                </a:cubicBezTo>
                <a:cubicBezTo>
                  <a:pt x="16" y="208"/>
                  <a:pt x="16" y="208"/>
                  <a:pt x="16" y="208"/>
                </a:cubicBezTo>
                <a:cubicBezTo>
                  <a:pt x="16" y="204"/>
                  <a:pt x="13" y="198"/>
                  <a:pt x="16" y="195"/>
                </a:cubicBezTo>
                <a:cubicBezTo>
                  <a:pt x="17" y="194"/>
                  <a:pt x="18" y="193"/>
                  <a:pt x="18" y="193"/>
                </a:cubicBezTo>
                <a:cubicBezTo>
                  <a:pt x="19" y="192"/>
                  <a:pt x="18" y="188"/>
                  <a:pt x="17" y="187"/>
                </a:cubicBezTo>
                <a:cubicBezTo>
                  <a:pt x="14" y="181"/>
                  <a:pt x="2" y="181"/>
                  <a:pt x="2" y="173"/>
                </a:cubicBezTo>
                <a:cubicBezTo>
                  <a:pt x="2" y="169"/>
                  <a:pt x="2" y="159"/>
                  <a:pt x="5" y="157"/>
                </a:cubicBezTo>
                <a:cubicBezTo>
                  <a:pt x="9" y="154"/>
                  <a:pt x="11" y="153"/>
                  <a:pt x="11" y="148"/>
                </a:cubicBezTo>
                <a:cubicBezTo>
                  <a:pt x="10" y="142"/>
                  <a:pt x="6" y="138"/>
                  <a:pt x="3" y="132"/>
                </a:cubicBezTo>
                <a:cubicBezTo>
                  <a:pt x="0" y="122"/>
                  <a:pt x="0" y="122"/>
                  <a:pt x="0" y="122"/>
                </a:cubicBezTo>
                <a:cubicBezTo>
                  <a:pt x="0" y="122"/>
                  <a:pt x="0" y="122"/>
                  <a:pt x="0" y="122"/>
                </a:cubicBezTo>
                <a:cubicBezTo>
                  <a:pt x="7" y="120"/>
                  <a:pt x="8" y="120"/>
                  <a:pt x="12" y="113"/>
                </a:cubicBezTo>
                <a:cubicBezTo>
                  <a:pt x="14" y="108"/>
                  <a:pt x="19" y="110"/>
                  <a:pt x="23" y="111"/>
                </a:cubicBezTo>
                <a:cubicBezTo>
                  <a:pt x="36" y="112"/>
                  <a:pt x="43" y="104"/>
                  <a:pt x="51" y="96"/>
                </a:cubicBezTo>
                <a:cubicBezTo>
                  <a:pt x="55" y="91"/>
                  <a:pt x="58" y="83"/>
                  <a:pt x="65" y="84"/>
                </a:cubicBezTo>
                <a:cubicBezTo>
                  <a:pt x="69" y="85"/>
                  <a:pt x="82" y="103"/>
                  <a:pt x="82" y="91"/>
                </a:cubicBezTo>
                <a:cubicBezTo>
                  <a:pt x="82" y="83"/>
                  <a:pt x="86" y="74"/>
                  <a:pt x="95" y="7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3" name="Freeform 52"/>
          <p:cNvSpPr>
            <a:spLocks/>
          </p:cNvSpPr>
          <p:nvPr/>
        </p:nvSpPr>
        <p:spPr bwMode="auto">
          <a:xfrm>
            <a:off x="8044994" y="1528815"/>
            <a:ext cx="450892" cy="436946"/>
          </a:xfrm>
          <a:custGeom>
            <a:avLst/>
            <a:gdLst/>
            <a:ahLst/>
            <a:cxnLst>
              <a:cxn ang="0">
                <a:pos x="207" y="170"/>
              </a:cxn>
              <a:cxn ang="0">
                <a:pos x="206" y="153"/>
              </a:cxn>
              <a:cxn ang="0">
                <a:pos x="212" y="141"/>
              </a:cxn>
              <a:cxn ang="0">
                <a:pos x="223" y="117"/>
              </a:cxn>
              <a:cxn ang="0">
                <a:pos x="226" y="98"/>
              </a:cxn>
              <a:cxn ang="0">
                <a:pos x="232" y="76"/>
              </a:cxn>
              <a:cxn ang="0">
                <a:pos x="220" y="72"/>
              </a:cxn>
              <a:cxn ang="0">
                <a:pos x="207" y="67"/>
              </a:cxn>
              <a:cxn ang="0">
                <a:pos x="199" y="51"/>
              </a:cxn>
              <a:cxn ang="0">
                <a:pos x="200" y="39"/>
              </a:cxn>
              <a:cxn ang="0">
                <a:pos x="195" y="31"/>
              </a:cxn>
              <a:cxn ang="0">
                <a:pos x="195" y="18"/>
              </a:cxn>
              <a:cxn ang="0">
                <a:pos x="194" y="7"/>
              </a:cxn>
              <a:cxn ang="0">
                <a:pos x="194" y="7"/>
              </a:cxn>
              <a:cxn ang="0">
                <a:pos x="187" y="6"/>
              </a:cxn>
              <a:cxn ang="0">
                <a:pos x="170" y="4"/>
              </a:cxn>
              <a:cxn ang="0">
                <a:pos x="153" y="5"/>
              </a:cxn>
              <a:cxn ang="0">
                <a:pos x="151" y="5"/>
              </a:cxn>
              <a:cxn ang="0">
                <a:pos x="151" y="5"/>
              </a:cxn>
              <a:cxn ang="0">
                <a:pos x="148" y="32"/>
              </a:cxn>
              <a:cxn ang="0">
                <a:pos x="150" y="47"/>
              </a:cxn>
              <a:cxn ang="0">
                <a:pos x="143" y="55"/>
              </a:cxn>
              <a:cxn ang="0">
                <a:pos x="134" y="74"/>
              </a:cxn>
              <a:cxn ang="0">
                <a:pos x="119" y="95"/>
              </a:cxn>
              <a:cxn ang="0">
                <a:pos x="110" y="112"/>
              </a:cxn>
              <a:cxn ang="0">
                <a:pos x="99" y="116"/>
              </a:cxn>
              <a:cxn ang="0">
                <a:pos x="81" y="140"/>
              </a:cxn>
              <a:cxn ang="0">
                <a:pos x="68" y="161"/>
              </a:cxn>
              <a:cxn ang="0">
                <a:pos x="56" y="162"/>
              </a:cxn>
              <a:cxn ang="0">
                <a:pos x="44" y="174"/>
              </a:cxn>
              <a:cxn ang="0">
                <a:pos x="23" y="193"/>
              </a:cxn>
              <a:cxn ang="0">
                <a:pos x="3" y="224"/>
              </a:cxn>
              <a:cxn ang="0">
                <a:pos x="5" y="235"/>
              </a:cxn>
              <a:cxn ang="0">
                <a:pos x="24" y="226"/>
              </a:cxn>
              <a:cxn ang="0">
                <a:pos x="24" y="226"/>
              </a:cxn>
              <a:cxn ang="0">
                <a:pos x="47" y="209"/>
              </a:cxn>
              <a:cxn ang="0">
                <a:pos x="81" y="224"/>
              </a:cxn>
              <a:cxn ang="0">
                <a:pos x="99" y="210"/>
              </a:cxn>
              <a:cxn ang="0">
                <a:pos x="112" y="219"/>
              </a:cxn>
              <a:cxn ang="0">
                <a:pos x="112" y="219"/>
              </a:cxn>
              <a:cxn ang="0">
                <a:pos x="124" y="210"/>
              </a:cxn>
              <a:cxn ang="0">
                <a:pos x="135" y="208"/>
              </a:cxn>
              <a:cxn ang="0">
                <a:pos x="163" y="193"/>
              </a:cxn>
              <a:cxn ang="0">
                <a:pos x="177" y="181"/>
              </a:cxn>
              <a:cxn ang="0">
                <a:pos x="194" y="188"/>
              </a:cxn>
              <a:cxn ang="0">
                <a:pos x="207" y="170"/>
              </a:cxn>
            </a:cxnLst>
            <a:rect l="0" t="0" r="r" b="b"/>
            <a:pathLst>
              <a:path w="243" h="235">
                <a:moveTo>
                  <a:pt x="207" y="170"/>
                </a:moveTo>
                <a:cubicBezTo>
                  <a:pt x="206" y="153"/>
                  <a:pt x="206" y="153"/>
                  <a:pt x="206" y="153"/>
                </a:cubicBezTo>
                <a:cubicBezTo>
                  <a:pt x="206" y="148"/>
                  <a:pt x="210" y="145"/>
                  <a:pt x="212" y="141"/>
                </a:cubicBezTo>
                <a:cubicBezTo>
                  <a:pt x="214" y="136"/>
                  <a:pt x="223" y="122"/>
                  <a:pt x="223" y="117"/>
                </a:cubicBezTo>
                <a:cubicBezTo>
                  <a:pt x="223" y="108"/>
                  <a:pt x="219" y="106"/>
                  <a:pt x="226" y="98"/>
                </a:cubicBezTo>
                <a:cubicBezTo>
                  <a:pt x="230" y="95"/>
                  <a:pt x="243" y="78"/>
                  <a:pt x="232" y="76"/>
                </a:cubicBezTo>
                <a:cubicBezTo>
                  <a:pt x="227" y="75"/>
                  <a:pt x="224" y="73"/>
                  <a:pt x="220" y="72"/>
                </a:cubicBezTo>
                <a:cubicBezTo>
                  <a:pt x="214" y="71"/>
                  <a:pt x="209" y="74"/>
                  <a:pt x="207" y="67"/>
                </a:cubicBezTo>
                <a:cubicBezTo>
                  <a:pt x="204" y="61"/>
                  <a:pt x="198" y="57"/>
                  <a:pt x="199" y="51"/>
                </a:cubicBezTo>
                <a:cubicBezTo>
                  <a:pt x="199" y="46"/>
                  <a:pt x="202" y="44"/>
                  <a:pt x="200" y="39"/>
                </a:cubicBezTo>
                <a:cubicBezTo>
                  <a:pt x="199" y="36"/>
                  <a:pt x="196" y="34"/>
                  <a:pt x="195" y="31"/>
                </a:cubicBezTo>
                <a:cubicBezTo>
                  <a:pt x="193" y="27"/>
                  <a:pt x="196" y="22"/>
                  <a:pt x="195" y="18"/>
                </a:cubicBezTo>
                <a:cubicBezTo>
                  <a:pt x="195" y="14"/>
                  <a:pt x="194" y="10"/>
                  <a:pt x="194" y="7"/>
                </a:cubicBezTo>
                <a:cubicBezTo>
                  <a:pt x="194" y="7"/>
                  <a:pt x="194" y="7"/>
                  <a:pt x="194" y="7"/>
                </a:cubicBezTo>
                <a:cubicBezTo>
                  <a:pt x="187" y="6"/>
                  <a:pt x="187" y="6"/>
                  <a:pt x="187" y="6"/>
                </a:cubicBezTo>
                <a:cubicBezTo>
                  <a:pt x="182" y="4"/>
                  <a:pt x="176" y="6"/>
                  <a:pt x="170" y="4"/>
                </a:cubicBezTo>
                <a:cubicBezTo>
                  <a:pt x="166" y="3"/>
                  <a:pt x="155" y="0"/>
                  <a:pt x="153" y="5"/>
                </a:cubicBezTo>
                <a:cubicBezTo>
                  <a:pt x="152" y="5"/>
                  <a:pt x="152" y="5"/>
                  <a:pt x="151" y="5"/>
                </a:cubicBezTo>
                <a:cubicBezTo>
                  <a:pt x="151" y="5"/>
                  <a:pt x="151" y="5"/>
                  <a:pt x="151" y="5"/>
                </a:cubicBezTo>
                <a:cubicBezTo>
                  <a:pt x="150" y="15"/>
                  <a:pt x="150" y="23"/>
                  <a:pt x="148" y="32"/>
                </a:cubicBezTo>
                <a:cubicBezTo>
                  <a:pt x="146" y="40"/>
                  <a:pt x="148" y="40"/>
                  <a:pt x="150" y="47"/>
                </a:cubicBezTo>
                <a:cubicBezTo>
                  <a:pt x="151" y="53"/>
                  <a:pt x="149" y="56"/>
                  <a:pt x="143" y="55"/>
                </a:cubicBezTo>
                <a:cubicBezTo>
                  <a:pt x="135" y="54"/>
                  <a:pt x="136" y="70"/>
                  <a:pt x="134" y="74"/>
                </a:cubicBezTo>
                <a:cubicBezTo>
                  <a:pt x="131" y="81"/>
                  <a:pt x="124" y="89"/>
                  <a:pt x="119" y="95"/>
                </a:cubicBezTo>
                <a:cubicBezTo>
                  <a:pt x="116" y="100"/>
                  <a:pt x="114" y="108"/>
                  <a:pt x="110" y="112"/>
                </a:cubicBezTo>
                <a:cubicBezTo>
                  <a:pt x="106" y="115"/>
                  <a:pt x="103" y="111"/>
                  <a:pt x="99" y="116"/>
                </a:cubicBezTo>
                <a:cubicBezTo>
                  <a:pt x="94" y="124"/>
                  <a:pt x="83" y="129"/>
                  <a:pt x="81" y="140"/>
                </a:cubicBezTo>
                <a:cubicBezTo>
                  <a:pt x="78" y="152"/>
                  <a:pt x="75" y="152"/>
                  <a:pt x="68" y="161"/>
                </a:cubicBezTo>
                <a:cubicBezTo>
                  <a:pt x="62" y="168"/>
                  <a:pt x="62" y="167"/>
                  <a:pt x="56" y="162"/>
                </a:cubicBezTo>
                <a:cubicBezTo>
                  <a:pt x="48" y="157"/>
                  <a:pt x="48" y="171"/>
                  <a:pt x="44" y="174"/>
                </a:cubicBezTo>
                <a:cubicBezTo>
                  <a:pt x="38" y="181"/>
                  <a:pt x="27" y="185"/>
                  <a:pt x="23" y="193"/>
                </a:cubicBezTo>
                <a:cubicBezTo>
                  <a:pt x="16" y="202"/>
                  <a:pt x="0" y="211"/>
                  <a:pt x="3" y="224"/>
                </a:cubicBezTo>
                <a:cubicBezTo>
                  <a:pt x="3" y="226"/>
                  <a:pt x="4" y="235"/>
                  <a:pt x="5" y="235"/>
                </a:cubicBezTo>
                <a:cubicBezTo>
                  <a:pt x="11" y="235"/>
                  <a:pt x="18" y="225"/>
                  <a:pt x="24" y="226"/>
                </a:cubicBezTo>
                <a:cubicBezTo>
                  <a:pt x="24" y="226"/>
                  <a:pt x="24" y="226"/>
                  <a:pt x="24" y="226"/>
                </a:cubicBezTo>
                <a:cubicBezTo>
                  <a:pt x="32" y="223"/>
                  <a:pt x="36" y="210"/>
                  <a:pt x="47" y="209"/>
                </a:cubicBezTo>
                <a:cubicBezTo>
                  <a:pt x="60" y="208"/>
                  <a:pt x="70" y="234"/>
                  <a:pt x="81" y="224"/>
                </a:cubicBezTo>
                <a:cubicBezTo>
                  <a:pt x="86" y="220"/>
                  <a:pt x="90" y="208"/>
                  <a:pt x="99" y="210"/>
                </a:cubicBezTo>
                <a:cubicBezTo>
                  <a:pt x="105" y="211"/>
                  <a:pt x="107" y="217"/>
                  <a:pt x="112" y="219"/>
                </a:cubicBezTo>
                <a:cubicBezTo>
                  <a:pt x="112" y="219"/>
                  <a:pt x="112" y="219"/>
                  <a:pt x="112" y="219"/>
                </a:cubicBezTo>
                <a:cubicBezTo>
                  <a:pt x="119" y="217"/>
                  <a:pt x="120" y="217"/>
                  <a:pt x="124" y="210"/>
                </a:cubicBezTo>
                <a:cubicBezTo>
                  <a:pt x="126" y="205"/>
                  <a:pt x="131" y="207"/>
                  <a:pt x="135" y="208"/>
                </a:cubicBezTo>
                <a:cubicBezTo>
                  <a:pt x="148" y="209"/>
                  <a:pt x="155" y="201"/>
                  <a:pt x="163" y="193"/>
                </a:cubicBezTo>
                <a:cubicBezTo>
                  <a:pt x="167" y="188"/>
                  <a:pt x="170" y="180"/>
                  <a:pt x="177" y="181"/>
                </a:cubicBezTo>
                <a:cubicBezTo>
                  <a:pt x="181" y="182"/>
                  <a:pt x="194" y="200"/>
                  <a:pt x="194" y="188"/>
                </a:cubicBezTo>
                <a:cubicBezTo>
                  <a:pt x="194" y="180"/>
                  <a:pt x="198" y="171"/>
                  <a:pt x="207" y="170"/>
                </a:cubicBezTo>
                <a:close/>
              </a:path>
            </a:pathLst>
          </a:custGeom>
          <a:solidFill>
            <a:srgbClr val="5C9AD3"/>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4" name="Freeform 53"/>
          <p:cNvSpPr>
            <a:spLocks/>
          </p:cNvSpPr>
          <p:nvPr/>
        </p:nvSpPr>
        <p:spPr bwMode="auto">
          <a:xfrm>
            <a:off x="7789334" y="1563677"/>
            <a:ext cx="241715" cy="502024"/>
          </a:xfrm>
          <a:custGeom>
            <a:avLst/>
            <a:gdLst/>
            <a:ahLst/>
            <a:cxnLst>
              <a:cxn ang="0">
                <a:pos x="129" y="44"/>
              </a:cxn>
              <a:cxn ang="0">
                <a:pos x="120" y="52"/>
              </a:cxn>
              <a:cxn ang="0">
                <a:pos x="110" y="64"/>
              </a:cxn>
              <a:cxn ang="0">
                <a:pos x="94" y="89"/>
              </a:cxn>
              <a:cxn ang="0">
                <a:pos x="87" y="97"/>
              </a:cxn>
              <a:cxn ang="0">
                <a:pos x="73" y="108"/>
              </a:cxn>
              <a:cxn ang="0">
                <a:pos x="79" y="125"/>
              </a:cxn>
              <a:cxn ang="0">
                <a:pos x="86" y="148"/>
              </a:cxn>
              <a:cxn ang="0">
                <a:pos x="86" y="159"/>
              </a:cxn>
              <a:cxn ang="0">
                <a:pos x="89" y="168"/>
              </a:cxn>
              <a:cxn ang="0">
                <a:pos x="99" y="173"/>
              </a:cxn>
              <a:cxn ang="0">
                <a:pos x="101" y="186"/>
              </a:cxn>
              <a:cxn ang="0">
                <a:pos x="96" y="193"/>
              </a:cxn>
              <a:cxn ang="0">
                <a:pos x="90" y="194"/>
              </a:cxn>
              <a:cxn ang="0">
                <a:pos x="83" y="213"/>
              </a:cxn>
              <a:cxn ang="0">
                <a:pos x="78" y="228"/>
              </a:cxn>
              <a:cxn ang="0">
                <a:pos x="51" y="228"/>
              </a:cxn>
              <a:cxn ang="0">
                <a:pos x="50" y="245"/>
              </a:cxn>
              <a:cxn ang="0">
                <a:pos x="50" y="250"/>
              </a:cxn>
              <a:cxn ang="0">
                <a:pos x="50" y="250"/>
              </a:cxn>
              <a:cxn ang="0">
                <a:pos x="42" y="259"/>
              </a:cxn>
              <a:cxn ang="0">
                <a:pos x="30" y="259"/>
              </a:cxn>
              <a:cxn ang="0">
                <a:pos x="7" y="269"/>
              </a:cxn>
              <a:cxn ang="0">
                <a:pos x="7" y="256"/>
              </a:cxn>
              <a:cxn ang="0">
                <a:pos x="7" y="236"/>
              </a:cxn>
              <a:cxn ang="0">
                <a:pos x="17" y="218"/>
              </a:cxn>
              <a:cxn ang="0">
                <a:pos x="3" y="192"/>
              </a:cxn>
              <a:cxn ang="0">
                <a:pos x="3" y="192"/>
              </a:cxn>
              <a:cxn ang="0">
                <a:pos x="15" y="196"/>
              </a:cxn>
              <a:cxn ang="0">
                <a:pos x="27" y="194"/>
              </a:cxn>
              <a:cxn ang="0">
                <a:pos x="38" y="174"/>
              </a:cxn>
              <a:cxn ang="0">
                <a:pos x="31" y="157"/>
              </a:cxn>
              <a:cxn ang="0">
                <a:pos x="29" y="146"/>
              </a:cxn>
              <a:cxn ang="0">
                <a:pos x="27" y="136"/>
              </a:cxn>
              <a:cxn ang="0">
                <a:pos x="24" y="114"/>
              </a:cxn>
              <a:cxn ang="0">
                <a:pos x="12" y="94"/>
              </a:cxn>
              <a:cxn ang="0">
                <a:pos x="0" y="85"/>
              </a:cxn>
              <a:cxn ang="0">
                <a:pos x="8" y="76"/>
              </a:cxn>
              <a:cxn ang="0">
                <a:pos x="19" y="65"/>
              </a:cxn>
              <a:cxn ang="0">
                <a:pos x="31" y="54"/>
              </a:cxn>
              <a:cxn ang="0">
                <a:pos x="52" y="43"/>
              </a:cxn>
              <a:cxn ang="0">
                <a:pos x="65" y="23"/>
              </a:cxn>
              <a:cxn ang="0">
                <a:pos x="84" y="13"/>
              </a:cxn>
              <a:cxn ang="0">
                <a:pos x="100" y="0"/>
              </a:cxn>
              <a:cxn ang="0">
                <a:pos x="107" y="13"/>
              </a:cxn>
              <a:cxn ang="0">
                <a:pos x="112" y="31"/>
              </a:cxn>
              <a:cxn ang="0">
                <a:pos x="129" y="44"/>
              </a:cxn>
            </a:cxnLst>
            <a:rect l="0" t="0" r="r" b="b"/>
            <a:pathLst>
              <a:path w="129" h="270">
                <a:moveTo>
                  <a:pt x="129" y="44"/>
                </a:moveTo>
                <a:cubicBezTo>
                  <a:pt x="120" y="52"/>
                  <a:pt x="120" y="52"/>
                  <a:pt x="120" y="52"/>
                </a:cubicBezTo>
                <a:cubicBezTo>
                  <a:pt x="115" y="56"/>
                  <a:pt x="115" y="60"/>
                  <a:pt x="110" y="64"/>
                </a:cubicBezTo>
                <a:cubicBezTo>
                  <a:pt x="102" y="70"/>
                  <a:pt x="101" y="82"/>
                  <a:pt x="94" y="89"/>
                </a:cubicBezTo>
                <a:cubicBezTo>
                  <a:pt x="92" y="92"/>
                  <a:pt x="92" y="97"/>
                  <a:pt x="87" y="97"/>
                </a:cubicBezTo>
                <a:cubicBezTo>
                  <a:pt x="82" y="97"/>
                  <a:pt x="71" y="102"/>
                  <a:pt x="73" y="108"/>
                </a:cubicBezTo>
                <a:cubicBezTo>
                  <a:pt x="76" y="114"/>
                  <a:pt x="78" y="118"/>
                  <a:pt x="79" y="125"/>
                </a:cubicBezTo>
                <a:cubicBezTo>
                  <a:pt x="81" y="135"/>
                  <a:pt x="81" y="139"/>
                  <a:pt x="86" y="148"/>
                </a:cubicBezTo>
                <a:cubicBezTo>
                  <a:pt x="88" y="152"/>
                  <a:pt x="86" y="154"/>
                  <a:pt x="86" y="159"/>
                </a:cubicBezTo>
                <a:cubicBezTo>
                  <a:pt x="86" y="162"/>
                  <a:pt x="88" y="164"/>
                  <a:pt x="89" y="168"/>
                </a:cubicBezTo>
                <a:cubicBezTo>
                  <a:pt x="89" y="172"/>
                  <a:pt x="96" y="173"/>
                  <a:pt x="99" y="173"/>
                </a:cubicBezTo>
                <a:cubicBezTo>
                  <a:pt x="101" y="186"/>
                  <a:pt x="101" y="186"/>
                  <a:pt x="101" y="186"/>
                </a:cubicBezTo>
                <a:cubicBezTo>
                  <a:pt x="101" y="191"/>
                  <a:pt x="102" y="193"/>
                  <a:pt x="96" y="193"/>
                </a:cubicBezTo>
                <a:cubicBezTo>
                  <a:pt x="95" y="193"/>
                  <a:pt x="87" y="190"/>
                  <a:pt x="90" y="194"/>
                </a:cubicBezTo>
                <a:cubicBezTo>
                  <a:pt x="96" y="203"/>
                  <a:pt x="88" y="206"/>
                  <a:pt x="83" y="213"/>
                </a:cubicBezTo>
                <a:cubicBezTo>
                  <a:pt x="79" y="218"/>
                  <a:pt x="81" y="223"/>
                  <a:pt x="78" y="228"/>
                </a:cubicBezTo>
                <a:cubicBezTo>
                  <a:pt x="73" y="235"/>
                  <a:pt x="58" y="228"/>
                  <a:pt x="51" y="228"/>
                </a:cubicBezTo>
                <a:cubicBezTo>
                  <a:pt x="39" y="228"/>
                  <a:pt x="50" y="239"/>
                  <a:pt x="50" y="245"/>
                </a:cubicBezTo>
                <a:cubicBezTo>
                  <a:pt x="50" y="250"/>
                  <a:pt x="50" y="250"/>
                  <a:pt x="50" y="250"/>
                </a:cubicBezTo>
                <a:cubicBezTo>
                  <a:pt x="50" y="250"/>
                  <a:pt x="50" y="250"/>
                  <a:pt x="50" y="250"/>
                </a:cubicBezTo>
                <a:cubicBezTo>
                  <a:pt x="48" y="253"/>
                  <a:pt x="46" y="258"/>
                  <a:pt x="42" y="259"/>
                </a:cubicBezTo>
                <a:cubicBezTo>
                  <a:pt x="38" y="260"/>
                  <a:pt x="34" y="258"/>
                  <a:pt x="30" y="259"/>
                </a:cubicBezTo>
                <a:cubicBezTo>
                  <a:pt x="23" y="260"/>
                  <a:pt x="13" y="270"/>
                  <a:pt x="7" y="269"/>
                </a:cubicBezTo>
                <a:cubicBezTo>
                  <a:pt x="3" y="269"/>
                  <a:pt x="6" y="258"/>
                  <a:pt x="7" y="256"/>
                </a:cubicBezTo>
                <a:cubicBezTo>
                  <a:pt x="8" y="250"/>
                  <a:pt x="8" y="242"/>
                  <a:pt x="7" y="236"/>
                </a:cubicBezTo>
                <a:cubicBezTo>
                  <a:pt x="5" y="225"/>
                  <a:pt x="4" y="218"/>
                  <a:pt x="17" y="218"/>
                </a:cubicBezTo>
                <a:cubicBezTo>
                  <a:pt x="18" y="217"/>
                  <a:pt x="5" y="195"/>
                  <a:pt x="3" y="192"/>
                </a:cubicBezTo>
                <a:cubicBezTo>
                  <a:pt x="3" y="192"/>
                  <a:pt x="3" y="192"/>
                  <a:pt x="3" y="192"/>
                </a:cubicBezTo>
                <a:cubicBezTo>
                  <a:pt x="15" y="196"/>
                  <a:pt x="15" y="196"/>
                  <a:pt x="15" y="196"/>
                </a:cubicBezTo>
                <a:cubicBezTo>
                  <a:pt x="22" y="198"/>
                  <a:pt x="18" y="186"/>
                  <a:pt x="27" y="194"/>
                </a:cubicBezTo>
                <a:cubicBezTo>
                  <a:pt x="39" y="205"/>
                  <a:pt x="39" y="180"/>
                  <a:pt x="38" y="174"/>
                </a:cubicBezTo>
                <a:cubicBezTo>
                  <a:pt x="37" y="169"/>
                  <a:pt x="36" y="159"/>
                  <a:pt x="31" y="157"/>
                </a:cubicBezTo>
                <a:cubicBezTo>
                  <a:pt x="23" y="153"/>
                  <a:pt x="27" y="152"/>
                  <a:pt x="29" y="146"/>
                </a:cubicBezTo>
                <a:cubicBezTo>
                  <a:pt x="31" y="142"/>
                  <a:pt x="29" y="140"/>
                  <a:pt x="27" y="136"/>
                </a:cubicBezTo>
                <a:cubicBezTo>
                  <a:pt x="25" y="130"/>
                  <a:pt x="26" y="121"/>
                  <a:pt x="24" y="114"/>
                </a:cubicBezTo>
                <a:cubicBezTo>
                  <a:pt x="21" y="104"/>
                  <a:pt x="18" y="102"/>
                  <a:pt x="12" y="94"/>
                </a:cubicBezTo>
                <a:cubicBezTo>
                  <a:pt x="7" y="92"/>
                  <a:pt x="4" y="90"/>
                  <a:pt x="0" y="85"/>
                </a:cubicBezTo>
                <a:cubicBezTo>
                  <a:pt x="1" y="82"/>
                  <a:pt x="8" y="81"/>
                  <a:pt x="8" y="76"/>
                </a:cubicBezTo>
                <a:cubicBezTo>
                  <a:pt x="9" y="66"/>
                  <a:pt x="8" y="65"/>
                  <a:pt x="19" y="65"/>
                </a:cubicBezTo>
                <a:cubicBezTo>
                  <a:pt x="24" y="65"/>
                  <a:pt x="28" y="57"/>
                  <a:pt x="31" y="54"/>
                </a:cubicBezTo>
                <a:cubicBezTo>
                  <a:pt x="37" y="49"/>
                  <a:pt x="47" y="49"/>
                  <a:pt x="52" y="43"/>
                </a:cubicBezTo>
                <a:cubicBezTo>
                  <a:pt x="57" y="36"/>
                  <a:pt x="57" y="29"/>
                  <a:pt x="65" y="23"/>
                </a:cubicBezTo>
                <a:cubicBezTo>
                  <a:pt x="73" y="21"/>
                  <a:pt x="77" y="17"/>
                  <a:pt x="84" y="13"/>
                </a:cubicBezTo>
                <a:cubicBezTo>
                  <a:pt x="88" y="11"/>
                  <a:pt x="95" y="0"/>
                  <a:pt x="100" y="0"/>
                </a:cubicBezTo>
                <a:cubicBezTo>
                  <a:pt x="102" y="4"/>
                  <a:pt x="102" y="10"/>
                  <a:pt x="107" y="13"/>
                </a:cubicBezTo>
                <a:cubicBezTo>
                  <a:pt x="117" y="18"/>
                  <a:pt x="108" y="24"/>
                  <a:pt x="112" y="31"/>
                </a:cubicBezTo>
                <a:cubicBezTo>
                  <a:pt x="115" y="37"/>
                  <a:pt x="123" y="41"/>
                  <a:pt x="129" y="4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5" name="Freeform 54"/>
          <p:cNvSpPr>
            <a:spLocks/>
          </p:cNvSpPr>
          <p:nvPr/>
        </p:nvSpPr>
        <p:spPr bwMode="auto">
          <a:xfrm>
            <a:off x="8005483" y="889664"/>
            <a:ext cx="485755" cy="576397"/>
          </a:xfrm>
          <a:custGeom>
            <a:avLst/>
            <a:gdLst/>
            <a:ahLst/>
            <a:cxnLst>
              <a:cxn ang="0">
                <a:pos x="91" y="230"/>
              </a:cxn>
              <a:cxn ang="0">
                <a:pos x="125" y="220"/>
              </a:cxn>
              <a:cxn ang="0">
                <a:pos x="157" y="219"/>
              </a:cxn>
              <a:cxn ang="0">
                <a:pos x="163" y="202"/>
              </a:cxn>
              <a:cxn ang="0">
                <a:pos x="183" y="192"/>
              </a:cxn>
              <a:cxn ang="0">
                <a:pos x="188" y="182"/>
              </a:cxn>
              <a:cxn ang="0">
                <a:pos x="199" y="174"/>
              </a:cxn>
              <a:cxn ang="0">
                <a:pos x="214" y="168"/>
              </a:cxn>
              <a:cxn ang="0">
                <a:pos x="220" y="162"/>
              </a:cxn>
              <a:cxn ang="0">
                <a:pos x="229" y="156"/>
              </a:cxn>
              <a:cxn ang="0">
                <a:pos x="229" y="156"/>
              </a:cxn>
              <a:cxn ang="0">
                <a:pos x="233" y="144"/>
              </a:cxn>
              <a:cxn ang="0">
                <a:pos x="242" y="129"/>
              </a:cxn>
              <a:cxn ang="0">
                <a:pos x="259" y="81"/>
              </a:cxn>
              <a:cxn ang="0">
                <a:pos x="261" y="66"/>
              </a:cxn>
              <a:cxn ang="0">
                <a:pos x="246" y="70"/>
              </a:cxn>
              <a:cxn ang="0">
                <a:pos x="237" y="55"/>
              </a:cxn>
              <a:cxn ang="0">
                <a:pos x="226" y="39"/>
              </a:cxn>
              <a:cxn ang="0">
                <a:pos x="213" y="18"/>
              </a:cxn>
              <a:cxn ang="0">
                <a:pos x="187" y="36"/>
              </a:cxn>
              <a:cxn ang="0">
                <a:pos x="179" y="49"/>
              </a:cxn>
              <a:cxn ang="0">
                <a:pos x="166" y="35"/>
              </a:cxn>
              <a:cxn ang="0">
                <a:pos x="166" y="28"/>
              </a:cxn>
              <a:cxn ang="0">
                <a:pos x="166" y="28"/>
              </a:cxn>
              <a:cxn ang="0">
                <a:pos x="157" y="20"/>
              </a:cxn>
              <a:cxn ang="0">
                <a:pos x="147" y="4"/>
              </a:cxn>
              <a:cxn ang="0">
                <a:pos x="117" y="17"/>
              </a:cxn>
              <a:cxn ang="0">
                <a:pos x="100" y="31"/>
              </a:cxn>
              <a:cxn ang="0">
                <a:pos x="91" y="33"/>
              </a:cxn>
              <a:cxn ang="0">
                <a:pos x="75" y="29"/>
              </a:cxn>
              <a:cxn ang="0">
                <a:pos x="59" y="27"/>
              </a:cxn>
              <a:cxn ang="0">
                <a:pos x="41" y="23"/>
              </a:cxn>
              <a:cxn ang="0">
                <a:pos x="50" y="33"/>
              </a:cxn>
              <a:cxn ang="0">
                <a:pos x="56" y="52"/>
              </a:cxn>
              <a:cxn ang="0">
                <a:pos x="61" y="63"/>
              </a:cxn>
              <a:cxn ang="0">
                <a:pos x="56" y="71"/>
              </a:cxn>
              <a:cxn ang="0">
                <a:pos x="56" y="71"/>
              </a:cxn>
              <a:cxn ang="0">
                <a:pos x="61" y="78"/>
              </a:cxn>
              <a:cxn ang="0">
                <a:pos x="49" y="87"/>
              </a:cxn>
              <a:cxn ang="0">
                <a:pos x="40" y="101"/>
              </a:cxn>
              <a:cxn ang="0">
                <a:pos x="34" y="115"/>
              </a:cxn>
              <a:cxn ang="0">
                <a:pos x="29" y="127"/>
              </a:cxn>
              <a:cxn ang="0">
                <a:pos x="26" y="151"/>
              </a:cxn>
              <a:cxn ang="0">
                <a:pos x="4" y="173"/>
              </a:cxn>
              <a:cxn ang="0">
                <a:pos x="12" y="199"/>
              </a:cxn>
              <a:cxn ang="0">
                <a:pos x="12" y="213"/>
              </a:cxn>
              <a:cxn ang="0">
                <a:pos x="15" y="224"/>
              </a:cxn>
              <a:cxn ang="0">
                <a:pos x="16" y="245"/>
              </a:cxn>
              <a:cxn ang="0">
                <a:pos x="15" y="281"/>
              </a:cxn>
              <a:cxn ang="0">
                <a:pos x="26" y="294"/>
              </a:cxn>
              <a:cxn ang="0">
                <a:pos x="31" y="309"/>
              </a:cxn>
              <a:cxn ang="0">
                <a:pos x="31" y="309"/>
              </a:cxn>
              <a:cxn ang="0">
                <a:pos x="48" y="295"/>
              </a:cxn>
              <a:cxn ang="0">
                <a:pos x="59" y="282"/>
              </a:cxn>
              <a:cxn ang="0">
                <a:pos x="59" y="258"/>
              </a:cxn>
              <a:cxn ang="0">
                <a:pos x="66" y="231"/>
              </a:cxn>
              <a:cxn ang="0">
                <a:pos x="69" y="225"/>
              </a:cxn>
              <a:cxn ang="0">
                <a:pos x="73" y="228"/>
              </a:cxn>
              <a:cxn ang="0">
                <a:pos x="83" y="230"/>
              </a:cxn>
              <a:cxn ang="0">
                <a:pos x="91" y="230"/>
              </a:cxn>
            </a:cxnLst>
            <a:rect l="0" t="0" r="r" b="b"/>
            <a:pathLst>
              <a:path w="261" h="309">
                <a:moveTo>
                  <a:pt x="91" y="230"/>
                </a:moveTo>
                <a:cubicBezTo>
                  <a:pt x="107" y="220"/>
                  <a:pt x="104" y="210"/>
                  <a:pt x="125" y="220"/>
                </a:cubicBezTo>
                <a:cubicBezTo>
                  <a:pt x="135" y="224"/>
                  <a:pt x="146" y="218"/>
                  <a:pt x="157" y="219"/>
                </a:cubicBezTo>
                <a:cubicBezTo>
                  <a:pt x="164" y="220"/>
                  <a:pt x="161" y="207"/>
                  <a:pt x="163" y="202"/>
                </a:cubicBezTo>
                <a:cubicBezTo>
                  <a:pt x="167" y="186"/>
                  <a:pt x="176" y="205"/>
                  <a:pt x="183" y="192"/>
                </a:cubicBezTo>
                <a:cubicBezTo>
                  <a:pt x="185" y="188"/>
                  <a:pt x="181" y="182"/>
                  <a:pt x="188" y="182"/>
                </a:cubicBezTo>
                <a:cubicBezTo>
                  <a:pt x="192" y="182"/>
                  <a:pt x="196" y="177"/>
                  <a:pt x="199" y="174"/>
                </a:cubicBezTo>
                <a:cubicBezTo>
                  <a:pt x="206" y="175"/>
                  <a:pt x="210" y="174"/>
                  <a:pt x="214" y="168"/>
                </a:cubicBezTo>
                <a:cubicBezTo>
                  <a:pt x="215" y="166"/>
                  <a:pt x="218" y="163"/>
                  <a:pt x="220" y="162"/>
                </a:cubicBezTo>
                <a:cubicBezTo>
                  <a:pt x="223" y="160"/>
                  <a:pt x="227" y="157"/>
                  <a:pt x="229" y="156"/>
                </a:cubicBezTo>
                <a:cubicBezTo>
                  <a:pt x="229" y="156"/>
                  <a:pt x="229" y="156"/>
                  <a:pt x="229" y="156"/>
                </a:cubicBezTo>
                <a:cubicBezTo>
                  <a:pt x="228" y="152"/>
                  <a:pt x="232" y="147"/>
                  <a:pt x="233" y="144"/>
                </a:cubicBezTo>
                <a:cubicBezTo>
                  <a:pt x="239" y="136"/>
                  <a:pt x="232" y="135"/>
                  <a:pt x="242" y="129"/>
                </a:cubicBezTo>
                <a:cubicBezTo>
                  <a:pt x="254" y="125"/>
                  <a:pt x="256" y="91"/>
                  <a:pt x="259" y="81"/>
                </a:cubicBezTo>
                <a:cubicBezTo>
                  <a:pt x="260" y="76"/>
                  <a:pt x="259" y="70"/>
                  <a:pt x="261" y="66"/>
                </a:cubicBezTo>
                <a:cubicBezTo>
                  <a:pt x="255" y="60"/>
                  <a:pt x="254" y="75"/>
                  <a:pt x="246" y="70"/>
                </a:cubicBezTo>
                <a:cubicBezTo>
                  <a:pt x="243" y="68"/>
                  <a:pt x="239" y="59"/>
                  <a:pt x="237" y="55"/>
                </a:cubicBezTo>
                <a:cubicBezTo>
                  <a:pt x="235" y="48"/>
                  <a:pt x="229" y="47"/>
                  <a:pt x="226" y="39"/>
                </a:cubicBezTo>
                <a:cubicBezTo>
                  <a:pt x="224" y="32"/>
                  <a:pt x="220" y="21"/>
                  <a:pt x="213" y="18"/>
                </a:cubicBezTo>
                <a:cubicBezTo>
                  <a:pt x="193" y="8"/>
                  <a:pt x="198" y="31"/>
                  <a:pt x="187" y="36"/>
                </a:cubicBezTo>
                <a:cubicBezTo>
                  <a:pt x="181" y="40"/>
                  <a:pt x="182" y="48"/>
                  <a:pt x="179" y="49"/>
                </a:cubicBezTo>
                <a:cubicBezTo>
                  <a:pt x="170" y="52"/>
                  <a:pt x="167" y="41"/>
                  <a:pt x="166" y="35"/>
                </a:cubicBezTo>
                <a:cubicBezTo>
                  <a:pt x="165" y="33"/>
                  <a:pt x="165" y="31"/>
                  <a:pt x="166" y="28"/>
                </a:cubicBezTo>
                <a:cubicBezTo>
                  <a:pt x="166" y="28"/>
                  <a:pt x="166" y="28"/>
                  <a:pt x="166" y="28"/>
                </a:cubicBezTo>
                <a:cubicBezTo>
                  <a:pt x="157" y="20"/>
                  <a:pt x="157" y="20"/>
                  <a:pt x="157" y="20"/>
                </a:cubicBezTo>
                <a:cubicBezTo>
                  <a:pt x="151" y="17"/>
                  <a:pt x="155" y="6"/>
                  <a:pt x="147" y="4"/>
                </a:cubicBezTo>
                <a:cubicBezTo>
                  <a:pt x="138" y="0"/>
                  <a:pt x="120" y="8"/>
                  <a:pt x="117" y="17"/>
                </a:cubicBezTo>
                <a:cubicBezTo>
                  <a:pt x="114" y="25"/>
                  <a:pt x="109" y="32"/>
                  <a:pt x="100" y="31"/>
                </a:cubicBezTo>
                <a:cubicBezTo>
                  <a:pt x="96" y="31"/>
                  <a:pt x="94" y="30"/>
                  <a:pt x="91" y="33"/>
                </a:cubicBezTo>
                <a:cubicBezTo>
                  <a:pt x="83" y="37"/>
                  <a:pt x="82" y="28"/>
                  <a:pt x="75" y="29"/>
                </a:cubicBezTo>
                <a:cubicBezTo>
                  <a:pt x="68" y="30"/>
                  <a:pt x="66" y="32"/>
                  <a:pt x="59" y="27"/>
                </a:cubicBezTo>
                <a:cubicBezTo>
                  <a:pt x="55" y="23"/>
                  <a:pt x="40" y="13"/>
                  <a:pt x="41" y="23"/>
                </a:cubicBezTo>
                <a:cubicBezTo>
                  <a:pt x="42" y="27"/>
                  <a:pt x="47" y="31"/>
                  <a:pt x="50" y="33"/>
                </a:cubicBezTo>
                <a:cubicBezTo>
                  <a:pt x="54" y="38"/>
                  <a:pt x="51" y="48"/>
                  <a:pt x="56" y="52"/>
                </a:cubicBezTo>
                <a:cubicBezTo>
                  <a:pt x="59" y="56"/>
                  <a:pt x="63" y="57"/>
                  <a:pt x="61" y="63"/>
                </a:cubicBezTo>
                <a:cubicBezTo>
                  <a:pt x="60" y="66"/>
                  <a:pt x="59" y="69"/>
                  <a:pt x="56" y="71"/>
                </a:cubicBezTo>
                <a:cubicBezTo>
                  <a:pt x="56" y="71"/>
                  <a:pt x="56" y="71"/>
                  <a:pt x="56" y="71"/>
                </a:cubicBezTo>
                <a:cubicBezTo>
                  <a:pt x="61" y="78"/>
                  <a:pt x="61" y="78"/>
                  <a:pt x="61" y="78"/>
                </a:cubicBezTo>
                <a:cubicBezTo>
                  <a:pt x="57" y="83"/>
                  <a:pt x="51" y="79"/>
                  <a:pt x="49" y="87"/>
                </a:cubicBezTo>
                <a:cubicBezTo>
                  <a:pt x="48" y="91"/>
                  <a:pt x="42" y="97"/>
                  <a:pt x="40" y="101"/>
                </a:cubicBezTo>
                <a:cubicBezTo>
                  <a:pt x="37" y="105"/>
                  <a:pt x="35" y="110"/>
                  <a:pt x="34" y="115"/>
                </a:cubicBezTo>
                <a:cubicBezTo>
                  <a:pt x="34" y="120"/>
                  <a:pt x="29" y="123"/>
                  <a:pt x="29" y="127"/>
                </a:cubicBezTo>
                <a:cubicBezTo>
                  <a:pt x="27" y="135"/>
                  <a:pt x="30" y="143"/>
                  <a:pt x="26" y="151"/>
                </a:cubicBezTo>
                <a:cubicBezTo>
                  <a:pt x="21" y="161"/>
                  <a:pt x="8" y="163"/>
                  <a:pt x="4" y="173"/>
                </a:cubicBezTo>
                <a:cubicBezTo>
                  <a:pt x="0" y="186"/>
                  <a:pt x="19" y="186"/>
                  <a:pt x="12" y="199"/>
                </a:cubicBezTo>
                <a:cubicBezTo>
                  <a:pt x="9" y="206"/>
                  <a:pt x="12" y="206"/>
                  <a:pt x="12" y="213"/>
                </a:cubicBezTo>
                <a:cubicBezTo>
                  <a:pt x="12" y="219"/>
                  <a:pt x="13" y="219"/>
                  <a:pt x="15" y="224"/>
                </a:cubicBezTo>
                <a:cubicBezTo>
                  <a:pt x="18" y="229"/>
                  <a:pt x="14" y="238"/>
                  <a:pt x="16" y="245"/>
                </a:cubicBezTo>
                <a:cubicBezTo>
                  <a:pt x="21" y="260"/>
                  <a:pt x="3" y="267"/>
                  <a:pt x="15" y="281"/>
                </a:cubicBezTo>
                <a:cubicBezTo>
                  <a:pt x="26" y="294"/>
                  <a:pt x="26" y="294"/>
                  <a:pt x="26" y="294"/>
                </a:cubicBezTo>
                <a:cubicBezTo>
                  <a:pt x="29" y="298"/>
                  <a:pt x="29" y="305"/>
                  <a:pt x="31" y="309"/>
                </a:cubicBezTo>
                <a:cubicBezTo>
                  <a:pt x="31" y="309"/>
                  <a:pt x="31" y="309"/>
                  <a:pt x="31" y="309"/>
                </a:cubicBezTo>
                <a:cubicBezTo>
                  <a:pt x="38" y="307"/>
                  <a:pt x="41" y="299"/>
                  <a:pt x="48" y="295"/>
                </a:cubicBezTo>
                <a:cubicBezTo>
                  <a:pt x="53" y="292"/>
                  <a:pt x="57" y="288"/>
                  <a:pt x="59" y="282"/>
                </a:cubicBezTo>
                <a:cubicBezTo>
                  <a:pt x="60" y="273"/>
                  <a:pt x="52" y="266"/>
                  <a:pt x="59" y="258"/>
                </a:cubicBezTo>
                <a:cubicBezTo>
                  <a:pt x="66" y="250"/>
                  <a:pt x="66" y="242"/>
                  <a:pt x="66" y="231"/>
                </a:cubicBezTo>
                <a:cubicBezTo>
                  <a:pt x="66" y="228"/>
                  <a:pt x="65" y="225"/>
                  <a:pt x="69" y="225"/>
                </a:cubicBezTo>
                <a:cubicBezTo>
                  <a:pt x="70" y="225"/>
                  <a:pt x="72" y="227"/>
                  <a:pt x="73" y="228"/>
                </a:cubicBezTo>
                <a:cubicBezTo>
                  <a:pt x="77" y="230"/>
                  <a:pt x="79" y="230"/>
                  <a:pt x="83" y="230"/>
                </a:cubicBezTo>
                <a:cubicBezTo>
                  <a:pt x="85" y="229"/>
                  <a:pt x="89" y="229"/>
                  <a:pt x="91" y="23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6" name="Freeform 55"/>
          <p:cNvSpPr>
            <a:spLocks/>
          </p:cNvSpPr>
          <p:nvPr/>
        </p:nvSpPr>
        <p:spPr bwMode="auto">
          <a:xfrm>
            <a:off x="8168176" y="1180188"/>
            <a:ext cx="341656" cy="360249"/>
          </a:xfrm>
          <a:custGeom>
            <a:avLst/>
            <a:gdLst/>
            <a:ahLst/>
            <a:cxnLst>
              <a:cxn ang="0">
                <a:pos x="4" y="74"/>
              </a:cxn>
              <a:cxn ang="0">
                <a:pos x="38" y="64"/>
              </a:cxn>
              <a:cxn ang="0">
                <a:pos x="70" y="63"/>
              </a:cxn>
              <a:cxn ang="0">
                <a:pos x="76" y="46"/>
              </a:cxn>
              <a:cxn ang="0">
                <a:pos x="96" y="36"/>
              </a:cxn>
              <a:cxn ang="0">
                <a:pos x="101" y="26"/>
              </a:cxn>
              <a:cxn ang="0">
                <a:pos x="112" y="18"/>
              </a:cxn>
              <a:cxn ang="0">
                <a:pos x="127" y="12"/>
              </a:cxn>
              <a:cxn ang="0">
                <a:pos x="133" y="6"/>
              </a:cxn>
              <a:cxn ang="0">
                <a:pos x="142" y="0"/>
              </a:cxn>
              <a:cxn ang="0">
                <a:pos x="142" y="0"/>
              </a:cxn>
              <a:cxn ang="0">
                <a:pos x="147" y="2"/>
              </a:cxn>
              <a:cxn ang="0">
                <a:pos x="151" y="20"/>
              </a:cxn>
              <a:cxn ang="0">
                <a:pos x="156" y="34"/>
              </a:cxn>
              <a:cxn ang="0">
                <a:pos x="176" y="47"/>
              </a:cxn>
              <a:cxn ang="0">
                <a:pos x="176" y="47"/>
              </a:cxn>
              <a:cxn ang="0">
                <a:pos x="171" y="62"/>
              </a:cxn>
              <a:cxn ang="0">
                <a:pos x="159" y="67"/>
              </a:cxn>
              <a:cxn ang="0">
                <a:pos x="172" y="83"/>
              </a:cxn>
              <a:cxn ang="0">
                <a:pos x="176" y="88"/>
              </a:cxn>
              <a:cxn ang="0">
                <a:pos x="181" y="88"/>
              </a:cxn>
              <a:cxn ang="0">
                <a:pos x="178" y="102"/>
              </a:cxn>
              <a:cxn ang="0">
                <a:pos x="183" y="127"/>
              </a:cxn>
              <a:cxn ang="0">
                <a:pos x="178" y="141"/>
              </a:cxn>
              <a:cxn ang="0">
                <a:pos x="173" y="148"/>
              </a:cxn>
              <a:cxn ang="0">
                <a:pos x="157" y="145"/>
              </a:cxn>
              <a:cxn ang="0">
                <a:pos x="145" y="167"/>
              </a:cxn>
              <a:cxn ang="0">
                <a:pos x="128" y="194"/>
              </a:cxn>
              <a:cxn ang="0">
                <a:pos x="128" y="194"/>
              </a:cxn>
              <a:cxn ang="0">
                <a:pos x="121" y="193"/>
              </a:cxn>
              <a:cxn ang="0">
                <a:pos x="104" y="191"/>
              </a:cxn>
              <a:cxn ang="0">
                <a:pos x="87" y="192"/>
              </a:cxn>
              <a:cxn ang="0">
                <a:pos x="85" y="192"/>
              </a:cxn>
              <a:cxn ang="0">
                <a:pos x="85" y="192"/>
              </a:cxn>
              <a:cxn ang="0">
                <a:pos x="70" y="180"/>
              </a:cxn>
              <a:cxn ang="0">
                <a:pos x="58" y="172"/>
              </a:cxn>
              <a:cxn ang="0">
                <a:pos x="47" y="160"/>
              </a:cxn>
              <a:cxn ang="0">
                <a:pos x="30" y="151"/>
              </a:cxn>
              <a:cxn ang="0">
                <a:pos x="17" y="137"/>
              </a:cxn>
              <a:cxn ang="0">
                <a:pos x="12" y="125"/>
              </a:cxn>
              <a:cxn ang="0">
                <a:pos x="5" y="93"/>
              </a:cxn>
              <a:cxn ang="0">
                <a:pos x="4" y="74"/>
              </a:cxn>
            </a:cxnLst>
            <a:rect l="0" t="0" r="r" b="b"/>
            <a:pathLst>
              <a:path w="184" h="194">
                <a:moveTo>
                  <a:pt x="4" y="74"/>
                </a:moveTo>
                <a:cubicBezTo>
                  <a:pt x="20" y="64"/>
                  <a:pt x="17" y="54"/>
                  <a:pt x="38" y="64"/>
                </a:cubicBezTo>
                <a:cubicBezTo>
                  <a:pt x="48" y="68"/>
                  <a:pt x="59" y="62"/>
                  <a:pt x="70" y="63"/>
                </a:cubicBezTo>
                <a:cubicBezTo>
                  <a:pt x="77" y="64"/>
                  <a:pt x="74" y="51"/>
                  <a:pt x="76" y="46"/>
                </a:cubicBezTo>
                <a:cubicBezTo>
                  <a:pt x="80" y="30"/>
                  <a:pt x="89" y="49"/>
                  <a:pt x="96" y="36"/>
                </a:cubicBezTo>
                <a:cubicBezTo>
                  <a:pt x="98" y="32"/>
                  <a:pt x="94" y="26"/>
                  <a:pt x="101" y="26"/>
                </a:cubicBezTo>
                <a:cubicBezTo>
                  <a:pt x="105" y="26"/>
                  <a:pt x="109" y="21"/>
                  <a:pt x="112" y="18"/>
                </a:cubicBezTo>
                <a:cubicBezTo>
                  <a:pt x="119" y="19"/>
                  <a:pt x="123" y="18"/>
                  <a:pt x="127" y="12"/>
                </a:cubicBezTo>
                <a:cubicBezTo>
                  <a:pt x="128" y="10"/>
                  <a:pt x="131" y="7"/>
                  <a:pt x="133" y="6"/>
                </a:cubicBezTo>
                <a:cubicBezTo>
                  <a:pt x="136" y="4"/>
                  <a:pt x="140" y="1"/>
                  <a:pt x="142" y="0"/>
                </a:cubicBezTo>
                <a:cubicBezTo>
                  <a:pt x="142" y="0"/>
                  <a:pt x="142" y="0"/>
                  <a:pt x="142" y="0"/>
                </a:cubicBezTo>
                <a:cubicBezTo>
                  <a:pt x="143" y="1"/>
                  <a:pt x="144" y="2"/>
                  <a:pt x="147" y="2"/>
                </a:cubicBezTo>
                <a:cubicBezTo>
                  <a:pt x="147" y="11"/>
                  <a:pt x="145" y="14"/>
                  <a:pt x="151" y="20"/>
                </a:cubicBezTo>
                <a:cubicBezTo>
                  <a:pt x="157" y="25"/>
                  <a:pt x="153" y="28"/>
                  <a:pt x="156" y="34"/>
                </a:cubicBezTo>
                <a:cubicBezTo>
                  <a:pt x="158" y="38"/>
                  <a:pt x="171" y="51"/>
                  <a:pt x="176" y="47"/>
                </a:cubicBezTo>
                <a:cubicBezTo>
                  <a:pt x="176" y="47"/>
                  <a:pt x="176" y="47"/>
                  <a:pt x="176" y="47"/>
                </a:cubicBezTo>
                <a:cubicBezTo>
                  <a:pt x="176" y="51"/>
                  <a:pt x="174" y="60"/>
                  <a:pt x="171" y="62"/>
                </a:cubicBezTo>
                <a:cubicBezTo>
                  <a:pt x="167" y="65"/>
                  <a:pt x="164" y="65"/>
                  <a:pt x="159" y="67"/>
                </a:cubicBezTo>
                <a:cubicBezTo>
                  <a:pt x="151" y="71"/>
                  <a:pt x="169" y="81"/>
                  <a:pt x="172" y="83"/>
                </a:cubicBezTo>
                <a:cubicBezTo>
                  <a:pt x="173" y="84"/>
                  <a:pt x="174" y="87"/>
                  <a:pt x="176" y="88"/>
                </a:cubicBezTo>
                <a:cubicBezTo>
                  <a:pt x="178" y="89"/>
                  <a:pt x="178" y="88"/>
                  <a:pt x="181" y="88"/>
                </a:cubicBezTo>
                <a:cubicBezTo>
                  <a:pt x="181" y="93"/>
                  <a:pt x="180" y="97"/>
                  <a:pt x="178" y="102"/>
                </a:cubicBezTo>
                <a:cubicBezTo>
                  <a:pt x="178" y="111"/>
                  <a:pt x="184" y="120"/>
                  <a:pt x="183" y="127"/>
                </a:cubicBezTo>
                <a:cubicBezTo>
                  <a:pt x="181" y="135"/>
                  <a:pt x="167" y="133"/>
                  <a:pt x="178" y="141"/>
                </a:cubicBezTo>
                <a:cubicBezTo>
                  <a:pt x="183" y="145"/>
                  <a:pt x="179" y="149"/>
                  <a:pt x="173" y="148"/>
                </a:cubicBezTo>
                <a:cubicBezTo>
                  <a:pt x="169" y="147"/>
                  <a:pt x="160" y="141"/>
                  <a:pt x="157" y="145"/>
                </a:cubicBezTo>
                <a:cubicBezTo>
                  <a:pt x="154" y="149"/>
                  <a:pt x="158" y="173"/>
                  <a:pt x="145" y="167"/>
                </a:cubicBezTo>
                <a:cubicBezTo>
                  <a:pt x="133" y="161"/>
                  <a:pt x="136" y="189"/>
                  <a:pt x="128" y="194"/>
                </a:cubicBezTo>
                <a:cubicBezTo>
                  <a:pt x="128" y="194"/>
                  <a:pt x="128" y="194"/>
                  <a:pt x="128" y="194"/>
                </a:cubicBezTo>
                <a:cubicBezTo>
                  <a:pt x="121" y="193"/>
                  <a:pt x="121" y="193"/>
                  <a:pt x="121" y="193"/>
                </a:cubicBezTo>
                <a:cubicBezTo>
                  <a:pt x="116" y="191"/>
                  <a:pt x="110" y="193"/>
                  <a:pt x="104" y="191"/>
                </a:cubicBezTo>
                <a:cubicBezTo>
                  <a:pt x="100" y="190"/>
                  <a:pt x="89" y="187"/>
                  <a:pt x="87" y="192"/>
                </a:cubicBezTo>
                <a:cubicBezTo>
                  <a:pt x="86" y="192"/>
                  <a:pt x="86" y="192"/>
                  <a:pt x="85" y="192"/>
                </a:cubicBezTo>
                <a:cubicBezTo>
                  <a:pt x="85" y="192"/>
                  <a:pt x="85" y="192"/>
                  <a:pt x="85" y="192"/>
                </a:cubicBezTo>
                <a:cubicBezTo>
                  <a:pt x="79" y="190"/>
                  <a:pt x="72" y="187"/>
                  <a:pt x="70" y="180"/>
                </a:cubicBezTo>
                <a:cubicBezTo>
                  <a:pt x="67" y="170"/>
                  <a:pt x="65" y="175"/>
                  <a:pt x="58" y="172"/>
                </a:cubicBezTo>
                <a:cubicBezTo>
                  <a:pt x="54" y="170"/>
                  <a:pt x="50" y="163"/>
                  <a:pt x="47" y="160"/>
                </a:cubicBezTo>
                <a:cubicBezTo>
                  <a:pt x="42" y="154"/>
                  <a:pt x="38" y="152"/>
                  <a:pt x="30" y="151"/>
                </a:cubicBezTo>
                <a:cubicBezTo>
                  <a:pt x="21" y="149"/>
                  <a:pt x="28" y="138"/>
                  <a:pt x="17" y="137"/>
                </a:cubicBezTo>
                <a:cubicBezTo>
                  <a:pt x="13" y="137"/>
                  <a:pt x="13" y="128"/>
                  <a:pt x="12" y="125"/>
                </a:cubicBezTo>
                <a:cubicBezTo>
                  <a:pt x="8" y="114"/>
                  <a:pt x="0" y="106"/>
                  <a:pt x="5" y="93"/>
                </a:cubicBezTo>
                <a:cubicBezTo>
                  <a:pt x="4" y="74"/>
                  <a:pt x="4" y="74"/>
                  <a:pt x="4" y="7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7" name="Freeform 56"/>
          <p:cNvSpPr>
            <a:spLocks/>
          </p:cNvSpPr>
          <p:nvPr/>
        </p:nvSpPr>
        <p:spPr bwMode="auto">
          <a:xfrm>
            <a:off x="7861384" y="1308017"/>
            <a:ext cx="464837" cy="848328"/>
          </a:xfrm>
          <a:custGeom>
            <a:avLst/>
            <a:gdLst/>
            <a:ahLst/>
            <a:cxnLst>
              <a:cxn ang="0">
                <a:pos x="125" y="70"/>
              </a:cxn>
              <a:cxn ang="0">
                <a:pos x="136" y="33"/>
              </a:cxn>
              <a:cxn ang="0">
                <a:pos x="146" y="0"/>
              </a:cxn>
              <a:cxn ang="0">
                <a:pos x="160" y="5"/>
              </a:cxn>
              <a:cxn ang="0">
                <a:pos x="168" y="5"/>
              </a:cxn>
              <a:cxn ang="0">
                <a:pos x="176" y="56"/>
              </a:cxn>
              <a:cxn ang="0">
                <a:pos x="194" y="82"/>
              </a:cxn>
              <a:cxn ang="0">
                <a:pos x="222" y="103"/>
              </a:cxn>
              <a:cxn ang="0">
                <a:pos x="249" y="123"/>
              </a:cxn>
              <a:cxn ang="0">
                <a:pos x="246" y="150"/>
              </a:cxn>
              <a:cxn ang="0">
                <a:pos x="241" y="173"/>
              </a:cxn>
              <a:cxn ang="0">
                <a:pos x="217" y="213"/>
              </a:cxn>
              <a:cxn ang="0">
                <a:pos x="197" y="234"/>
              </a:cxn>
              <a:cxn ang="0">
                <a:pos x="166" y="279"/>
              </a:cxn>
              <a:cxn ang="0">
                <a:pos x="142" y="292"/>
              </a:cxn>
              <a:cxn ang="0">
                <a:pos x="101" y="342"/>
              </a:cxn>
              <a:cxn ang="0">
                <a:pos x="122" y="344"/>
              </a:cxn>
              <a:cxn ang="0">
                <a:pos x="118" y="360"/>
              </a:cxn>
              <a:cxn ang="0">
                <a:pos x="113" y="386"/>
              </a:cxn>
              <a:cxn ang="0">
                <a:pos x="113" y="408"/>
              </a:cxn>
              <a:cxn ang="0">
                <a:pos x="113" y="439"/>
              </a:cxn>
              <a:cxn ang="0">
                <a:pos x="108" y="455"/>
              </a:cxn>
              <a:cxn ang="0">
                <a:pos x="94" y="441"/>
              </a:cxn>
              <a:cxn ang="0">
                <a:pos x="76" y="413"/>
              </a:cxn>
              <a:cxn ang="0">
                <a:pos x="21" y="400"/>
              </a:cxn>
              <a:cxn ang="0">
                <a:pos x="11" y="387"/>
              </a:cxn>
              <a:cxn ang="0">
                <a:pos x="12" y="365"/>
              </a:cxn>
              <a:cxn ang="0">
                <a:pos x="44" y="350"/>
              </a:cxn>
              <a:cxn ang="0">
                <a:pos x="57" y="330"/>
              </a:cxn>
              <a:cxn ang="0">
                <a:pos x="60" y="310"/>
              </a:cxn>
              <a:cxn ang="0">
                <a:pos x="47" y="296"/>
              </a:cxn>
              <a:cxn ang="0">
                <a:pos x="40" y="262"/>
              </a:cxn>
              <a:cxn ang="0">
                <a:pos x="48" y="234"/>
              </a:cxn>
              <a:cxn ang="0">
                <a:pos x="71" y="201"/>
              </a:cxn>
              <a:cxn ang="0">
                <a:pos x="90" y="181"/>
              </a:cxn>
              <a:cxn ang="0">
                <a:pos x="97" y="166"/>
              </a:cxn>
              <a:cxn ang="0">
                <a:pos x="96" y="145"/>
              </a:cxn>
              <a:cxn ang="0">
                <a:pos x="102" y="106"/>
              </a:cxn>
            </a:cxnLst>
            <a:rect l="0" t="0" r="r" b="b"/>
            <a:pathLst>
              <a:path w="249" h="456">
                <a:moveTo>
                  <a:pt x="108" y="84"/>
                </a:moveTo>
                <a:cubicBezTo>
                  <a:pt x="115" y="82"/>
                  <a:pt x="118" y="74"/>
                  <a:pt x="125" y="70"/>
                </a:cubicBezTo>
                <a:cubicBezTo>
                  <a:pt x="130" y="67"/>
                  <a:pt x="134" y="63"/>
                  <a:pt x="136" y="57"/>
                </a:cubicBezTo>
                <a:cubicBezTo>
                  <a:pt x="137" y="48"/>
                  <a:pt x="129" y="41"/>
                  <a:pt x="136" y="33"/>
                </a:cubicBezTo>
                <a:cubicBezTo>
                  <a:pt x="143" y="25"/>
                  <a:pt x="143" y="17"/>
                  <a:pt x="143" y="6"/>
                </a:cubicBezTo>
                <a:cubicBezTo>
                  <a:pt x="143" y="3"/>
                  <a:pt x="142" y="0"/>
                  <a:pt x="146" y="0"/>
                </a:cubicBezTo>
                <a:cubicBezTo>
                  <a:pt x="147" y="0"/>
                  <a:pt x="149" y="2"/>
                  <a:pt x="150" y="3"/>
                </a:cubicBezTo>
                <a:cubicBezTo>
                  <a:pt x="154" y="5"/>
                  <a:pt x="156" y="5"/>
                  <a:pt x="160" y="5"/>
                </a:cubicBezTo>
                <a:cubicBezTo>
                  <a:pt x="162" y="4"/>
                  <a:pt x="166" y="4"/>
                  <a:pt x="168" y="5"/>
                </a:cubicBezTo>
                <a:cubicBezTo>
                  <a:pt x="168" y="5"/>
                  <a:pt x="168" y="5"/>
                  <a:pt x="168" y="5"/>
                </a:cubicBezTo>
                <a:cubicBezTo>
                  <a:pt x="169" y="24"/>
                  <a:pt x="169" y="24"/>
                  <a:pt x="169" y="24"/>
                </a:cubicBezTo>
                <a:cubicBezTo>
                  <a:pt x="164" y="37"/>
                  <a:pt x="172" y="45"/>
                  <a:pt x="176" y="56"/>
                </a:cubicBezTo>
                <a:cubicBezTo>
                  <a:pt x="177" y="59"/>
                  <a:pt x="177" y="68"/>
                  <a:pt x="181" y="68"/>
                </a:cubicBezTo>
                <a:cubicBezTo>
                  <a:pt x="192" y="69"/>
                  <a:pt x="185" y="80"/>
                  <a:pt x="194" y="82"/>
                </a:cubicBezTo>
                <a:cubicBezTo>
                  <a:pt x="202" y="83"/>
                  <a:pt x="206" y="85"/>
                  <a:pt x="211" y="91"/>
                </a:cubicBezTo>
                <a:cubicBezTo>
                  <a:pt x="214" y="94"/>
                  <a:pt x="218" y="101"/>
                  <a:pt x="222" y="103"/>
                </a:cubicBezTo>
                <a:cubicBezTo>
                  <a:pt x="229" y="106"/>
                  <a:pt x="231" y="101"/>
                  <a:pt x="234" y="111"/>
                </a:cubicBezTo>
                <a:cubicBezTo>
                  <a:pt x="236" y="118"/>
                  <a:pt x="243" y="121"/>
                  <a:pt x="249" y="123"/>
                </a:cubicBezTo>
                <a:cubicBezTo>
                  <a:pt x="249" y="123"/>
                  <a:pt x="249" y="123"/>
                  <a:pt x="249" y="123"/>
                </a:cubicBezTo>
                <a:cubicBezTo>
                  <a:pt x="248" y="133"/>
                  <a:pt x="248" y="141"/>
                  <a:pt x="246" y="150"/>
                </a:cubicBezTo>
                <a:cubicBezTo>
                  <a:pt x="244" y="158"/>
                  <a:pt x="246" y="158"/>
                  <a:pt x="248" y="165"/>
                </a:cubicBezTo>
                <a:cubicBezTo>
                  <a:pt x="249" y="171"/>
                  <a:pt x="247" y="174"/>
                  <a:pt x="241" y="173"/>
                </a:cubicBezTo>
                <a:cubicBezTo>
                  <a:pt x="233" y="172"/>
                  <a:pt x="234" y="188"/>
                  <a:pt x="232" y="192"/>
                </a:cubicBezTo>
                <a:cubicBezTo>
                  <a:pt x="229" y="199"/>
                  <a:pt x="222" y="207"/>
                  <a:pt x="217" y="213"/>
                </a:cubicBezTo>
                <a:cubicBezTo>
                  <a:pt x="214" y="218"/>
                  <a:pt x="212" y="226"/>
                  <a:pt x="208" y="230"/>
                </a:cubicBezTo>
                <a:cubicBezTo>
                  <a:pt x="204" y="233"/>
                  <a:pt x="201" y="229"/>
                  <a:pt x="197" y="234"/>
                </a:cubicBezTo>
                <a:cubicBezTo>
                  <a:pt x="192" y="242"/>
                  <a:pt x="181" y="247"/>
                  <a:pt x="179" y="258"/>
                </a:cubicBezTo>
                <a:cubicBezTo>
                  <a:pt x="176" y="270"/>
                  <a:pt x="173" y="270"/>
                  <a:pt x="166" y="279"/>
                </a:cubicBezTo>
                <a:cubicBezTo>
                  <a:pt x="160" y="286"/>
                  <a:pt x="160" y="285"/>
                  <a:pt x="154" y="280"/>
                </a:cubicBezTo>
                <a:cubicBezTo>
                  <a:pt x="146" y="275"/>
                  <a:pt x="146" y="289"/>
                  <a:pt x="142" y="292"/>
                </a:cubicBezTo>
                <a:cubicBezTo>
                  <a:pt x="136" y="299"/>
                  <a:pt x="125" y="303"/>
                  <a:pt x="121" y="311"/>
                </a:cubicBezTo>
                <a:cubicBezTo>
                  <a:pt x="114" y="320"/>
                  <a:pt x="98" y="329"/>
                  <a:pt x="101" y="342"/>
                </a:cubicBezTo>
                <a:cubicBezTo>
                  <a:pt x="101" y="344"/>
                  <a:pt x="102" y="353"/>
                  <a:pt x="103" y="353"/>
                </a:cubicBezTo>
                <a:cubicBezTo>
                  <a:pt x="109" y="353"/>
                  <a:pt x="116" y="343"/>
                  <a:pt x="122" y="344"/>
                </a:cubicBezTo>
                <a:cubicBezTo>
                  <a:pt x="122" y="344"/>
                  <a:pt x="122" y="344"/>
                  <a:pt x="122" y="344"/>
                </a:cubicBezTo>
                <a:cubicBezTo>
                  <a:pt x="118" y="360"/>
                  <a:pt x="118" y="360"/>
                  <a:pt x="118" y="360"/>
                </a:cubicBezTo>
                <a:cubicBezTo>
                  <a:pt x="115" y="365"/>
                  <a:pt x="119" y="376"/>
                  <a:pt x="112" y="374"/>
                </a:cubicBezTo>
                <a:cubicBezTo>
                  <a:pt x="105" y="372"/>
                  <a:pt x="113" y="384"/>
                  <a:pt x="113" y="386"/>
                </a:cubicBezTo>
                <a:cubicBezTo>
                  <a:pt x="113" y="390"/>
                  <a:pt x="109" y="391"/>
                  <a:pt x="110" y="395"/>
                </a:cubicBezTo>
                <a:cubicBezTo>
                  <a:pt x="111" y="400"/>
                  <a:pt x="113" y="403"/>
                  <a:pt x="113" y="408"/>
                </a:cubicBezTo>
                <a:cubicBezTo>
                  <a:pt x="112" y="414"/>
                  <a:pt x="117" y="417"/>
                  <a:pt x="120" y="421"/>
                </a:cubicBezTo>
                <a:cubicBezTo>
                  <a:pt x="123" y="425"/>
                  <a:pt x="118" y="439"/>
                  <a:pt x="113" y="439"/>
                </a:cubicBezTo>
                <a:cubicBezTo>
                  <a:pt x="111" y="439"/>
                  <a:pt x="116" y="446"/>
                  <a:pt x="116" y="448"/>
                </a:cubicBezTo>
                <a:cubicBezTo>
                  <a:pt x="116" y="454"/>
                  <a:pt x="115" y="456"/>
                  <a:pt x="108" y="455"/>
                </a:cubicBezTo>
                <a:cubicBezTo>
                  <a:pt x="102" y="453"/>
                  <a:pt x="99" y="442"/>
                  <a:pt x="94" y="441"/>
                </a:cubicBezTo>
                <a:cubicBezTo>
                  <a:pt x="94" y="441"/>
                  <a:pt x="94" y="441"/>
                  <a:pt x="94" y="441"/>
                </a:cubicBezTo>
                <a:cubicBezTo>
                  <a:pt x="84" y="435"/>
                  <a:pt x="81" y="433"/>
                  <a:pt x="78" y="421"/>
                </a:cubicBezTo>
                <a:cubicBezTo>
                  <a:pt x="77" y="419"/>
                  <a:pt x="79" y="413"/>
                  <a:pt x="76" y="413"/>
                </a:cubicBezTo>
                <a:cubicBezTo>
                  <a:pt x="70" y="411"/>
                  <a:pt x="67" y="418"/>
                  <a:pt x="64" y="422"/>
                </a:cubicBezTo>
                <a:cubicBezTo>
                  <a:pt x="50" y="437"/>
                  <a:pt x="31" y="406"/>
                  <a:pt x="21" y="400"/>
                </a:cubicBezTo>
                <a:cubicBezTo>
                  <a:pt x="16" y="397"/>
                  <a:pt x="16" y="390"/>
                  <a:pt x="11" y="387"/>
                </a:cubicBezTo>
                <a:cubicBezTo>
                  <a:pt x="11" y="387"/>
                  <a:pt x="11" y="387"/>
                  <a:pt x="11" y="387"/>
                </a:cubicBezTo>
                <a:cubicBezTo>
                  <a:pt x="11" y="382"/>
                  <a:pt x="11" y="382"/>
                  <a:pt x="11" y="382"/>
                </a:cubicBezTo>
                <a:cubicBezTo>
                  <a:pt x="11" y="376"/>
                  <a:pt x="0" y="365"/>
                  <a:pt x="12" y="365"/>
                </a:cubicBezTo>
                <a:cubicBezTo>
                  <a:pt x="19" y="365"/>
                  <a:pt x="34" y="372"/>
                  <a:pt x="39" y="365"/>
                </a:cubicBezTo>
                <a:cubicBezTo>
                  <a:pt x="42" y="360"/>
                  <a:pt x="40" y="355"/>
                  <a:pt x="44" y="350"/>
                </a:cubicBezTo>
                <a:cubicBezTo>
                  <a:pt x="49" y="343"/>
                  <a:pt x="57" y="340"/>
                  <a:pt x="51" y="331"/>
                </a:cubicBezTo>
                <a:cubicBezTo>
                  <a:pt x="48" y="327"/>
                  <a:pt x="56" y="330"/>
                  <a:pt x="57" y="330"/>
                </a:cubicBezTo>
                <a:cubicBezTo>
                  <a:pt x="63" y="330"/>
                  <a:pt x="62" y="328"/>
                  <a:pt x="62" y="323"/>
                </a:cubicBezTo>
                <a:cubicBezTo>
                  <a:pt x="60" y="310"/>
                  <a:pt x="60" y="310"/>
                  <a:pt x="60" y="310"/>
                </a:cubicBezTo>
                <a:cubicBezTo>
                  <a:pt x="57" y="310"/>
                  <a:pt x="50" y="309"/>
                  <a:pt x="50" y="305"/>
                </a:cubicBezTo>
                <a:cubicBezTo>
                  <a:pt x="49" y="301"/>
                  <a:pt x="47" y="299"/>
                  <a:pt x="47" y="296"/>
                </a:cubicBezTo>
                <a:cubicBezTo>
                  <a:pt x="47" y="291"/>
                  <a:pt x="49" y="289"/>
                  <a:pt x="47" y="285"/>
                </a:cubicBezTo>
                <a:cubicBezTo>
                  <a:pt x="42" y="276"/>
                  <a:pt x="42" y="272"/>
                  <a:pt x="40" y="262"/>
                </a:cubicBezTo>
                <a:cubicBezTo>
                  <a:pt x="39" y="255"/>
                  <a:pt x="37" y="251"/>
                  <a:pt x="34" y="245"/>
                </a:cubicBezTo>
                <a:cubicBezTo>
                  <a:pt x="32" y="239"/>
                  <a:pt x="43" y="234"/>
                  <a:pt x="48" y="234"/>
                </a:cubicBezTo>
                <a:cubicBezTo>
                  <a:pt x="53" y="234"/>
                  <a:pt x="53" y="229"/>
                  <a:pt x="55" y="226"/>
                </a:cubicBezTo>
                <a:cubicBezTo>
                  <a:pt x="62" y="219"/>
                  <a:pt x="63" y="207"/>
                  <a:pt x="71" y="201"/>
                </a:cubicBezTo>
                <a:cubicBezTo>
                  <a:pt x="76" y="197"/>
                  <a:pt x="76" y="193"/>
                  <a:pt x="81" y="189"/>
                </a:cubicBezTo>
                <a:cubicBezTo>
                  <a:pt x="90" y="181"/>
                  <a:pt x="90" y="181"/>
                  <a:pt x="90" y="181"/>
                </a:cubicBezTo>
                <a:cubicBezTo>
                  <a:pt x="90" y="181"/>
                  <a:pt x="90" y="181"/>
                  <a:pt x="90" y="181"/>
                </a:cubicBezTo>
                <a:cubicBezTo>
                  <a:pt x="93" y="178"/>
                  <a:pt x="100" y="170"/>
                  <a:pt x="97" y="166"/>
                </a:cubicBezTo>
                <a:cubicBezTo>
                  <a:pt x="93" y="162"/>
                  <a:pt x="92" y="161"/>
                  <a:pt x="95" y="155"/>
                </a:cubicBezTo>
                <a:cubicBezTo>
                  <a:pt x="96" y="152"/>
                  <a:pt x="96" y="148"/>
                  <a:pt x="96" y="145"/>
                </a:cubicBezTo>
                <a:cubicBezTo>
                  <a:pt x="95" y="138"/>
                  <a:pt x="100" y="134"/>
                  <a:pt x="100" y="128"/>
                </a:cubicBezTo>
                <a:cubicBezTo>
                  <a:pt x="100" y="120"/>
                  <a:pt x="99" y="113"/>
                  <a:pt x="102" y="106"/>
                </a:cubicBezTo>
                <a:cubicBezTo>
                  <a:pt x="108" y="84"/>
                  <a:pt x="108" y="84"/>
                  <a:pt x="108" y="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8" name="Freeform 57"/>
          <p:cNvSpPr>
            <a:spLocks/>
          </p:cNvSpPr>
          <p:nvPr/>
        </p:nvSpPr>
        <p:spPr bwMode="auto">
          <a:xfrm>
            <a:off x="7315200" y="1152297"/>
            <a:ext cx="471810" cy="839031"/>
          </a:xfrm>
          <a:custGeom>
            <a:avLst/>
            <a:gdLst/>
            <a:ahLst/>
            <a:cxnLst>
              <a:cxn ang="0">
                <a:pos x="155" y="436"/>
              </a:cxn>
              <a:cxn ang="0">
                <a:pos x="144" y="411"/>
              </a:cxn>
              <a:cxn ang="0">
                <a:pos x="153" y="388"/>
              </a:cxn>
              <a:cxn ang="0">
                <a:pos x="183" y="359"/>
              </a:cxn>
              <a:cxn ang="0">
                <a:pos x="157" y="334"/>
              </a:cxn>
              <a:cxn ang="0">
                <a:pos x="162" y="315"/>
              </a:cxn>
              <a:cxn ang="0">
                <a:pos x="152" y="280"/>
              </a:cxn>
              <a:cxn ang="0">
                <a:pos x="165" y="263"/>
              </a:cxn>
              <a:cxn ang="0">
                <a:pos x="149" y="241"/>
              </a:cxn>
              <a:cxn ang="0">
                <a:pos x="144" y="207"/>
              </a:cxn>
              <a:cxn ang="0">
                <a:pos x="163" y="164"/>
              </a:cxn>
              <a:cxn ang="0">
                <a:pos x="189" y="137"/>
              </a:cxn>
              <a:cxn ang="0">
                <a:pos x="225" y="162"/>
              </a:cxn>
              <a:cxn ang="0">
                <a:pos x="251" y="150"/>
              </a:cxn>
              <a:cxn ang="0">
                <a:pos x="254" y="141"/>
              </a:cxn>
              <a:cxn ang="0">
                <a:pos x="244" y="113"/>
              </a:cxn>
              <a:cxn ang="0">
                <a:pos x="242" y="74"/>
              </a:cxn>
              <a:cxn ang="0">
                <a:pos x="236" y="48"/>
              </a:cxn>
              <a:cxn ang="0">
                <a:pos x="217" y="25"/>
              </a:cxn>
              <a:cxn ang="0">
                <a:pos x="209" y="23"/>
              </a:cxn>
              <a:cxn ang="0">
                <a:pos x="152" y="6"/>
              </a:cxn>
              <a:cxn ang="0">
                <a:pos x="134" y="0"/>
              </a:cxn>
              <a:cxn ang="0">
                <a:pos x="120" y="42"/>
              </a:cxn>
              <a:cxn ang="0">
                <a:pos x="97" y="54"/>
              </a:cxn>
              <a:cxn ang="0">
                <a:pos x="93" y="77"/>
              </a:cxn>
              <a:cxn ang="0">
                <a:pos x="96" y="105"/>
              </a:cxn>
              <a:cxn ang="0">
                <a:pos x="84" y="111"/>
              </a:cxn>
              <a:cxn ang="0">
                <a:pos x="95" y="143"/>
              </a:cxn>
              <a:cxn ang="0">
                <a:pos x="80" y="159"/>
              </a:cxn>
              <a:cxn ang="0">
                <a:pos x="62" y="181"/>
              </a:cxn>
              <a:cxn ang="0">
                <a:pos x="78" y="215"/>
              </a:cxn>
              <a:cxn ang="0">
                <a:pos x="81" y="230"/>
              </a:cxn>
              <a:cxn ang="0">
                <a:pos x="69" y="255"/>
              </a:cxn>
              <a:cxn ang="0">
                <a:pos x="52" y="257"/>
              </a:cxn>
              <a:cxn ang="0">
                <a:pos x="42" y="264"/>
              </a:cxn>
              <a:cxn ang="0">
                <a:pos x="31" y="273"/>
              </a:cxn>
              <a:cxn ang="0">
                <a:pos x="15" y="262"/>
              </a:cxn>
              <a:cxn ang="0">
                <a:pos x="0" y="259"/>
              </a:cxn>
              <a:cxn ang="0">
                <a:pos x="11" y="282"/>
              </a:cxn>
              <a:cxn ang="0">
                <a:pos x="30" y="319"/>
              </a:cxn>
              <a:cxn ang="0">
                <a:pos x="53" y="326"/>
              </a:cxn>
              <a:cxn ang="0">
                <a:pos x="65" y="361"/>
              </a:cxn>
              <a:cxn ang="0">
                <a:pos x="70" y="388"/>
              </a:cxn>
              <a:cxn ang="0">
                <a:pos x="74" y="416"/>
              </a:cxn>
              <a:cxn ang="0">
                <a:pos x="78" y="420"/>
              </a:cxn>
              <a:cxn ang="0">
                <a:pos x="108" y="409"/>
              </a:cxn>
              <a:cxn ang="0">
                <a:pos x="124" y="419"/>
              </a:cxn>
            </a:cxnLst>
            <a:rect l="0" t="0" r="r" b="b"/>
            <a:pathLst>
              <a:path w="254" h="451">
                <a:moveTo>
                  <a:pt x="144" y="451"/>
                </a:moveTo>
                <a:cubicBezTo>
                  <a:pt x="150" y="447"/>
                  <a:pt x="155" y="443"/>
                  <a:pt x="155" y="436"/>
                </a:cubicBezTo>
                <a:cubicBezTo>
                  <a:pt x="154" y="434"/>
                  <a:pt x="155" y="420"/>
                  <a:pt x="153" y="420"/>
                </a:cubicBezTo>
                <a:cubicBezTo>
                  <a:pt x="149" y="419"/>
                  <a:pt x="144" y="417"/>
                  <a:pt x="144" y="411"/>
                </a:cubicBezTo>
                <a:cubicBezTo>
                  <a:pt x="144" y="402"/>
                  <a:pt x="125" y="401"/>
                  <a:pt x="129" y="390"/>
                </a:cubicBezTo>
                <a:cubicBezTo>
                  <a:pt x="133" y="380"/>
                  <a:pt x="145" y="385"/>
                  <a:pt x="153" y="388"/>
                </a:cubicBezTo>
                <a:cubicBezTo>
                  <a:pt x="157" y="390"/>
                  <a:pt x="163" y="380"/>
                  <a:pt x="169" y="379"/>
                </a:cubicBezTo>
                <a:cubicBezTo>
                  <a:pt x="175" y="378"/>
                  <a:pt x="185" y="365"/>
                  <a:pt x="183" y="359"/>
                </a:cubicBezTo>
                <a:cubicBezTo>
                  <a:pt x="181" y="353"/>
                  <a:pt x="163" y="357"/>
                  <a:pt x="160" y="347"/>
                </a:cubicBezTo>
                <a:cubicBezTo>
                  <a:pt x="158" y="343"/>
                  <a:pt x="159" y="338"/>
                  <a:pt x="157" y="334"/>
                </a:cubicBezTo>
                <a:cubicBezTo>
                  <a:pt x="156" y="330"/>
                  <a:pt x="152" y="322"/>
                  <a:pt x="153" y="318"/>
                </a:cubicBezTo>
                <a:cubicBezTo>
                  <a:pt x="155" y="313"/>
                  <a:pt x="159" y="317"/>
                  <a:pt x="162" y="315"/>
                </a:cubicBezTo>
                <a:cubicBezTo>
                  <a:pt x="177" y="306"/>
                  <a:pt x="148" y="296"/>
                  <a:pt x="146" y="287"/>
                </a:cubicBezTo>
                <a:cubicBezTo>
                  <a:pt x="145" y="281"/>
                  <a:pt x="150" y="283"/>
                  <a:pt x="152" y="280"/>
                </a:cubicBezTo>
                <a:cubicBezTo>
                  <a:pt x="155" y="276"/>
                  <a:pt x="154" y="270"/>
                  <a:pt x="159" y="265"/>
                </a:cubicBezTo>
                <a:cubicBezTo>
                  <a:pt x="160" y="263"/>
                  <a:pt x="163" y="264"/>
                  <a:pt x="165" y="263"/>
                </a:cubicBezTo>
                <a:cubicBezTo>
                  <a:pt x="167" y="263"/>
                  <a:pt x="169" y="257"/>
                  <a:pt x="170" y="255"/>
                </a:cubicBezTo>
                <a:cubicBezTo>
                  <a:pt x="169" y="249"/>
                  <a:pt x="155" y="243"/>
                  <a:pt x="149" y="241"/>
                </a:cubicBezTo>
                <a:cubicBezTo>
                  <a:pt x="143" y="238"/>
                  <a:pt x="147" y="229"/>
                  <a:pt x="147" y="222"/>
                </a:cubicBezTo>
                <a:cubicBezTo>
                  <a:pt x="147" y="217"/>
                  <a:pt x="145" y="213"/>
                  <a:pt x="144" y="207"/>
                </a:cubicBezTo>
                <a:cubicBezTo>
                  <a:pt x="142" y="198"/>
                  <a:pt x="142" y="195"/>
                  <a:pt x="151" y="188"/>
                </a:cubicBezTo>
                <a:cubicBezTo>
                  <a:pt x="160" y="182"/>
                  <a:pt x="160" y="174"/>
                  <a:pt x="163" y="164"/>
                </a:cubicBezTo>
                <a:cubicBezTo>
                  <a:pt x="167" y="157"/>
                  <a:pt x="173" y="151"/>
                  <a:pt x="174" y="142"/>
                </a:cubicBezTo>
                <a:cubicBezTo>
                  <a:pt x="175" y="135"/>
                  <a:pt x="183" y="137"/>
                  <a:pt x="189" y="137"/>
                </a:cubicBezTo>
                <a:cubicBezTo>
                  <a:pt x="192" y="143"/>
                  <a:pt x="201" y="162"/>
                  <a:pt x="210" y="160"/>
                </a:cubicBezTo>
                <a:cubicBezTo>
                  <a:pt x="217" y="158"/>
                  <a:pt x="219" y="161"/>
                  <a:pt x="225" y="162"/>
                </a:cubicBezTo>
                <a:cubicBezTo>
                  <a:pt x="232" y="164"/>
                  <a:pt x="235" y="160"/>
                  <a:pt x="241" y="158"/>
                </a:cubicBezTo>
                <a:cubicBezTo>
                  <a:pt x="245" y="157"/>
                  <a:pt x="250" y="154"/>
                  <a:pt x="251" y="150"/>
                </a:cubicBezTo>
                <a:cubicBezTo>
                  <a:pt x="252" y="148"/>
                  <a:pt x="252" y="146"/>
                  <a:pt x="252" y="145"/>
                </a:cubicBezTo>
                <a:cubicBezTo>
                  <a:pt x="253" y="143"/>
                  <a:pt x="254" y="142"/>
                  <a:pt x="254" y="141"/>
                </a:cubicBezTo>
                <a:cubicBezTo>
                  <a:pt x="252" y="133"/>
                  <a:pt x="245" y="132"/>
                  <a:pt x="242" y="126"/>
                </a:cubicBezTo>
                <a:cubicBezTo>
                  <a:pt x="240" y="122"/>
                  <a:pt x="243" y="117"/>
                  <a:pt x="244" y="113"/>
                </a:cubicBezTo>
                <a:cubicBezTo>
                  <a:pt x="245" y="107"/>
                  <a:pt x="246" y="101"/>
                  <a:pt x="243" y="96"/>
                </a:cubicBezTo>
                <a:cubicBezTo>
                  <a:pt x="240" y="90"/>
                  <a:pt x="241" y="81"/>
                  <a:pt x="242" y="74"/>
                </a:cubicBezTo>
                <a:cubicBezTo>
                  <a:pt x="242" y="68"/>
                  <a:pt x="243" y="63"/>
                  <a:pt x="241" y="57"/>
                </a:cubicBezTo>
                <a:cubicBezTo>
                  <a:pt x="239" y="54"/>
                  <a:pt x="237" y="51"/>
                  <a:pt x="236" y="48"/>
                </a:cubicBezTo>
                <a:cubicBezTo>
                  <a:pt x="234" y="44"/>
                  <a:pt x="233" y="40"/>
                  <a:pt x="230" y="37"/>
                </a:cubicBezTo>
                <a:cubicBezTo>
                  <a:pt x="225" y="34"/>
                  <a:pt x="219" y="30"/>
                  <a:pt x="217" y="25"/>
                </a:cubicBezTo>
                <a:cubicBezTo>
                  <a:pt x="217" y="25"/>
                  <a:pt x="217" y="25"/>
                  <a:pt x="217" y="25"/>
                </a:cubicBezTo>
                <a:cubicBezTo>
                  <a:pt x="215" y="26"/>
                  <a:pt x="213" y="26"/>
                  <a:pt x="209" y="23"/>
                </a:cubicBezTo>
                <a:cubicBezTo>
                  <a:pt x="199" y="17"/>
                  <a:pt x="180" y="36"/>
                  <a:pt x="173" y="20"/>
                </a:cubicBezTo>
                <a:cubicBezTo>
                  <a:pt x="171" y="16"/>
                  <a:pt x="157" y="6"/>
                  <a:pt x="152" y="6"/>
                </a:cubicBezTo>
                <a:cubicBezTo>
                  <a:pt x="147" y="6"/>
                  <a:pt x="143" y="7"/>
                  <a:pt x="143" y="0"/>
                </a:cubicBezTo>
                <a:cubicBezTo>
                  <a:pt x="141" y="0"/>
                  <a:pt x="137" y="0"/>
                  <a:pt x="134" y="0"/>
                </a:cubicBezTo>
                <a:cubicBezTo>
                  <a:pt x="133" y="6"/>
                  <a:pt x="129" y="21"/>
                  <a:pt x="132" y="27"/>
                </a:cubicBezTo>
                <a:cubicBezTo>
                  <a:pt x="138" y="42"/>
                  <a:pt x="119" y="30"/>
                  <a:pt x="120" y="42"/>
                </a:cubicBezTo>
                <a:cubicBezTo>
                  <a:pt x="120" y="47"/>
                  <a:pt x="106" y="49"/>
                  <a:pt x="103" y="48"/>
                </a:cubicBezTo>
                <a:cubicBezTo>
                  <a:pt x="100" y="50"/>
                  <a:pt x="97" y="50"/>
                  <a:pt x="97" y="54"/>
                </a:cubicBezTo>
                <a:cubicBezTo>
                  <a:pt x="99" y="61"/>
                  <a:pt x="108" y="60"/>
                  <a:pt x="101" y="67"/>
                </a:cubicBezTo>
                <a:cubicBezTo>
                  <a:pt x="98" y="70"/>
                  <a:pt x="96" y="74"/>
                  <a:pt x="93" y="77"/>
                </a:cubicBezTo>
                <a:cubicBezTo>
                  <a:pt x="90" y="80"/>
                  <a:pt x="81" y="84"/>
                  <a:pt x="86" y="90"/>
                </a:cubicBezTo>
                <a:cubicBezTo>
                  <a:pt x="89" y="93"/>
                  <a:pt x="96" y="101"/>
                  <a:pt x="96" y="105"/>
                </a:cubicBezTo>
                <a:cubicBezTo>
                  <a:pt x="96" y="105"/>
                  <a:pt x="96" y="106"/>
                  <a:pt x="95" y="106"/>
                </a:cubicBezTo>
                <a:cubicBezTo>
                  <a:pt x="91" y="106"/>
                  <a:pt x="86" y="106"/>
                  <a:pt x="84" y="111"/>
                </a:cubicBezTo>
                <a:cubicBezTo>
                  <a:pt x="83" y="113"/>
                  <a:pt x="93" y="117"/>
                  <a:pt x="94" y="121"/>
                </a:cubicBezTo>
                <a:cubicBezTo>
                  <a:pt x="93" y="128"/>
                  <a:pt x="95" y="136"/>
                  <a:pt x="95" y="143"/>
                </a:cubicBezTo>
                <a:cubicBezTo>
                  <a:pt x="95" y="150"/>
                  <a:pt x="87" y="146"/>
                  <a:pt x="84" y="150"/>
                </a:cubicBezTo>
                <a:cubicBezTo>
                  <a:pt x="81" y="152"/>
                  <a:pt x="84" y="158"/>
                  <a:pt x="80" y="159"/>
                </a:cubicBezTo>
                <a:cubicBezTo>
                  <a:pt x="78" y="159"/>
                  <a:pt x="75" y="157"/>
                  <a:pt x="75" y="161"/>
                </a:cubicBezTo>
                <a:cubicBezTo>
                  <a:pt x="76" y="170"/>
                  <a:pt x="70" y="178"/>
                  <a:pt x="62" y="181"/>
                </a:cubicBezTo>
                <a:cubicBezTo>
                  <a:pt x="62" y="183"/>
                  <a:pt x="74" y="188"/>
                  <a:pt x="74" y="195"/>
                </a:cubicBezTo>
                <a:cubicBezTo>
                  <a:pt x="75" y="202"/>
                  <a:pt x="77" y="208"/>
                  <a:pt x="78" y="215"/>
                </a:cubicBezTo>
                <a:cubicBezTo>
                  <a:pt x="78" y="217"/>
                  <a:pt x="77" y="220"/>
                  <a:pt x="77" y="222"/>
                </a:cubicBezTo>
                <a:cubicBezTo>
                  <a:pt x="77" y="224"/>
                  <a:pt x="81" y="227"/>
                  <a:pt x="81" y="230"/>
                </a:cubicBezTo>
                <a:cubicBezTo>
                  <a:pt x="81" y="239"/>
                  <a:pt x="82" y="247"/>
                  <a:pt x="82" y="255"/>
                </a:cubicBezTo>
                <a:cubicBezTo>
                  <a:pt x="69" y="255"/>
                  <a:pt x="69" y="255"/>
                  <a:pt x="69" y="255"/>
                </a:cubicBezTo>
                <a:cubicBezTo>
                  <a:pt x="65" y="255"/>
                  <a:pt x="61" y="254"/>
                  <a:pt x="57" y="255"/>
                </a:cubicBezTo>
                <a:cubicBezTo>
                  <a:pt x="54" y="255"/>
                  <a:pt x="54" y="256"/>
                  <a:pt x="52" y="257"/>
                </a:cubicBezTo>
                <a:cubicBezTo>
                  <a:pt x="51" y="257"/>
                  <a:pt x="50" y="258"/>
                  <a:pt x="50" y="259"/>
                </a:cubicBezTo>
                <a:cubicBezTo>
                  <a:pt x="48" y="263"/>
                  <a:pt x="50" y="260"/>
                  <a:pt x="42" y="264"/>
                </a:cubicBezTo>
                <a:cubicBezTo>
                  <a:pt x="40" y="266"/>
                  <a:pt x="39" y="267"/>
                  <a:pt x="37" y="268"/>
                </a:cubicBezTo>
                <a:cubicBezTo>
                  <a:pt x="36" y="269"/>
                  <a:pt x="33" y="277"/>
                  <a:pt x="31" y="273"/>
                </a:cubicBezTo>
                <a:cubicBezTo>
                  <a:pt x="27" y="266"/>
                  <a:pt x="23" y="275"/>
                  <a:pt x="18" y="270"/>
                </a:cubicBezTo>
                <a:cubicBezTo>
                  <a:pt x="16" y="268"/>
                  <a:pt x="17" y="264"/>
                  <a:pt x="15" y="262"/>
                </a:cubicBezTo>
                <a:cubicBezTo>
                  <a:pt x="13" y="259"/>
                  <a:pt x="9" y="260"/>
                  <a:pt x="6" y="259"/>
                </a:cubicBezTo>
                <a:cubicBezTo>
                  <a:pt x="0" y="259"/>
                  <a:pt x="0" y="259"/>
                  <a:pt x="0" y="259"/>
                </a:cubicBezTo>
                <a:cubicBezTo>
                  <a:pt x="0" y="261"/>
                  <a:pt x="0" y="263"/>
                  <a:pt x="1" y="265"/>
                </a:cubicBezTo>
                <a:cubicBezTo>
                  <a:pt x="4" y="271"/>
                  <a:pt x="9" y="274"/>
                  <a:pt x="11" y="282"/>
                </a:cubicBezTo>
                <a:cubicBezTo>
                  <a:pt x="12" y="286"/>
                  <a:pt x="15" y="290"/>
                  <a:pt x="17" y="294"/>
                </a:cubicBezTo>
                <a:cubicBezTo>
                  <a:pt x="22" y="302"/>
                  <a:pt x="14" y="318"/>
                  <a:pt x="30" y="319"/>
                </a:cubicBezTo>
                <a:cubicBezTo>
                  <a:pt x="38" y="319"/>
                  <a:pt x="42" y="297"/>
                  <a:pt x="50" y="308"/>
                </a:cubicBezTo>
                <a:cubicBezTo>
                  <a:pt x="55" y="313"/>
                  <a:pt x="54" y="319"/>
                  <a:pt x="53" y="326"/>
                </a:cubicBezTo>
                <a:cubicBezTo>
                  <a:pt x="52" y="337"/>
                  <a:pt x="61" y="338"/>
                  <a:pt x="64" y="346"/>
                </a:cubicBezTo>
                <a:cubicBezTo>
                  <a:pt x="66" y="351"/>
                  <a:pt x="63" y="357"/>
                  <a:pt x="65" y="361"/>
                </a:cubicBezTo>
                <a:cubicBezTo>
                  <a:pt x="67" y="367"/>
                  <a:pt x="71" y="366"/>
                  <a:pt x="73" y="371"/>
                </a:cubicBezTo>
                <a:cubicBezTo>
                  <a:pt x="75" y="376"/>
                  <a:pt x="75" y="385"/>
                  <a:pt x="70" y="388"/>
                </a:cubicBezTo>
                <a:cubicBezTo>
                  <a:pt x="62" y="395"/>
                  <a:pt x="64" y="396"/>
                  <a:pt x="63" y="407"/>
                </a:cubicBezTo>
                <a:cubicBezTo>
                  <a:pt x="74" y="416"/>
                  <a:pt x="74" y="416"/>
                  <a:pt x="74" y="416"/>
                </a:cubicBezTo>
                <a:cubicBezTo>
                  <a:pt x="76" y="417"/>
                  <a:pt x="77" y="418"/>
                  <a:pt x="78" y="420"/>
                </a:cubicBezTo>
                <a:cubicBezTo>
                  <a:pt x="78" y="420"/>
                  <a:pt x="78" y="420"/>
                  <a:pt x="78" y="420"/>
                </a:cubicBezTo>
                <a:cubicBezTo>
                  <a:pt x="95" y="419"/>
                  <a:pt x="95" y="419"/>
                  <a:pt x="95" y="419"/>
                </a:cubicBezTo>
                <a:cubicBezTo>
                  <a:pt x="105" y="418"/>
                  <a:pt x="102" y="415"/>
                  <a:pt x="108" y="409"/>
                </a:cubicBezTo>
                <a:cubicBezTo>
                  <a:pt x="110" y="406"/>
                  <a:pt x="119" y="402"/>
                  <a:pt x="122" y="407"/>
                </a:cubicBezTo>
                <a:cubicBezTo>
                  <a:pt x="124" y="410"/>
                  <a:pt x="124" y="415"/>
                  <a:pt x="124" y="419"/>
                </a:cubicBezTo>
                <a:cubicBezTo>
                  <a:pt x="124" y="433"/>
                  <a:pt x="133" y="443"/>
                  <a:pt x="144" y="45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9" name="Freeform 58"/>
          <p:cNvSpPr>
            <a:spLocks/>
          </p:cNvSpPr>
          <p:nvPr/>
        </p:nvSpPr>
        <p:spPr bwMode="auto">
          <a:xfrm>
            <a:off x="7459299" y="1900685"/>
            <a:ext cx="636827" cy="1027289"/>
          </a:xfrm>
          <a:custGeom>
            <a:avLst/>
            <a:gdLst/>
            <a:ahLst/>
            <a:cxnLst>
              <a:cxn ang="0">
                <a:pos x="17" y="17"/>
              </a:cxn>
              <a:cxn ang="0">
                <a:pos x="44" y="5"/>
              </a:cxn>
              <a:cxn ang="0">
                <a:pos x="66" y="49"/>
              </a:cxn>
              <a:cxn ang="0">
                <a:pos x="70" y="61"/>
              </a:cxn>
              <a:cxn ang="0">
                <a:pos x="106" y="63"/>
              </a:cxn>
              <a:cxn ang="0">
                <a:pos x="109" y="100"/>
              </a:cxn>
              <a:cxn ang="0">
                <a:pos x="132" y="126"/>
              </a:cxn>
              <a:cxn ang="0">
                <a:pos x="159" y="112"/>
              </a:cxn>
              <a:cxn ang="0">
                <a:pos x="156" y="92"/>
              </a:cxn>
              <a:cxn ang="0">
                <a:pos x="153" y="42"/>
              </a:cxn>
              <a:cxn ang="0">
                <a:pos x="156" y="13"/>
              </a:cxn>
              <a:cxn ang="0">
                <a:pos x="180" y="11"/>
              </a:cxn>
              <a:cxn ang="0">
                <a:pos x="184" y="55"/>
              </a:cxn>
              <a:cxn ang="0">
                <a:pos x="184" y="88"/>
              </a:cxn>
              <a:cxn ang="0">
                <a:pos x="219" y="78"/>
              </a:cxn>
              <a:cxn ang="0">
                <a:pos x="227" y="69"/>
              </a:cxn>
              <a:cxn ang="0">
                <a:pos x="280" y="104"/>
              </a:cxn>
              <a:cxn ang="0">
                <a:pos x="294" y="103"/>
              </a:cxn>
              <a:cxn ang="0">
                <a:pos x="310" y="123"/>
              </a:cxn>
              <a:cxn ang="0">
                <a:pos x="315" y="159"/>
              </a:cxn>
              <a:cxn ang="0">
                <a:pos x="337" y="188"/>
              </a:cxn>
              <a:cxn ang="0">
                <a:pos x="341" y="200"/>
              </a:cxn>
              <a:cxn ang="0">
                <a:pos x="308" y="218"/>
              </a:cxn>
              <a:cxn ang="0">
                <a:pos x="294" y="243"/>
              </a:cxn>
              <a:cxn ang="0">
                <a:pos x="276" y="281"/>
              </a:cxn>
              <a:cxn ang="0">
                <a:pos x="252" y="297"/>
              </a:cxn>
              <a:cxn ang="0">
                <a:pos x="251" y="324"/>
              </a:cxn>
              <a:cxn ang="0">
                <a:pos x="262" y="373"/>
              </a:cxn>
              <a:cxn ang="0">
                <a:pos x="261" y="404"/>
              </a:cxn>
              <a:cxn ang="0">
                <a:pos x="263" y="415"/>
              </a:cxn>
              <a:cxn ang="0">
                <a:pos x="269" y="423"/>
              </a:cxn>
              <a:cxn ang="0">
                <a:pos x="271" y="425"/>
              </a:cxn>
              <a:cxn ang="0">
                <a:pos x="270" y="446"/>
              </a:cxn>
              <a:cxn ang="0">
                <a:pos x="259" y="487"/>
              </a:cxn>
              <a:cxn ang="0">
                <a:pos x="244" y="553"/>
              </a:cxn>
              <a:cxn ang="0">
                <a:pos x="238" y="548"/>
              </a:cxn>
              <a:cxn ang="0">
                <a:pos x="223" y="528"/>
              </a:cxn>
              <a:cxn ang="0">
                <a:pos x="193" y="489"/>
              </a:cxn>
              <a:cxn ang="0">
                <a:pos x="184" y="470"/>
              </a:cxn>
              <a:cxn ang="0">
                <a:pos x="156" y="452"/>
              </a:cxn>
              <a:cxn ang="0">
                <a:pos x="159" y="436"/>
              </a:cxn>
              <a:cxn ang="0">
                <a:pos x="163" y="398"/>
              </a:cxn>
              <a:cxn ang="0">
                <a:pos x="160" y="370"/>
              </a:cxn>
              <a:cxn ang="0">
                <a:pos x="179" y="365"/>
              </a:cxn>
              <a:cxn ang="0">
                <a:pos x="202" y="358"/>
              </a:cxn>
              <a:cxn ang="0">
                <a:pos x="225" y="328"/>
              </a:cxn>
              <a:cxn ang="0">
                <a:pos x="215" y="296"/>
              </a:cxn>
              <a:cxn ang="0">
                <a:pos x="191" y="317"/>
              </a:cxn>
              <a:cxn ang="0">
                <a:pos x="178" y="310"/>
              </a:cxn>
              <a:cxn ang="0">
                <a:pos x="161" y="264"/>
              </a:cxn>
              <a:cxn ang="0">
                <a:pos x="148" y="243"/>
              </a:cxn>
              <a:cxn ang="0">
                <a:pos x="152" y="219"/>
              </a:cxn>
              <a:cxn ang="0">
                <a:pos x="152" y="203"/>
              </a:cxn>
              <a:cxn ang="0">
                <a:pos x="133" y="175"/>
              </a:cxn>
              <a:cxn ang="0">
                <a:pos x="102" y="146"/>
              </a:cxn>
              <a:cxn ang="0">
                <a:pos x="68" y="105"/>
              </a:cxn>
              <a:cxn ang="0">
                <a:pos x="67" y="98"/>
              </a:cxn>
              <a:cxn ang="0">
                <a:pos x="41" y="71"/>
              </a:cxn>
              <a:cxn ang="0">
                <a:pos x="5" y="35"/>
              </a:cxn>
            </a:cxnLst>
            <a:rect l="0" t="0" r="r" b="b"/>
            <a:pathLst>
              <a:path w="341" h="553">
                <a:moveTo>
                  <a:pt x="0" y="18"/>
                </a:moveTo>
                <a:cubicBezTo>
                  <a:pt x="17" y="17"/>
                  <a:pt x="17" y="17"/>
                  <a:pt x="17" y="17"/>
                </a:cubicBezTo>
                <a:cubicBezTo>
                  <a:pt x="27" y="16"/>
                  <a:pt x="24" y="13"/>
                  <a:pt x="30" y="7"/>
                </a:cubicBezTo>
                <a:cubicBezTo>
                  <a:pt x="32" y="4"/>
                  <a:pt x="41" y="0"/>
                  <a:pt x="44" y="5"/>
                </a:cubicBezTo>
                <a:cubicBezTo>
                  <a:pt x="46" y="8"/>
                  <a:pt x="46" y="13"/>
                  <a:pt x="46" y="17"/>
                </a:cubicBezTo>
                <a:cubicBezTo>
                  <a:pt x="46" y="31"/>
                  <a:pt x="55" y="41"/>
                  <a:pt x="66" y="49"/>
                </a:cubicBezTo>
                <a:cubicBezTo>
                  <a:pt x="66" y="49"/>
                  <a:pt x="66" y="49"/>
                  <a:pt x="66" y="49"/>
                </a:cubicBezTo>
                <a:cubicBezTo>
                  <a:pt x="66" y="51"/>
                  <a:pt x="69" y="59"/>
                  <a:pt x="70" y="61"/>
                </a:cubicBezTo>
                <a:cubicBezTo>
                  <a:pt x="75" y="69"/>
                  <a:pt x="84" y="69"/>
                  <a:pt x="91" y="65"/>
                </a:cubicBezTo>
                <a:cubicBezTo>
                  <a:pt x="96" y="62"/>
                  <a:pt x="103" y="57"/>
                  <a:pt x="106" y="63"/>
                </a:cubicBezTo>
                <a:cubicBezTo>
                  <a:pt x="110" y="69"/>
                  <a:pt x="116" y="82"/>
                  <a:pt x="112" y="89"/>
                </a:cubicBezTo>
                <a:cubicBezTo>
                  <a:pt x="108" y="95"/>
                  <a:pt x="104" y="94"/>
                  <a:pt x="109" y="100"/>
                </a:cubicBezTo>
                <a:cubicBezTo>
                  <a:pt x="114" y="105"/>
                  <a:pt x="110" y="109"/>
                  <a:pt x="112" y="115"/>
                </a:cubicBezTo>
                <a:cubicBezTo>
                  <a:pt x="120" y="120"/>
                  <a:pt x="120" y="132"/>
                  <a:pt x="132" y="126"/>
                </a:cubicBezTo>
                <a:cubicBezTo>
                  <a:pt x="137" y="123"/>
                  <a:pt x="147" y="126"/>
                  <a:pt x="152" y="125"/>
                </a:cubicBezTo>
                <a:cubicBezTo>
                  <a:pt x="157" y="123"/>
                  <a:pt x="159" y="116"/>
                  <a:pt x="159" y="112"/>
                </a:cubicBezTo>
                <a:cubicBezTo>
                  <a:pt x="159" y="109"/>
                  <a:pt x="156" y="106"/>
                  <a:pt x="156" y="103"/>
                </a:cubicBezTo>
                <a:cubicBezTo>
                  <a:pt x="155" y="99"/>
                  <a:pt x="159" y="96"/>
                  <a:pt x="156" y="92"/>
                </a:cubicBezTo>
                <a:cubicBezTo>
                  <a:pt x="152" y="86"/>
                  <a:pt x="152" y="82"/>
                  <a:pt x="152" y="75"/>
                </a:cubicBezTo>
                <a:cubicBezTo>
                  <a:pt x="152" y="64"/>
                  <a:pt x="154" y="53"/>
                  <a:pt x="153" y="42"/>
                </a:cubicBezTo>
                <a:cubicBezTo>
                  <a:pt x="152" y="36"/>
                  <a:pt x="143" y="12"/>
                  <a:pt x="151" y="8"/>
                </a:cubicBezTo>
                <a:cubicBezTo>
                  <a:pt x="152" y="8"/>
                  <a:pt x="155" y="12"/>
                  <a:pt x="156" y="13"/>
                </a:cubicBezTo>
                <a:cubicBezTo>
                  <a:pt x="163" y="21"/>
                  <a:pt x="172" y="11"/>
                  <a:pt x="180" y="11"/>
                </a:cubicBezTo>
                <a:cubicBezTo>
                  <a:pt x="180" y="11"/>
                  <a:pt x="180" y="11"/>
                  <a:pt x="180" y="11"/>
                </a:cubicBezTo>
                <a:cubicBezTo>
                  <a:pt x="182" y="14"/>
                  <a:pt x="195" y="36"/>
                  <a:pt x="194" y="37"/>
                </a:cubicBezTo>
                <a:cubicBezTo>
                  <a:pt x="181" y="37"/>
                  <a:pt x="182" y="44"/>
                  <a:pt x="184" y="55"/>
                </a:cubicBezTo>
                <a:cubicBezTo>
                  <a:pt x="185" y="61"/>
                  <a:pt x="185" y="69"/>
                  <a:pt x="184" y="75"/>
                </a:cubicBezTo>
                <a:cubicBezTo>
                  <a:pt x="183" y="77"/>
                  <a:pt x="180" y="88"/>
                  <a:pt x="184" y="88"/>
                </a:cubicBezTo>
                <a:cubicBezTo>
                  <a:pt x="190" y="89"/>
                  <a:pt x="200" y="79"/>
                  <a:pt x="207" y="78"/>
                </a:cubicBezTo>
                <a:cubicBezTo>
                  <a:pt x="211" y="77"/>
                  <a:pt x="215" y="79"/>
                  <a:pt x="219" y="78"/>
                </a:cubicBezTo>
                <a:cubicBezTo>
                  <a:pt x="223" y="77"/>
                  <a:pt x="225" y="72"/>
                  <a:pt x="227" y="69"/>
                </a:cubicBezTo>
                <a:cubicBezTo>
                  <a:pt x="227" y="69"/>
                  <a:pt x="227" y="69"/>
                  <a:pt x="227" y="69"/>
                </a:cubicBezTo>
                <a:cubicBezTo>
                  <a:pt x="232" y="72"/>
                  <a:pt x="232" y="79"/>
                  <a:pt x="237" y="82"/>
                </a:cubicBezTo>
                <a:cubicBezTo>
                  <a:pt x="247" y="88"/>
                  <a:pt x="266" y="119"/>
                  <a:pt x="280" y="104"/>
                </a:cubicBezTo>
                <a:cubicBezTo>
                  <a:pt x="283" y="100"/>
                  <a:pt x="286" y="93"/>
                  <a:pt x="292" y="95"/>
                </a:cubicBezTo>
                <a:cubicBezTo>
                  <a:pt x="295" y="95"/>
                  <a:pt x="293" y="101"/>
                  <a:pt x="294" y="103"/>
                </a:cubicBezTo>
                <a:cubicBezTo>
                  <a:pt x="297" y="115"/>
                  <a:pt x="300" y="117"/>
                  <a:pt x="310" y="123"/>
                </a:cubicBezTo>
                <a:cubicBezTo>
                  <a:pt x="310" y="123"/>
                  <a:pt x="310" y="123"/>
                  <a:pt x="310" y="123"/>
                </a:cubicBezTo>
                <a:cubicBezTo>
                  <a:pt x="307" y="131"/>
                  <a:pt x="306" y="138"/>
                  <a:pt x="306" y="146"/>
                </a:cubicBezTo>
                <a:cubicBezTo>
                  <a:pt x="306" y="154"/>
                  <a:pt x="307" y="158"/>
                  <a:pt x="315" y="159"/>
                </a:cubicBezTo>
                <a:cubicBezTo>
                  <a:pt x="329" y="161"/>
                  <a:pt x="319" y="171"/>
                  <a:pt x="326" y="179"/>
                </a:cubicBezTo>
                <a:cubicBezTo>
                  <a:pt x="329" y="183"/>
                  <a:pt x="334" y="184"/>
                  <a:pt x="337" y="188"/>
                </a:cubicBezTo>
                <a:cubicBezTo>
                  <a:pt x="341" y="191"/>
                  <a:pt x="341" y="195"/>
                  <a:pt x="341" y="200"/>
                </a:cubicBezTo>
                <a:cubicBezTo>
                  <a:pt x="341" y="200"/>
                  <a:pt x="341" y="200"/>
                  <a:pt x="341" y="200"/>
                </a:cubicBezTo>
                <a:cubicBezTo>
                  <a:pt x="335" y="202"/>
                  <a:pt x="327" y="200"/>
                  <a:pt x="323" y="207"/>
                </a:cubicBezTo>
                <a:cubicBezTo>
                  <a:pt x="320" y="214"/>
                  <a:pt x="314" y="214"/>
                  <a:pt x="308" y="218"/>
                </a:cubicBezTo>
                <a:cubicBezTo>
                  <a:pt x="303" y="220"/>
                  <a:pt x="304" y="227"/>
                  <a:pt x="302" y="232"/>
                </a:cubicBezTo>
                <a:cubicBezTo>
                  <a:pt x="301" y="237"/>
                  <a:pt x="296" y="237"/>
                  <a:pt x="294" y="243"/>
                </a:cubicBezTo>
                <a:cubicBezTo>
                  <a:pt x="290" y="251"/>
                  <a:pt x="293" y="261"/>
                  <a:pt x="291" y="270"/>
                </a:cubicBezTo>
                <a:cubicBezTo>
                  <a:pt x="290" y="276"/>
                  <a:pt x="280" y="276"/>
                  <a:pt x="276" y="281"/>
                </a:cubicBezTo>
                <a:cubicBezTo>
                  <a:pt x="270" y="288"/>
                  <a:pt x="257" y="287"/>
                  <a:pt x="248" y="287"/>
                </a:cubicBezTo>
                <a:cubicBezTo>
                  <a:pt x="243" y="287"/>
                  <a:pt x="251" y="295"/>
                  <a:pt x="252" y="297"/>
                </a:cubicBezTo>
                <a:cubicBezTo>
                  <a:pt x="254" y="301"/>
                  <a:pt x="254" y="306"/>
                  <a:pt x="254" y="311"/>
                </a:cubicBezTo>
                <a:cubicBezTo>
                  <a:pt x="254" y="316"/>
                  <a:pt x="254" y="320"/>
                  <a:pt x="251" y="324"/>
                </a:cubicBezTo>
                <a:cubicBezTo>
                  <a:pt x="246" y="333"/>
                  <a:pt x="242" y="332"/>
                  <a:pt x="250" y="342"/>
                </a:cubicBezTo>
                <a:cubicBezTo>
                  <a:pt x="258" y="352"/>
                  <a:pt x="266" y="360"/>
                  <a:pt x="262" y="373"/>
                </a:cubicBezTo>
                <a:cubicBezTo>
                  <a:pt x="260" y="380"/>
                  <a:pt x="259" y="383"/>
                  <a:pt x="261" y="391"/>
                </a:cubicBezTo>
                <a:cubicBezTo>
                  <a:pt x="261" y="392"/>
                  <a:pt x="262" y="403"/>
                  <a:pt x="261" y="404"/>
                </a:cubicBezTo>
                <a:cubicBezTo>
                  <a:pt x="261" y="404"/>
                  <a:pt x="261" y="404"/>
                  <a:pt x="261" y="404"/>
                </a:cubicBezTo>
                <a:cubicBezTo>
                  <a:pt x="259" y="407"/>
                  <a:pt x="261" y="413"/>
                  <a:pt x="263" y="415"/>
                </a:cubicBezTo>
                <a:cubicBezTo>
                  <a:pt x="264" y="417"/>
                  <a:pt x="266" y="419"/>
                  <a:pt x="267" y="420"/>
                </a:cubicBezTo>
                <a:cubicBezTo>
                  <a:pt x="268" y="421"/>
                  <a:pt x="269" y="422"/>
                  <a:pt x="269" y="423"/>
                </a:cubicBezTo>
                <a:cubicBezTo>
                  <a:pt x="270" y="424"/>
                  <a:pt x="270" y="425"/>
                  <a:pt x="271" y="425"/>
                </a:cubicBezTo>
                <a:cubicBezTo>
                  <a:pt x="271" y="425"/>
                  <a:pt x="271" y="425"/>
                  <a:pt x="271" y="425"/>
                </a:cubicBezTo>
                <a:cubicBezTo>
                  <a:pt x="271" y="429"/>
                  <a:pt x="271" y="433"/>
                  <a:pt x="272" y="436"/>
                </a:cubicBezTo>
                <a:cubicBezTo>
                  <a:pt x="273" y="439"/>
                  <a:pt x="271" y="443"/>
                  <a:pt x="270" y="446"/>
                </a:cubicBezTo>
                <a:cubicBezTo>
                  <a:pt x="266" y="456"/>
                  <a:pt x="270" y="461"/>
                  <a:pt x="261" y="469"/>
                </a:cubicBezTo>
                <a:cubicBezTo>
                  <a:pt x="254" y="474"/>
                  <a:pt x="259" y="480"/>
                  <a:pt x="259" y="487"/>
                </a:cubicBezTo>
                <a:cubicBezTo>
                  <a:pt x="259" y="499"/>
                  <a:pt x="254" y="509"/>
                  <a:pt x="252" y="521"/>
                </a:cubicBezTo>
                <a:cubicBezTo>
                  <a:pt x="251" y="532"/>
                  <a:pt x="248" y="542"/>
                  <a:pt x="244" y="553"/>
                </a:cubicBezTo>
                <a:cubicBezTo>
                  <a:pt x="244" y="553"/>
                  <a:pt x="244" y="553"/>
                  <a:pt x="244" y="553"/>
                </a:cubicBezTo>
                <a:cubicBezTo>
                  <a:pt x="238" y="548"/>
                  <a:pt x="238" y="548"/>
                  <a:pt x="238" y="548"/>
                </a:cubicBezTo>
                <a:cubicBezTo>
                  <a:pt x="237" y="545"/>
                  <a:pt x="235" y="538"/>
                  <a:pt x="232" y="537"/>
                </a:cubicBezTo>
                <a:cubicBezTo>
                  <a:pt x="227" y="534"/>
                  <a:pt x="226" y="533"/>
                  <a:pt x="223" y="528"/>
                </a:cubicBezTo>
                <a:cubicBezTo>
                  <a:pt x="219" y="518"/>
                  <a:pt x="208" y="515"/>
                  <a:pt x="203" y="507"/>
                </a:cubicBezTo>
                <a:cubicBezTo>
                  <a:pt x="199" y="501"/>
                  <a:pt x="197" y="494"/>
                  <a:pt x="193" y="489"/>
                </a:cubicBezTo>
                <a:cubicBezTo>
                  <a:pt x="191" y="486"/>
                  <a:pt x="189" y="485"/>
                  <a:pt x="188" y="481"/>
                </a:cubicBezTo>
                <a:cubicBezTo>
                  <a:pt x="186" y="477"/>
                  <a:pt x="187" y="473"/>
                  <a:pt x="184" y="470"/>
                </a:cubicBezTo>
                <a:cubicBezTo>
                  <a:pt x="181" y="467"/>
                  <a:pt x="172" y="462"/>
                  <a:pt x="171" y="459"/>
                </a:cubicBezTo>
                <a:cubicBezTo>
                  <a:pt x="156" y="452"/>
                  <a:pt x="156" y="452"/>
                  <a:pt x="156" y="452"/>
                </a:cubicBezTo>
                <a:cubicBezTo>
                  <a:pt x="156" y="452"/>
                  <a:pt x="156" y="452"/>
                  <a:pt x="156" y="452"/>
                </a:cubicBezTo>
                <a:cubicBezTo>
                  <a:pt x="156" y="447"/>
                  <a:pt x="157" y="442"/>
                  <a:pt x="159" y="436"/>
                </a:cubicBezTo>
                <a:cubicBezTo>
                  <a:pt x="162" y="429"/>
                  <a:pt x="164" y="420"/>
                  <a:pt x="166" y="411"/>
                </a:cubicBezTo>
                <a:cubicBezTo>
                  <a:pt x="168" y="405"/>
                  <a:pt x="162" y="403"/>
                  <a:pt x="163" y="398"/>
                </a:cubicBezTo>
                <a:cubicBezTo>
                  <a:pt x="165" y="388"/>
                  <a:pt x="167" y="385"/>
                  <a:pt x="161" y="376"/>
                </a:cubicBezTo>
                <a:cubicBezTo>
                  <a:pt x="159" y="374"/>
                  <a:pt x="160" y="372"/>
                  <a:pt x="160" y="370"/>
                </a:cubicBezTo>
                <a:cubicBezTo>
                  <a:pt x="166" y="369"/>
                  <a:pt x="171" y="376"/>
                  <a:pt x="172" y="374"/>
                </a:cubicBezTo>
                <a:cubicBezTo>
                  <a:pt x="179" y="365"/>
                  <a:pt x="179" y="365"/>
                  <a:pt x="179" y="365"/>
                </a:cubicBezTo>
                <a:cubicBezTo>
                  <a:pt x="181" y="364"/>
                  <a:pt x="180" y="358"/>
                  <a:pt x="184" y="357"/>
                </a:cubicBezTo>
                <a:cubicBezTo>
                  <a:pt x="188" y="356"/>
                  <a:pt x="198" y="356"/>
                  <a:pt x="202" y="358"/>
                </a:cubicBezTo>
                <a:cubicBezTo>
                  <a:pt x="217" y="367"/>
                  <a:pt x="213" y="354"/>
                  <a:pt x="215" y="343"/>
                </a:cubicBezTo>
                <a:cubicBezTo>
                  <a:pt x="217" y="336"/>
                  <a:pt x="223" y="335"/>
                  <a:pt x="225" y="328"/>
                </a:cubicBezTo>
                <a:cubicBezTo>
                  <a:pt x="229" y="318"/>
                  <a:pt x="229" y="318"/>
                  <a:pt x="229" y="318"/>
                </a:cubicBezTo>
                <a:cubicBezTo>
                  <a:pt x="232" y="309"/>
                  <a:pt x="226" y="295"/>
                  <a:pt x="215" y="296"/>
                </a:cubicBezTo>
                <a:cubicBezTo>
                  <a:pt x="208" y="297"/>
                  <a:pt x="204" y="307"/>
                  <a:pt x="200" y="313"/>
                </a:cubicBezTo>
                <a:cubicBezTo>
                  <a:pt x="198" y="315"/>
                  <a:pt x="193" y="314"/>
                  <a:pt x="191" y="317"/>
                </a:cubicBezTo>
                <a:cubicBezTo>
                  <a:pt x="189" y="320"/>
                  <a:pt x="188" y="329"/>
                  <a:pt x="185" y="329"/>
                </a:cubicBezTo>
                <a:cubicBezTo>
                  <a:pt x="178" y="329"/>
                  <a:pt x="179" y="315"/>
                  <a:pt x="178" y="310"/>
                </a:cubicBezTo>
                <a:cubicBezTo>
                  <a:pt x="175" y="300"/>
                  <a:pt x="174" y="290"/>
                  <a:pt x="172" y="280"/>
                </a:cubicBezTo>
                <a:cubicBezTo>
                  <a:pt x="166" y="275"/>
                  <a:pt x="163" y="270"/>
                  <a:pt x="161" y="264"/>
                </a:cubicBezTo>
                <a:cubicBezTo>
                  <a:pt x="158" y="257"/>
                  <a:pt x="163" y="254"/>
                  <a:pt x="154" y="252"/>
                </a:cubicBezTo>
                <a:cubicBezTo>
                  <a:pt x="149" y="251"/>
                  <a:pt x="149" y="248"/>
                  <a:pt x="148" y="243"/>
                </a:cubicBezTo>
                <a:cubicBezTo>
                  <a:pt x="146" y="238"/>
                  <a:pt x="139" y="238"/>
                  <a:pt x="139" y="231"/>
                </a:cubicBezTo>
                <a:cubicBezTo>
                  <a:pt x="139" y="224"/>
                  <a:pt x="146" y="222"/>
                  <a:pt x="152" y="219"/>
                </a:cubicBezTo>
                <a:cubicBezTo>
                  <a:pt x="156" y="217"/>
                  <a:pt x="150" y="212"/>
                  <a:pt x="147" y="212"/>
                </a:cubicBezTo>
                <a:cubicBezTo>
                  <a:pt x="141" y="210"/>
                  <a:pt x="151" y="204"/>
                  <a:pt x="152" y="203"/>
                </a:cubicBezTo>
                <a:cubicBezTo>
                  <a:pt x="154" y="198"/>
                  <a:pt x="145" y="194"/>
                  <a:pt x="145" y="189"/>
                </a:cubicBezTo>
                <a:cubicBezTo>
                  <a:pt x="147" y="175"/>
                  <a:pt x="137" y="184"/>
                  <a:pt x="133" y="175"/>
                </a:cubicBezTo>
                <a:cubicBezTo>
                  <a:pt x="128" y="165"/>
                  <a:pt x="117" y="171"/>
                  <a:pt x="109" y="163"/>
                </a:cubicBezTo>
                <a:cubicBezTo>
                  <a:pt x="106" y="160"/>
                  <a:pt x="105" y="151"/>
                  <a:pt x="102" y="146"/>
                </a:cubicBezTo>
                <a:cubicBezTo>
                  <a:pt x="99" y="139"/>
                  <a:pt x="95" y="133"/>
                  <a:pt x="88" y="129"/>
                </a:cubicBezTo>
                <a:cubicBezTo>
                  <a:pt x="80" y="124"/>
                  <a:pt x="68" y="115"/>
                  <a:pt x="68" y="105"/>
                </a:cubicBezTo>
                <a:cubicBezTo>
                  <a:pt x="67" y="99"/>
                  <a:pt x="67" y="99"/>
                  <a:pt x="67" y="99"/>
                </a:cubicBezTo>
                <a:cubicBezTo>
                  <a:pt x="67" y="99"/>
                  <a:pt x="67" y="99"/>
                  <a:pt x="67" y="98"/>
                </a:cubicBezTo>
                <a:cubicBezTo>
                  <a:pt x="59" y="96"/>
                  <a:pt x="58" y="92"/>
                  <a:pt x="54" y="84"/>
                </a:cubicBezTo>
                <a:cubicBezTo>
                  <a:pt x="51" y="78"/>
                  <a:pt x="47" y="74"/>
                  <a:pt x="41" y="71"/>
                </a:cubicBezTo>
                <a:cubicBezTo>
                  <a:pt x="35" y="67"/>
                  <a:pt x="31" y="68"/>
                  <a:pt x="30" y="60"/>
                </a:cubicBezTo>
                <a:cubicBezTo>
                  <a:pt x="30" y="53"/>
                  <a:pt x="9" y="42"/>
                  <a:pt x="5" y="35"/>
                </a:cubicBezTo>
                <a:cubicBezTo>
                  <a:pt x="2" y="30"/>
                  <a:pt x="2" y="23"/>
                  <a:pt x="0" y="1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0" name="Freeform 59"/>
          <p:cNvSpPr>
            <a:spLocks/>
          </p:cNvSpPr>
          <p:nvPr/>
        </p:nvSpPr>
        <p:spPr bwMode="auto">
          <a:xfrm>
            <a:off x="7547618" y="1022143"/>
            <a:ext cx="571749" cy="1122581"/>
          </a:xfrm>
          <a:custGeom>
            <a:avLst/>
            <a:gdLst/>
            <a:ahLst/>
            <a:cxnLst>
              <a:cxn ang="0">
                <a:pos x="257" y="9"/>
              </a:cxn>
              <a:cxn ang="0">
                <a:pos x="208" y="16"/>
              </a:cxn>
              <a:cxn ang="0">
                <a:pos x="205" y="42"/>
              </a:cxn>
              <a:cxn ang="0">
                <a:pos x="201" y="66"/>
              </a:cxn>
              <a:cxn ang="0">
                <a:pos x="185" y="77"/>
              </a:cxn>
              <a:cxn ang="0">
                <a:pos x="160" y="75"/>
              </a:cxn>
              <a:cxn ang="0">
                <a:pos x="117" y="89"/>
              </a:cxn>
              <a:cxn ang="0">
                <a:pos x="112" y="97"/>
              </a:cxn>
              <a:cxn ang="0">
                <a:pos x="92" y="95"/>
              </a:cxn>
              <a:cxn ang="0">
                <a:pos x="105" y="107"/>
              </a:cxn>
              <a:cxn ang="0">
                <a:pos x="116" y="127"/>
              </a:cxn>
              <a:cxn ang="0">
                <a:pos x="118" y="166"/>
              </a:cxn>
              <a:cxn ang="0">
                <a:pos x="117" y="196"/>
              </a:cxn>
              <a:cxn ang="0">
                <a:pos x="127" y="215"/>
              </a:cxn>
              <a:cxn ang="0">
                <a:pos x="116" y="228"/>
              </a:cxn>
              <a:cxn ang="0">
                <a:pos x="85" y="230"/>
              </a:cxn>
              <a:cxn ang="0">
                <a:pos x="49" y="212"/>
              </a:cxn>
              <a:cxn ang="0">
                <a:pos x="26" y="258"/>
              </a:cxn>
              <a:cxn ang="0">
                <a:pos x="22" y="292"/>
              </a:cxn>
              <a:cxn ang="0">
                <a:pos x="45" y="325"/>
              </a:cxn>
              <a:cxn ang="0">
                <a:pos x="34" y="335"/>
              </a:cxn>
              <a:cxn ang="0">
                <a:pos x="21" y="357"/>
              </a:cxn>
              <a:cxn ang="0">
                <a:pos x="28" y="388"/>
              </a:cxn>
              <a:cxn ang="0">
                <a:pos x="35" y="417"/>
              </a:cxn>
              <a:cxn ang="0">
                <a:pos x="44" y="449"/>
              </a:cxn>
              <a:cxn ang="0">
                <a:pos x="4" y="460"/>
              </a:cxn>
              <a:cxn ang="0">
                <a:pos x="28" y="490"/>
              </a:cxn>
              <a:cxn ang="0">
                <a:pos x="19" y="521"/>
              </a:cxn>
              <a:cxn ang="0">
                <a:pos x="23" y="533"/>
              </a:cxn>
              <a:cxn ang="0">
                <a:pos x="59" y="535"/>
              </a:cxn>
              <a:cxn ang="0">
                <a:pos x="62" y="572"/>
              </a:cxn>
              <a:cxn ang="0">
                <a:pos x="85" y="598"/>
              </a:cxn>
              <a:cxn ang="0">
                <a:pos x="112" y="584"/>
              </a:cxn>
              <a:cxn ang="0">
                <a:pos x="109" y="564"/>
              </a:cxn>
              <a:cxn ang="0">
                <a:pos x="106" y="514"/>
              </a:cxn>
              <a:cxn ang="0">
                <a:pos x="109" y="485"/>
              </a:cxn>
              <a:cxn ang="0">
                <a:pos x="133" y="483"/>
              </a:cxn>
              <a:cxn ang="0">
                <a:pos x="157" y="485"/>
              </a:cxn>
              <a:cxn ang="0">
                <a:pos x="161" y="448"/>
              </a:cxn>
              <a:cxn ang="0">
                <a:pos x="157" y="427"/>
              </a:cxn>
              <a:cxn ang="0">
                <a:pos x="142" y="385"/>
              </a:cxn>
              <a:cxn ang="0">
                <a:pos x="138" y="367"/>
              </a:cxn>
              <a:cxn ang="0">
                <a:pos x="161" y="345"/>
              </a:cxn>
              <a:cxn ang="0">
                <a:pos x="195" y="314"/>
              </a:cxn>
              <a:cxn ang="0">
                <a:pos x="230" y="291"/>
              </a:cxn>
              <a:cxn ang="0">
                <a:pos x="242" y="322"/>
              </a:cxn>
              <a:cxn ang="0">
                <a:pos x="259" y="335"/>
              </a:cxn>
              <a:cxn ang="0">
                <a:pos x="264" y="309"/>
              </a:cxn>
              <a:cxn ang="0">
                <a:pos x="269" y="282"/>
              </a:cxn>
              <a:cxn ang="0">
                <a:pos x="277" y="238"/>
              </a:cxn>
              <a:cxn ang="0">
                <a:pos x="272" y="223"/>
              </a:cxn>
              <a:cxn ang="0">
                <a:pos x="262" y="174"/>
              </a:cxn>
              <a:cxn ang="0">
                <a:pos x="258" y="142"/>
              </a:cxn>
              <a:cxn ang="0">
                <a:pos x="250" y="102"/>
              </a:cxn>
              <a:cxn ang="0">
                <a:pos x="275" y="56"/>
              </a:cxn>
              <a:cxn ang="0">
                <a:pos x="286" y="30"/>
              </a:cxn>
              <a:cxn ang="0">
                <a:pos x="307" y="7"/>
              </a:cxn>
            </a:cxnLst>
            <a:rect l="0" t="0" r="r" b="b"/>
            <a:pathLst>
              <a:path w="307" h="604">
                <a:moveTo>
                  <a:pt x="302" y="0"/>
                </a:moveTo>
                <a:cubicBezTo>
                  <a:pt x="291" y="11"/>
                  <a:pt x="269" y="12"/>
                  <a:pt x="257" y="9"/>
                </a:cubicBezTo>
                <a:cubicBezTo>
                  <a:pt x="249" y="7"/>
                  <a:pt x="241" y="2"/>
                  <a:pt x="232" y="2"/>
                </a:cubicBezTo>
                <a:cubicBezTo>
                  <a:pt x="226" y="2"/>
                  <a:pt x="215" y="12"/>
                  <a:pt x="208" y="16"/>
                </a:cubicBezTo>
                <a:cubicBezTo>
                  <a:pt x="202" y="23"/>
                  <a:pt x="213" y="26"/>
                  <a:pt x="208" y="31"/>
                </a:cubicBezTo>
                <a:cubicBezTo>
                  <a:pt x="201" y="38"/>
                  <a:pt x="208" y="36"/>
                  <a:pt x="205" y="42"/>
                </a:cubicBezTo>
                <a:cubicBezTo>
                  <a:pt x="203" y="46"/>
                  <a:pt x="202" y="46"/>
                  <a:pt x="202" y="51"/>
                </a:cubicBezTo>
                <a:cubicBezTo>
                  <a:pt x="201" y="66"/>
                  <a:pt x="201" y="66"/>
                  <a:pt x="201" y="66"/>
                </a:cubicBezTo>
                <a:cubicBezTo>
                  <a:pt x="201" y="70"/>
                  <a:pt x="197" y="82"/>
                  <a:pt x="194" y="83"/>
                </a:cubicBezTo>
                <a:cubicBezTo>
                  <a:pt x="188" y="83"/>
                  <a:pt x="189" y="78"/>
                  <a:pt x="185" y="77"/>
                </a:cubicBezTo>
                <a:cubicBezTo>
                  <a:pt x="180" y="75"/>
                  <a:pt x="175" y="75"/>
                  <a:pt x="170" y="72"/>
                </a:cubicBezTo>
                <a:cubicBezTo>
                  <a:pt x="165" y="69"/>
                  <a:pt x="163" y="70"/>
                  <a:pt x="160" y="75"/>
                </a:cubicBezTo>
                <a:cubicBezTo>
                  <a:pt x="155" y="84"/>
                  <a:pt x="148" y="79"/>
                  <a:pt x="142" y="79"/>
                </a:cubicBezTo>
                <a:cubicBezTo>
                  <a:pt x="135" y="78"/>
                  <a:pt x="126" y="88"/>
                  <a:pt x="117" y="89"/>
                </a:cubicBezTo>
                <a:cubicBezTo>
                  <a:pt x="115" y="91"/>
                  <a:pt x="114" y="95"/>
                  <a:pt x="113" y="97"/>
                </a:cubicBezTo>
                <a:cubicBezTo>
                  <a:pt x="113" y="97"/>
                  <a:pt x="112" y="97"/>
                  <a:pt x="112" y="97"/>
                </a:cubicBezTo>
                <a:cubicBezTo>
                  <a:pt x="108" y="97"/>
                  <a:pt x="105" y="85"/>
                  <a:pt x="99" y="89"/>
                </a:cubicBezTo>
                <a:cubicBezTo>
                  <a:pt x="95" y="91"/>
                  <a:pt x="94" y="93"/>
                  <a:pt x="92" y="95"/>
                </a:cubicBezTo>
                <a:cubicBezTo>
                  <a:pt x="92" y="95"/>
                  <a:pt x="92" y="95"/>
                  <a:pt x="92" y="95"/>
                </a:cubicBezTo>
                <a:cubicBezTo>
                  <a:pt x="94" y="100"/>
                  <a:pt x="100" y="104"/>
                  <a:pt x="105" y="107"/>
                </a:cubicBezTo>
                <a:cubicBezTo>
                  <a:pt x="108" y="110"/>
                  <a:pt x="109" y="114"/>
                  <a:pt x="111" y="118"/>
                </a:cubicBezTo>
                <a:cubicBezTo>
                  <a:pt x="112" y="121"/>
                  <a:pt x="114" y="124"/>
                  <a:pt x="116" y="127"/>
                </a:cubicBezTo>
                <a:cubicBezTo>
                  <a:pt x="118" y="133"/>
                  <a:pt x="117" y="138"/>
                  <a:pt x="117" y="144"/>
                </a:cubicBezTo>
                <a:cubicBezTo>
                  <a:pt x="116" y="151"/>
                  <a:pt x="115" y="160"/>
                  <a:pt x="118" y="166"/>
                </a:cubicBezTo>
                <a:cubicBezTo>
                  <a:pt x="121" y="171"/>
                  <a:pt x="120" y="177"/>
                  <a:pt x="119" y="183"/>
                </a:cubicBezTo>
                <a:cubicBezTo>
                  <a:pt x="118" y="187"/>
                  <a:pt x="115" y="192"/>
                  <a:pt x="117" y="196"/>
                </a:cubicBezTo>
                <a:cubicBezTo>
                  <a:pt x="120" y="202"/>
                  <a:pt x="127" y="203"/>
                  <a:pt x="129" y="211"/>
                </a:cubicBezTo>
                <a:cubicBezTo>
                  <a:pt x="129" y="212"/>
                  <a:pt x="128" y="213"/>
                  <a:pt x="127" y="215"/>
                </a:cubicBezTo>
                <a:cubicBezTo>
                  <a:pt x="127" y="216"/>
                  <a:pt x="127" y="218"/>
                  <a:pt x="126" y="220"/>
                </a:cubicBezTo>
                <a:cubicBezTo>
                  <a:pt x="125" y="224"/>
                  <a:pt x="120" y="227"/>
                  <a:pt x="116" y="228"/>
                </a:cubicBezTo>
                <a:cubicBezTo>
                  <a:pt x="110" y="230"/>
                  <a:pt x="107" y="234"/>
                  <a:pt x="100" y="232"/>
                </a:cubicBezTo>
                <a:cubicBezTo>
                  <a:pt x="94" y="231"/>
                  <a:pt x="92" y="228"/>
                  <a:pt x="85" y="230"/>
                </a:cubicBezTo>
                <a:cubicBezTo>
                  <a:pt x="76" y="232"/>
                  <a:pt x="67" y="213"/>
                  <a:pt x="64" y="207"/>
                </a:cubicBezTo>
                <a:cubicBezTo>
                  <a:pt x="58" y="207"/>
                  <a:pt x="50" y="205"/>
                  <a:pt x="49" y="212"/>
                </a:cubicBezTo>
                <a:cubicBezTo>
                  <a:pt x="48" y="221"/>
                  <a:pt x="42" y="227"/>
                  <a:pt x="38" y="234"/>
                </a:cubicBezTo>
                <a:cubicBezTo>
                  <a:pt x="35" y="244"/>
                  <a:pt x="35" y="252"/>
                  <a:pt x="26" y="258"/>
                </a:cubicBezTo>
                <a:cubicBezTo>
                  <a:pt x="17" y="265"/>
                  <a:pt x="17" y="268"/>
                  <a:pt x="19" y="277"/>
                </a:cubicBezTo>
                <a:cubicBezTo>
                  <a:pt x="20" y="283"/>
                  <a:pt x="22" y="287"/>
                  <a:pt x="22" y="292"/>
                </a:cubicBezTo>
                <a:cubicBezTo>
                  <a:pt x="22" y="299"/>
                  <a:pt x="18" y="308"/>
                  <a:pt x="24" y="311"/>
                </a:cubicBezTo>
                <a:cubicBezTo>
                  <a:pt x="30" y="313"/>
                  <a:pt x="44" y="319"/>
                  <a:pt x="45" y="325"/>
                </a:cubicBezTo>
                <a:cubicBezTo>
                  <a:pt x="44" y="327"/>
                  <a:pt x="42" y="333"/>
                  <a:pt x="40" y="333"/>
                </a:cubicBezTo>
                <a:cubicBezTo>
                  <a:pt x="38" y="334"/>
                  <a:pt x="35" y="333"/>
                  <a:pt x="34" y="335"/>
                </a:cubicBezTo>
                <a:cubicBezTo>
                  <a:pt x="29" y="340"/>
                  <a:pt x="30" y="346"/>
                  <a:pt x="27" y="350"/>
                </a:cubicBezTo>
                <a:cubicBezTo>
                  <a:pt x="25" y="353"/>
                  <a:pt x="20" y="351"/>
                  <a:pt x="21" y="357"/>
                </a:cubicBezTo>
                <a:cubicBezTo>
                  <a:pt x="23" y="366"/>
                  <a:pt x="52" y="376"/>
                  <a:pt x="37" y="385"/>
                </a:cubicBezTo>
                <a:cubicBezTo>
                  <a:pt x="34" y="387"/>
                  <a:pt x="30" y="383"/>
                  <a:pt x="28" y="388"/>
                </a:cubicBezTo>
                <a:cubicBezTo>
                  <a:pt x="27" y="392"/>
                  <a:pt x="31" y="400"/>
                  <a:pt x="32" y="404"/>
                </a:cubicBezTo>
                <a:cubicBezTo>
                  <a:pt x="34" y="408"/>
                  <a:pt x="33" y="413"/>
                  <a:pt x="35" y="417"/>
                </a:cubicBezTo>
                <a:cubicBezTo>
                  <a:pt x="38" y="427"/>
                  <a:pt x="56" y="423"/>
                  <a:pt x="58" y="429"/>
                </a:cubicBezTo>
                <a:cubicBezTo>
                  <a:pt x="60" y="435"/>
                  <a:pt x="50" y="448"/>
                  <a:pt x="44" y="449"/>
                </a:cubicBezTo>
                <a:cubicBezTo>
                  <a:pt x="38" y="450"/>
                  <a:pt x="32" y="460"/>
                  <a:pt x="28" y="458"/>
                </a:cubicBezTo>
                <a:cubicBezTo>
                  <a:pt x="20" y="455"/>
                  <a:pt x="8" y="450"/>
                  <a:pt x="4" y="460"/>
                </a:cubicBezTo>
                <a:cubicBezTo>
                  <a:pt x="0" y="471"/>
                  <a:pt x="19" y="472"/>
                  <a:pt x="19" y="481"/>
                </a:cubicBezTo>
                <a:cubicBezTo>
                  <a:pt x="19" y="487"/>
                  <a:pt x="24" y="489"/>
                  <a:pt x="28" y="490"/>
                </a:cubicBezTo>
                <a:cubicBezTo>
                  <a:pt x="30" y="490"/>
                  <a:pt x="29" y="504"/>
                  <a:pt x="30" y="506"/>
                </a:cubicBezTo>
                <a:cubicBezTo>
                  <a:pt x="30" y="513"/>
                  <a:pt x="25" y="517"/>
                  <a:pt x="19" y="521"/>
                </a:cubicBezTo>
                <a:cubicBezTo>
                  <a:pt x="19" y="521"/>
                  <a:pt x="19" y="521"/>
                  <a:pt x="19" y="521"/>
                </a:cubicBezTo>
                <a:cubicBezTo>
                  <a:pt x="19" y="523"/>
                  <a:pt x="22" y="531"/>
                  <a:pt x="23" y="533"/>
                </a:cubicBezTo>
                <a:cubicBezTo>
                  <a:pt x="28" y="541"/>
                  <a:pt x="37" y="541"/>
                  <a:pt x="44" y="537"/>
                </a:cubicBezTo>
                <a:cubicBezTo>
                  <a:pt x="49" y="534"/>
                  <a:pt x="56" y="529"/>
                  <a:pt x="59" y="535"/>
                </a:cubicBezTo>
                <a:cubicBezTo>
                  <a:pt x="63" y="541"/>
                  <a:pt x="69" y="554"/>
                  <a:pt x="65" y="561"/>
                </a:cubicBezTo>
                <a:cubicBezTo>
                  <a:pt x="61" y="567"/>
                  <a:pt x="57" y="566"/>
                  <a:pt x="62" y="572"/>
                </a:cubicBezTo>
                <a:cubicBezTo>
                  <a:pt x="67" y="577"/>
                  <a:pt x="63" y="581"/>
                  <a:pt x="65" y="587"/>
                </a:cubicBezTo>
                <a:cubicBezTo>
                  <a:pt x="73" y="592"/>
                  <a:pt x="73" y="604"/>
                  <a:pt x="85" y="598"/>
                </a:cubicBezTo>
                <a:cubicBezTo>
                  <a:pt x="90" y="595"/>
                  <a:pt x="100" y="598"/>
                  <a:pt x="105" y="597"/>
                </a:cubicBezTo>
                <a:cubicBezTo>
                  <a:pt x="110" y="595"/>
                  <a:pt x="112" y="588"/>
                  <a:pt x="112" y="584"/>
                </a:cubicBezTo>
                <a:cubicBezTo>
                  <a:pt x="112" y="581"/>
                  <a:pt x="109" y="578"/>
                  <a:pt x="109" y="575"/>
                </a:cubicBezTo>
                <a:cubicBezTo>
                  <a:pt x="108" y="571"/>
                  <a:pt x="112" y="568"/>
                  <a:pt x="109" y="564"/>
                </a:cubicBezTo>
                <a:cubicBezTo>
                  <a:pt x="105" y="558"/>
                  <a:pt x="105" y="554"/>
                  <a:pt x="105" y="547"/>
                </a:cubicBezTo>
                <a:cubicBezTo>
                  <a:pt x="105" y="536"/>
                  <a:pt x="107" y="525"/>
                  <a:pt x="106" y="514"/>
                </a:cubicBezTo>
                <a:cubicBezTo>
                  <a:pt x="105" y="508"/>
                  <a:pt x="96" y="484"/>
                  <a:pt x="104" y="480"/>
                </a:cubicBezTo>
                <a:cubicBezTo>
                  <a:pt x="105" y="480"/>
                  <a:pt x="108" y="484"/>
                  <a:pt x="109" y="485"/>
                </a:cubicBezTo>
                <a:cubicBezTo>
                  <a:pt x="116" y="493"/>
                  <a:pt x="125" y="483"/>
                  <a:pt x="133" y="483"/>
                </a:cubicBezTo>
                <a:cubicBezTo>
                  <a:pt x="133" y="483"/>
                  <a:pt x="133" y="483"/>
                  <a:pt x="133" y="483"/>
                </a:cubicBezTo>
                <a:cubicBezTo>
                  <a:pt x="145" y="487"/>
                  <a:pt x="145" y="487"/>
                  <a:pt x="145" y="487"/>
                </a:cubicBezTo>
                <a:cubicBezTo>
                  <a:pt x="152" y="489"/>
                  <a:pt x="148" y="477"/>
                  <a:pt x="157" y="485"/>
                </a:cubicBezTo>
                <a:cubicBezTo>
                  <a:pt x="169" y="496"/>
                  <a:pt x="169" y="471"/>
                  <a:pt x="168" y="465"/>
                </a:cubicBezTo>
                <a:cubicBezTo>
                  <a:pt x="167" y="460"/>
                  <a:pt x="166" y="450"/>
                  <a:pt x="161" y="448"/>
                </a:cubicBezTo>
                <a:cubicBezTo>
                  <a:pt x="153" y="444"/>
                  <a:pt x="157" y="443"/>
                  <a:pt x="159" y="437"/>
                </a:cubicBezTo>
                <a:cubicBezTo>
                  <a:pt x="161" y="433"/>
                  <a:pt x="159" y="431"/>
                  <a:pt x="157" y="427"/>
                </a:cubicBezTo>
                <a:cubicBezTo>
                  <a:pt x="155" y="421"/>
                  <a:pt x="156" y="412"/>
                  <a:pt x="154" y="405"/>
                </a:cubicBezTo>
                <a:cubicBezTo>
                  <a:pt x="151" y="395"/>
                  <a:pt x="148" y="393"/>
                  <a:pt x="142" y="385"/>
                </a:cubicBezTo>
                <a:cubicBezTo>
                  <a:pt x="137" y="383"/>
                  <a:pt x="134" y="381"/>
                  <a:pt x="130" y="376"/>
                </a:cubicBezTo>
                <a:cubicBezTo>
                  <a:pt x="131" y="373"/>
                  <a:pt x="138" y="372"/>
                  <a:pt x="138" y="367"/>
                </a:cubicBezTo>
                <a:cubicBezTo>
                  <a:pt x="139" y="357"/>
                  <a:pt x="138" y="356"/>
                  <a:pt x="149" y="356"/>
                </a:cubicBezTo>
                <a:cubicBezTo>
                  <a:pt x="154" y="356"/>
                  <a:pt x="158" y="348"/>
                  <a:pt x="161" y="345"/>
                </a:cubicBezTo>
                <a:cubicBezTo>
                  <a:pt x="167" y="340"/>
                  <a:pt x="177" y="340"/>
                  <a:pt x="182" y="334"/>
                </a:cubicBezTo>
                <a:cubicBezTo>
                  <a:pt x="187" y="327"/>
                  <a:pt x="187" y="320"/>
                  <a:pt x="195" y="314"/>
                </a:cubicBezTo>
                <a:cubicBezTo>
                  <a:pt x="203" y="312"/>
                  <a:pt x="207" y="308"/>
                  <a:pt x="214" y="304"/>
                </a:cubicBezTo>
                <a:cubicBezTo>
                  <a:pt x="218" y="302"/>
                  <a:pt x="225" y="291"/>
                  <a:pt x="230" y="291"/>
                </a:cubicBezTo>
                <a:cubicBezTo>
                  <a:pt x="232" y="295"/>
                  <a:pt x="232" y="301"/>
                  <a:pt x="237" y="304"/>
                </a:cubicBezTo>
                <a:cubicBezTo>
                  <a:pt x="247" y="309"/>
                  <a:pt x="238" y="315"/>
                  <a:pt x="242" y="322"/>
                </a:cubicBezTo>
                <a:cubicBezTo>
                  <a:pt x="245" y="328"/>
                  <a:pt x="253" y="332"/>
                  <a:pt x="259" y="335"/>
                </a:cubicBezTo>
                <a:cubicBezTo>
                  <a:pt x="259" y="335"/>
                  <a:pt x="259" y="335"/>
                  <a:pt x="259" y="335"/>
                </a:cubicBezTo>
                <a:cubicBezTo>
                  <a:pt x="262" y="332"/>
                  <a:pt x="269" y="324"/>
                  <a:pt x="266" y="320"/>
                </a:cubicBezTo>
                <a:cubicBezTo>
                  <a:pt x="262" y="316"/>
                  <a:pt x="261" y="315"/>
                  <a:pt x="264" y="309"/>
                </a:cubicBezTo>
                <a:cubicBezTo>
                  <a:pt x="265" y="306"/>
                  <a:pt x="265" y="302"/>
                  <a:pt x="265" y="299"/>
                </a:cubicBezTo>
                <a:cubicBezTo>
                  <a:pt x="264" y="292"/>
                  <a:pt x="269" y="288"/>
                  <a:pt x="269" y="282"/>
                </a:cubicBezTo>
                <a:cubicBezTo>
                  <a:pt x="269" y="274"/>
                  <a:pt x="268" y="267"/>
                  <a:pt x="271" y="260"/>
                </a:cubicBezTo>
                <a:cubicBezTo>
                  <a:pt x="277" y="238"/>
                  <a:pt x="277" y="238"/>
                  <a:pt x="277" y="238"/>
                </a:cubicBezTo>
                <a:cubicBezTo>
                  <a:pt x="277" y="238"/>
                  <a:pt x="277" y="238"/>
                  <a:pt x="277" y="238"/>
                </a:cubicBezTo>
                <a:cubicBezTo>
                  <a:pt x="275" y="234"/>
                  <a:pt x="275" y="227"/>
                  <a:pt x="272" y="223"/>
                </a:cubicBezTo>
                <a:cubicBezTo>
                  <a:pt x="261" y="210"/>
                  <a:pt x="261" y="210"/>
                  <a:pt x="261" y="210"/>
                </a:cubicBezTo>
                <a:cubicBezTo>
                  <a:pt x="249" y="196"/>
                  <a:pt x="267" y="189"/>
                  <a:pt x="262" y="174"/>
                </a:cubicBezTo>
                <a:cubicBezTo>
                  <a:pt x="260" y="167"/>
                  <a:pt x="264" y="158"/>
                  <a:pt x="261" y="153"/>
                </a:cubicBezTo>
                <a:cubicBezTo>
                  <a:pt x="259" y="148"/>
                  <a:pt x="258" y="148"/>
                  <a:pt x="258" y="142"/>
                </a:cubicBezTo>
                <a:cubicBezTo>
                  <a:pt x="258" y="135"/>
                  <a:pt x="255" y="135"/>
                  <a:pt x="258" y="128"/>
                </a:cubicBezTo>
                <a:cubicBezTo>
                  <a:pt x="265" y="115"/>
                  <a:pt x="246" y="115"/>
                  <a:pt x="250" y="102"/>
                </a:cubicBezTo>
                <a:cubicBezTo>
                  <a:pt x="254" y="92"/>
                  <a:pt x="267" y="90"/>
                  <a:pt x="272" y="80"/>
                </a:cubicBezTo>
                <a:cubicBezTo>
                  <a:pt x="276" y="72"/>
                  <a:pt x="273" y="64"/>
                  <a:pt x="275" y="56"/>
                </a:cubicBezTo>
                <a:cubicBezTo>
                  <a:pt x="275" y="52"/>
                  <a:pt x="280" y="49"/>
                  <a:pt x="280" y="44"/>
                </a:cubicBezTo>
                <a:cubicBezTo>
                  <a:pt x="281" y="39"/>
                  <a:pt x="283" y="34"/>
                  <a:pt x="286" y="30"/>
                </a:cubicBezTo>
                <a:cubicBezTo>
                  <a:pt x="288" y="26"/>
                  <a:pt x="294" y="20"/>
                  <a:pt x="295" y="16"/>
                </a:cubicBezTo>
                <a:cubicBezTo>
                  <a:pt x="297" y="8"/>
                  <a:pt x="303" y="12"/>
                  <a:pt x="307" y="7"/>
                </a:cubicBezTo>
                <a:cubicBezTo>
                  <a:pt x="302" y="0"/>
                  <a:pt x="302" y="0"/>
                  <a:pt x="30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1" name="Freeform 60"/>
          <p:cNvSpPr>
            <a:spLocks/>
          </p:cNvSpPr>
          <p:nvPr/>
        </p:nvSpPr>
        <p:spPr bwMode="auto">
          <a:xfrm>
            <a:off x="7965972" y="3876240"/>
            <a:ext cx="323062" cy="632178"/>
          </a:xfrm>
          <a:custGeom>
            <a:avLst/>
            <a:gdLst/>
            <a:ahLst/>
            <a:cxnLst>
              <a:cxn ang="0">
                <a:pos x="0" y="325"/>
              </a:cxn>
              <a:cxn ang="0">
                <a:pos x="12" y="333"/>
              </a:cxn>
              <a:cxn ang="0">
                <a:pos x="26" y="338"/>
              </a:cxn>
              <a:cxn ang="0">
                <a:pos x="38" y="337"/>
              </a:cxn>
              <a:cxn ang="0">
                <a:pos x="54" y="336"/>
              </a:cxn>
              <a:cxn ang="0">
                <a:pos x="71" y="333"/>
              </a:cxn>
              <a:cxn ang="0">
                <a:pos x="71" y="333"/>
              </a:cxn>
              <a:cxn ang="0">
                <a:pos x="79" y="290"/>
              </a:cxn>
              <a:cxn ang="0">
                <a:pos x="87" y="290"/>
              </a:cxn>
              <a:cxn ang="0">
                <a:pos x="81" y="281"/>
              </a:cxn>
              <a:cxn ang="0">
                <a:pos x="83" y="266"/>
              </a:cxn>
              <a:cxn ang="0">
                <a:pos x="129" y="179"/>
              </a:cxn>
              <a:cxn ang="0">
                <a:pos x="132" y="157"/>
              </a:cxn>
              <a:cxn ang="0">
                <a:pos x="147" y="123"/>
              </a:cxn>
              <a:cxn ang="0">
                <a:pos x="170" y="95"/>
              </a:cxn>
              <a:cxn ang="0">
                <a:pos x="167" y="79"/>
              </a:cxn>
              <a:cxn ang="0">
                <a:pos x="170" y="56"/>
              </a:cxn>
              <a:cxn ang="0">
                <a:pos x="165" y="0"/>
              </a:cxn>
              <a:cxn ang="0">
                <a:pos x="165" y="0"/>
              </a:cxn>
              <a:cxn ang="0">
                <a:pos x="137" y="3"/>
              </a:cxn>
              <a:cxn ang="0">
                <a:pos x="114" y="7"/>
              </a:cxn>
              <a:cxn ang="0">
                <a:pos x="103" y="2"/>
              </a:cxn>
              <a:cxn ang="0">
                <a:pos x="88" y="14"/>
              </a:cxn>
              <a:cxn ang="0">
                <a:pos x="78" y="14"/>
              </a:cxn>
              <a:cxn ang="0">
                <a:pos x="68" y="13"/>
              </a:cxn>
              <a:cxn ang="0">
                <a:pos x="56" y="14"/>
              </a:cxn>
              <a:cxn ang="0">
                <a:pos x="56" y="14"/>
              </a:cxn>
              <a:cxn ang="0">
                <a:pos x="56" y="19"/>
              </a:cxn>
              <a:cxn ang="0">
                <a:pos x="56" y="29"/>
              </a:cxn>
              <a:cxn ang="0">
                <a:pos x="54" y="40"/>
              </a:cxn>
              <a:cxn ang="0">
                <a:pos x="58" y="62"/>
              </a:cxn>
              <a:cxn ang="0">
                <a:pos x="65" y="72"/>
              </a:cxn>
              <a:cxn ang="0">
                <a:pos x="66" y="85"/>
              </a:cxn>
              <a:cxn ang="0">
                <a:pos x="67" y="98"/>
              </a:cxn>
              <a:cxn ang="0">
                <a:pos x="71" y="109"/>
              </a:cxn>
              <a:cxn ang="0">
                <a:pos x="79" y="111"/>
              </a:cxn>
              <a:cxn ang="0">
                <a:pos x="78" y="121"/>
              </a:cxn>
              <a:cxn ang="0">
                <a:pos x="83" y="128"/>
              </a:cxn>
              <a:cxn ang="0">
                <a:pos x="92" y="159"/>
              </a:cxn>
              <a:cxn ang="0">
                <a:pos x="101" y="168"/>
              </a:cxn>
              <a:cxn ang="0">
                <a:pos x="96" y="183"/>
              </a:cxn>
              <a:cxn ang="0">
                <a:pos x="90" y="194"/>
              </a:cxn>
              <a:cxn ang="0">
                <a:pos x="82" y="205"/>
              </a:cxn>
              <a:cxn ang="0">
                <a:pos x="65" y="211"/>
              </a:cxn>
              <a:cxn ang="0">
                <a:pos x="62" y="231"/>
              </a:cxn>
              <a:cxn ang="0">
                <a:pos x="51" y="245"/>
              </a:cxn>
              <a:cxn ang="0">
                <a:pos x="40" y="262"/>
              </a:cxn>
              <a:cxn ang="0">
                <a:pos x="32" y="279"/>
              </a:cxn>
              <a:cxn ang="0">
                <a:pos x="23" y="291"/>
              </a:cxn>
              <a:cxn ang="0">
                <a:pos x="16" y="304"/>
              </a:cxn>
              <a:cxn ang="0">
                <a:pos x="9" y="313"/>
              </a:cxn>
              <a:cxn ang="0">
                <a:pos x="4" y="322"/>
              </a:cxn>
              <a:cxn ang="0">
                <a:pos x="0" y="325"/>
              </a:cxn>
            </a:cxnLst>
            <a:rect l="0" t="0" r="r" b="b"/>
            <a:pathLst>
              <a:path w="173" h="340">
                <a:moveTo>
                  <a:pt x="0" y="325"/>
                </a:moveTo>
                <a:cubicBezTo>
                  <a:pt x="12" y="333"/>
                  <a:pt x="12" y="333"/>
                  <a:pt x="12" y="333"/>
                </a:cubicBezTo>
                <a:cubicBezTo>
                  <a:pt x="17" y="335"/>
                  <a:pt x="21" y="338"/>
                  <a:pt x="26" y="338"/>
                </a:cubicBezTo>
                <a:cubicBezTo>
                  <a:pt x="30" y="338"/>
                  <a:pt x="34" y="336"/>
                  <a:pt x="38" y="337"/>
                </a:cubicBezTo>
                <a:cubicBezTo>
                  <a:pt x="44" y="338"/>
                  <a:pt x="48" y="340"/>
                  <a:pt x="54" y="336"/>
                </a:cubicBezTo>
                <a:cubicBezTo>
                  <a:pt x="59" y="333"/>
                  <a:pt x="66" y="333"/>
                  <a:pt x="71" y="333"/>
                </a:cubicBezTo>
                <a:cubicBezTo>
                  <a:pt x="71" y="333"/>
                  <a:pt x="71" y="333"/>
                  <a:pt x="71" y="333"/>
                </a:cubicBezTo>
                <a:cubicBezTo>
                  <a:pt x="72" y="318"/>
                  <a:pt x="62" y="299"/>
                  <a:pt x="79" y="290"/>
                </a:cubicBezTo>
                <a:cubicBezTo>
                  <a:pt x="81" y="288"/>
                  <a:pt x="85" y="291"/>
                  <a:pt x="87" y="290"/>
                </a:cubicBezTo>
                <a:cubicBezTo>
                  <a:pt x="88" y="289"/>
                  <a:pt x="82" y="283"/>
                  <a:pt x="81" y="281"/>
                </a:cubicBezTo>
                <a:cubicBezTo>
                  <a:pt x="80" y="277"/>
                  <a:pt x="82" y="271"/>
                  <a:pt x="83" y="266"/>
                </a:cubicBezTo>
                <a:cubicBezTo>
                  <a:pt x="91" y="238"/>
                  <a:pt x="109" y="200"/>
                  <a:pt x="129" y="179"/>
                </a:cubicBezTo>
                <a:cubicBezTo>
                  <a:pt x="133" y="176"/>
                  <a:pt x="132" y="162"/>
                  <a:pt x="132" y="157"/>
                </a:cubicBezTo>
                <a:cubicBezTo>
                  <a:pt x="132" y="144"/>
                  <a:pt x="142" y="133"/>
                  <a:pt x="147" y="123"/>
                </a:cubicBezTo>
                <a:cubicBezTo>
                  <a:pt x="153" y="112"/>
                  <a:pt x="164" y="105"/>
                  <a:pt x="170" y="95"/>
                </a:cubicBezTo>
                <a:cubicBezTo>
                  <a:pt x="173" y="90"/>
                  <a:pt x="169" y="85"/>
                  <a:pt x="167" y="79"/>
                </a:cubicBezTo>
                <a:cubicBezTo>
                  <a:pt x="165" y="69"/>
                  <a:pt x="166" y="65"/>
                  <a:pt x="170" y="56"/>
                </a:cubicBezTo>
                <a:cubicBezTo>
                  <a:pt x="166" y="36"/>
                  <a:pt x="164" y="19"/>
                  <a:pt x="165" y="0"/>
                </a:cubicBezTo>
                <a:cubicBezTo>
                  <a:pt x="165" y="0"/>
                  <a:pt x="165" y="0"/>
                  <a:pt x="165" y="0"/>
                </a:cubicBezTo>
                <a:cubicBezTo>
                  <a:pt x="157" y="0"/>
                  <a:pt x="145" y="2"/>
                  <a:pt x="137" y="3"/>
                </a:cubicBezTo>
                <a:cubicBezTo>
                  <a:pt x="130" y="4"/>
                  <a:pt x="121" y="8"/>
                  <a:pt x="114" y="7"/>
                </a:cubicBezTo>
                <a:cubicBezTo>
                  <a:pt x="110" y="7"/>
                  <a:pt x="106" y="2"/>
                  <a:pt x="103" y="2"/>
                </a:cubicBezTo>
                <a:cubicBezTo>
                  <a:pt x="94" y="3"/>
                  <a:pt x="95" y="12"/>
                  <a:pt x="88" y="14"/>
                </a:cubicBezTo>
                <a:cubicBezTo>
                  <a:pt x="85" y="14"/>
                  <a:pt x="81" y="13"/>
                  <a:pt x="78" y="14"/>
                </a:cubicBezTo>
                <a:cubicBezTo>
                  <a:pt x="74" y="16"/>
                  <a:pt x="72" y="16"/>
                  <a:pt x="68" y="13"/>
                </a:cubicBezTo>
                <a:cubicBezTo>
                  <a:pt x="56" y="14"/>
                  <a:pt x="56" y="14"/>
                  <a:pt x="56" y="14"/>
                </a:cubicBezTo>
                <a:cubicBezTo>
                  <a:pt x="56" y="14"/>
                  <a:pt x="56" y="14"/>
                  <a:pt x="56" y="14"/>
                </a:cubicBezTo>
                <a:cubicBezTo>
                  <a:pt x="57" y="16"/>
                  <a:pt x="57" y="17"/>
                  <a:pt x="56" y="19"/>
                </a:cubicBezTo>
                <a:cubicBezTo>
                  <a:pt x="55" y="22"/>
                  <a:pt x="56" y="26"/>
                  <a:pt x="56" y="29"/>
                </a:cubicBezTo>
                <a:cubicBezTo>
                  <a:pt x="56" y="34"/>
                  <a:pt x="47" y="34"/>
                  <a:pt x="54" y="40"/>
                </a:cubicBezTo>
                <a:cubicBezTo>
                  <a:pt x="65" y="50"/>
                  <a:pt x="54" y="52"/>
                  <a:pt x="58" y="62"/>
                </a:cubicBezTo>
                <a:cubicBezTo>
                  <a:pt x="59" y="65"/>
                  <a:pt x="63" y="68"/>
                  <a:pt x="65" y="72"/>
                </a:cubicBezTo>
                <a:cubicBezTo>
                  <a:pt x="67" y="75"/>
                  <a:pt x="65" y="81"/>
                  <a:pt x="66" y="85"/>
                </a:cubicBezTo>
                <a:cubicBezTo>
                  <a:pt x="70" y="93"/>
                  <a:pt x="66" y="92"/>
                  <a:pt x="67" y="98"/>
                </a:cubicBezTo>
                <a:cubicBezTo>
                  <a:pt x="68" y="101"/>
                  <a:pt x="69" y="107"/>
                  <a:pt x="71" y="109"/>
                </a:cubicBezTo>
                <a:cubicBezTo>
                  <a:pt x="74" y="110"/>
                  <a:pt x="79" y="106"/>
                  <a:pt x="79" y="111"/>
                </a:cubicBezTo>
                <a:cubicBezTo>
                  <a:pt x="79" y="115"/>
                  <a:pt x="78" y="118"/>
                  <a:pt x="78" y="121"/>
                </a:cubicBezTo>
                <a:cubicBezTo>
                  <a:pt x="78" y="126"/>
                  <a:pt x="79" y="127"/>
                  <a:pt x="83" y="128"/>
                </a:cubicBezTo>
                <a:cubicBezTo>
                  <a:pt x="92" y="131"/>
                  <a:pt x="85" y="152"/>
                  <a:pt x="92" y="159"/>
                </a:cubicBezTo>
                <a:cubicBezTo>
                  <a:pt x="94" y="161"/>
                  <a:pt x="104" y="165"/>
                  <a:pt x="101" y="168"/>
                </a:cubicBezTo>
                <a:cubicBezTo>
                  <a:pt x="97" y="174"/>
                  <a:pt x="96" y="176"/>
                  <a:pt x="96" y="183"/>
                </a:cubicBezTo>
                <a:cubicBezTo>
                  <a:pt x="95" y="186"/>
                  <a:pt x="91" y="191"/>
                  <a:pt x="90" y="194"/>
                </a:cubicBezTo>
                <a:cubicBezTo>
                  <a:pt x="88" y="198"/>
                  <a:pt x="86" y="204"/>
                  <a:pt x="82" y="205"/>
                </a:cubicBezTo>
                <a:cubicBezTo>
                  <a:pt x="74" y="206"/>
                  <a:pt x="68" y="197"/>
                  <a:pt x="65" y="211"/>
                </a:cubicBezTo>
                <a:cubicBezTo>
                  <a:pt x="64" y="218"/>
                  <a:pt x="65" y="224"/>
                  <a:pt x="62" y="231"/>
                </a:cubicBezTo>
                <a:cubicBezTo>
                  <a:pt x="57" y="239"/>
                  <a:pt x="51" y="230"/>
                  <a:pt x="51" y="245"/>
                </a:cubicBezTo>
                <a:cubicBezTo>
                  <a:pt x="51" y="257"/>
                  <a:pt x="46" y="254"/>
                  <a:pt x="40" y="262"/>
                </a:cubicBezTo>
                <a:cubicBezTo>
                  <a:pt x="38" y="267"/>
                  <a:pt x="36" y="276"/>
                  <a:pt x="32" y="279"/>
                </a:cubicBezTo>
                <a:cubicBezTo>
                  <a:pt x="26" y="284"/>
                  <a:pt x="24" y="282"/>
                  <a:pt x="23" y="291"/>
                </a:cubicBezTo>
                <a:cubicBezTo>
                  <a:pt x="22" y="297"/>
                  <a:pt x="17" y="299"/>
                  <a:pt x="16" y="304"/>
                </a:cubicBezTo>
                <a:cubicBezTo>
                  <a:pt x="16" y="308"/>
                  <a:pt x="13" y="312"/>
                  <a:pt x="9" y="313"/>
                </a:cubicBezTo>
                <a:cubicBezTo>
                  <a:pt x="6" y="314"/>
                  <a:pt x="6" y="319"/>
                  <a:pt x="4" y="322"/>
                </a:cubicBezTo>
                <a:cubicBezTo>
                  <a:pt x="3" y="323"/>
                  <a:pt x="2" y="324"/>
                  <a:pt x="0" y="32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2" name="Freeform 61"/>
          <p:cNvSpPr>
            <a:spLocks/>
          </p:cNvSpPr>
          <p:nvPr/>
        </p:nvSpPr>
        <p:spPr bwMode="auto">
          <a:xfrm>
            <a:off x="7954351" y="3613607"/>
            <a:ext cx="374194" cy="292847"/>
          </a:xfrm>
          <a:custGeom>
            <a:avLst/>
            <a:gdLst/>
            <a:ahLst/>
            <a:cxnLst>
              <a:cxn ang="0">
                <a:pos x="148" y="2"/>
              </a:cxn>
              <a:cxn ang="0">
                <a:pos x="146" y="7"/>
              </a:cxn>
              <a:cxn ang="0">
                <a:pos x="145" y="14"/>
              </a:cxn>
              <a:cxn ang="0">
                <a:pos x="147" y="19"/>
              </a:cxn>
              <a:cxn ang="0">
                <a:pos x="154" y="19"/>
              </a:cxn>
              <a:cxn ang="0">
                <a:pos x="155" y="13"/>
              </a:cxn>
              <a:cxn ang="0">
                <a:pos x="161" y="12"/>
              </a:cxn>
              <a:cxn ang="0">
                <a:pos x="171" y="14"/>
              </a:cxn>
              <a:cxn ang="0">
                <a:pos x="171" y="14"/>
              </a:cxn>
              <a:cxn ang="0">
                <a:pos x="183" y="32"/>
              </a:cxn>
              <a:cxn ang="0">
                <a:pos x="190" y="47"/>
              </a:cxn>
              <a:cxn ang="0">
                <a:pos x="197" y="60"/>
              </a:cxn>
              <a:cxn ang="0">
                <a:pos x="182" y="92"/>
              </a:cxn>
              <a:cxn ang="0">
                <a:pos x="174" y="114"/>
              </a:cxn>
              <a:cxn ang="0">
                <a:pos x="171" y="141"/>
              </a:cxn>
              <a:cxn ang="0">
                <a:pos x="171" y="141"/>
              </a:cxn>
              <a:cxn ang="0">
                <a:pos x="143" y="144"/>
              </a:cxn>
              <a:cxn ang="0">
                <a:pos x="120" y="148"/>
              </a:cxn>
              <a:cxn ang="0">
                <a:pos x="109" y="143"/>
              </a:cxn>
              <a:cxn ang="0">
                <a:pos x="94" y="155"/>
              </a:cxn>
              <a:cxn ang="0">
                <a:pos x="84" y="155"/>
              </a:cxn>
              <a:cxn ang="0">
                <a:pos x="74" y="154"/>
              </a:cxn>
              <a:cxn ang="0">
                <a:pos x="62" y="155"/>
              </a:cxn>
              <a:cxn ang="0">
                <a:pos x="62" y="155"/>
              </a:cxn>
              <a:cxn ang="0">
                <a:pos x="45" y="140"/>
              </a:cxn>
              <a:cxn ang="0">
                <a:pos x="35" y="129"/>
              </a:cxn>
              <a:cxn ang="0">
                <a:pos x="25" y="122"/>
              </a:cxn>
              <a:cxn ang="0">
                <a:pos x="23" y="111"/>
              </a:cxn>
              <a:cxn ang="0">
                <a:pos x="18" y="99"/>
              </a:cxn>
              <a:cxn ang="0">
                <a:pos x="17" y="77"/>
              </a:cxn>
              <a:cxn ang="0">
                <a:pos x="0" y="54"/>
              </a:cxn>
              <a:cxn ang="0">
                <a:pos x="7" y="44"/>
              </a:cxn>
              <a:cxn ang="0">
                <a:pos x="3" y="31"/>
              </a:cxn>
              <a:cxn ang="0">
                <a:pos x="10" y="26"/>
              </a:cxn>
              <a:cxn ang="0">
                <a:pos x="19" y="26"/>
              </a:cxn>
              <a:cxn ang="0">
                <a:pos x="19" y="26"/>
              </a:cxn>
              <a:cxn ang="0">
                <a:pos x="27" y="35"/>
              </a:cxn>
              <a:cxn ang="0">
                <a:pos x="45" y="23"/>
              </a:cxn>
              <a:cxn ang="0">
                <a:pos x="64" y="31"/>
              </a:cxn>
              <a:cxn ang="0">
                <a:pos x="82" y="31"/>
              </a:cxn>
              <a:cxn ang="0">
                <a:pos x="106" y="23"/>
              </a:cxn>
              <a:cxn ang="0">
                <a:pos x="125" y="3"/>
              </a:cxn>
              <a:cxn ang="0">
                <a:pos x="131" y="1"/>
              </a:cxn>
              <a:cxn ang="0">
                <a:pos x="135" y="2"/>
              </a:cxn>
              <a:cxn ang="0">
                <a:pos x="139" y="1"/>
              </a:cxn>
              <a:cxn ang="0">
                <a:pos x="141" y="1"/>
              </a:cxn>
              <a:cxn ang="0">
                <a:pos x="148" y="2"/>
              </a:cxn>
            </a:cxnLst>
            <a:rect l="0" t="0" r="r" b="b"/>
            <a:pathLst>
              <a:path w="201" h="157">
                <a:moveTo>
                  <a:pt x="148" y="2"/>
                </a:moveTo>
                <a:cubicBezTo>
                  <a:pt x="148" y="4"/>
                  <a:pt x="147" y="5"/>
                  <a:pt x="146" y="7"/>
                </a:cubicBezTo>
                <a:cubicBezTo>
                  <a:pt x="146" y="10"/>
                  <a:pt x="145" y="11"/>
                  <a:pt x="145" y="14"/>
                </a:cubicBezTo>
                <a:cubicBezTo>
                  <a:pt x="145" y="15"/>
                  <a:pt x="146" y="18"/>
                  <a:pt x="147" y="19"/>
                </a:cubicBezTo>
                <a:cubicBezTo>
                  <a:pt x="149" y="20"/>
                  <a:pt x="153" y="21"/>
                  <a:pt x="154" y="19"/>
                </a:cubicBezTo>
                <a:cubicBezTo>
                  <a:pt x="155" y="17"/>
                  <a:pt x="154" y="15"/>
                  <a:pt x="155" y="13"/>
                </a:cubicBezTo>
                <a:cubicBezTo>
                  <a:pt x="157" y="10"/>
                  <a:pt x="159" y="13"/>
                  <a:pt x="161" y="12"/>
                </a:cubicBezTo>
                <a:cubicBezTo>
                  <a:pt x="163" y="11"/>
                  <a:pt x="169" y="13"/>
                  <a:pt x="171" y="14"/>
                </a:cubicBezTo>
                <a:cubicBezTo>
                  <a:pt x="171" y="14"/>
                  <a:pt x="171" y="14"/>
                  <a:pt x="171" y="14"/>
                </a:cubicBezTo>
                <a:cubicBezTo>
                  <a:pt x="169" y="17"/>
                  <a:pt x="180" y="30"/>
                  <a:pt x="183" y="32"/>
                </a:cubicBezTo>
                <a:cubicBezTo>
                  <a:pt x="189" y="37"/>
                  <a:pt x="194" y="37"/>
                  <a:pt x="190" y="47"/>
                </a:cubicBezTo>
                <a:cubicBezTo>
                  <a:pt x="185" y="58"/>
                  <a:pt x="201" y="52"/>
                  <a:pt x="197" y="60"/>
                </a:cubicBezTo>
                <a:cubicBezTo>
                  <a:pt x="192" y="71"/>
                  <a:pt x="182" y="78"/>
                  <a:pt x="182" y="92"/>
                </a:cubicBezTo>
                <a:cubicBezTo>
                  <a:pt x="182" y="98"/>
                  <a:pt x="175" y="108"/>
                  <a:pt x="174" y="114"/>
                </a:cubicBezTo>
                <a:cubicBezTo>
                  <a:pt x="172" y="123"/>
                  <a:pt x="171" y="132"/>
                  <a:pt x="171" y="141"/>
                </a:cubicBezTo>
                <a:cubicBezTo>
                  <a:pt x="171" y="141"/>
                  <a:pt x="171" y="141"/>
                  <a:pt x="171" y="141"/>
                </a:cubicBezTo>
                <a:cubicBezTo>
                  <a:pt x="163" y="141"/>
                  <a:pt x="151" y="143"/>
                  <a:pt x="143" y="144"/>
                </a:cubicBezTo>
                <a:cubicBezTo>
                  <a:pt x="136" y="145"/>
                  <a:pt x="127" y="149"/>
                  <a:pt x="120" y="148"/>
                </a:cubicBezTo>
                <a:cubicBezTo>
                  <a:pt x="116" y="148"/>
                  <a:pt x="112" y="143"/>
                  <a:pt x="109" y="143"/>
                </a:cubicBezTo>
                <a:cubicBezTo>
                  <a:pt x="100" y="144"/>
                  <a:pt x="101" y="153"/>
                  <a:pt x="94" y="155"/>
                </a:cubicBezTo>
                <a:cubicBezTo>
                  <a:pt x="91" y="155"/>
                  <a:pt x="87" y="154"/>
                  <a:pt x="84" y="155"/>
                </a:cubicBezTo>
                <a:cubicBezTo>
                  <a:pt x="80" y="157"/>
                  <a:pt x="78" y="157"/>
                  <a:pt x="74" y="154"/>
                </a:cubicBezTo>
                <a:cubicBezTo>
                  <a:pt x="62" y="155"/>
                  <a:pt x="62" y="155"/>
                  <a:pt x="62" y="155"/>
                </a:cubicBezTo>
                <a:cubicBezTo>
                  <a:pt x="62" y="155"/>
                  <a:pt x="62" y="155"/>
                  <a:pt x="62" y="155"/>
                </a:cubicBezTo>
                <a:cubicBezTo>
                  <a:pt x="60" y="149"/>
                  <a:pt x="50" y="144"/>
                  <a:pt x="45" y="140"/>
                </a:cubicBezTo>
                <a:cubicBezTo>
                  <a:pt x="40" y="136"/>
                  <a:pt x="35" y="137"/>
                  <a:pt x="35" y="129"/>
                </a:cubicBezTo>
                <a:cubicBezTo>
                  <a:pt x="34" y="124"/>
                  <a:pt x="26" y="127"/>
                  <a:pt x="25" y="122"/>
                </a:cubicBezTo>
                <a:cubicBezTo>
                  <a:pt x="23" y="118"/>
                  <a:pt x="23" y="114"/>
                  <a:pt x="23" y="111"/>
                </a:cubicBezTo>
                <a:cubicBezTo>
                  <a:pt x="22" y="106"/>
                  <a:pt x="19" y="103"/>
                  <a:pt x="18" y="99"/>
                </a:cubicBezTo>
                <a:cubicBezTo>
                  <a:pt x="16" y="92"/>
                  <a:pt x="17" y="84"/>
                  <a:pt x="17" y="77"/>
                </a:cubicBezTo>
                <a:cubicBezTo>
                  <a:pt x="17" y="64"/>
                  <a:pt x="4" y="65"/>
                  <a:pt x="0" y="54"/>
                </a:cubicBezTo>
                <a:cubicBezTo>
                  <a:pt x="2" y="50"/>
                  <a:pt x="8" y="50"/>
                  <a:pt x="7" y="44"/>
                </a:cubicBezTo>
                <a:cubicBezTo>
                  <a:pt x="6" y="40"/>
                  <a:pt x="0" y="33"/>
                  <a:pt x="3" y="31"/>
                </a:cubicBezTo>
                <a:cubicBezTo>
                  <a:pt x="5" y="28"/>
                  <a:pt x="7" y="26"/>
                  <a:pt x="10" y="26"/>
                </a:cubicBezTo>
                <a:cubicBezTo>
                  <a:pt x="13" y="26"/>
                  <a:pt x="19" y="34"/>
                  <a:pt x="19" y="26"/>
                </a:cubicBezTo>
                <a:cubicBezTo>
                  <a:pt x="19" y="26"/>
                  <a:pt x="19" y="26"/>
                  <a:pt x="19" y="26"/>
                </a:cubicBezTo>
                <a:cubicBezTo>
                  <a:pt x="27" y="35"/>
                  <a:pt x="27" y="35"/>
                  <a:pt x="27" y="35"/>
                </a:cubicBezTo>
                <a:cubicBezTo>
                  <a:pt x="37" y="47"/>
                  <a:pt x="39" y="30"/>
                  <a:pt x="45" y="23"/>
                </a:cubicBezTo>
                <a:cubicBezTo>
                  <a:pt x="49" y="17"/>
                  <a:pt x="57" y="31"/>
                  <a:pt x="64" y="31"/>
                </a:cubicBezTo>
                <a:cubicBezTo>
                  <a:pt x="72" y="31"/>
                  <a:pt x="74" y="34"/>
                  <a:pt x="82" y="31"/>
                </a:cubicBezTo>
                <a:cubicBezTo>
                  <a:pt x="89" y="28"/>
                  <a:pt x="106" y="33"/>
                  <a:pt x="106" y="23"/>
                </a:cubicBezTo>
                <a:cubicBezTo>
                  <a:pt x="106" y="12"/>
                  <a:pt x="117" y="8"/>
                  <a:pt x="125" y="3"/>
                </a:cubicBezTo>
                <a:cubicBezTo>
                  <a:pt x="127" y="2"/>
                  <a:pt x="129" y="0"/>
                  <a:pt x="131" y="1"/>
                </a:cubicBezTo>
                <a:cubicBezTo>
                  <a:pt x="133" y="1"/>
                  <a:pt x="134" y="2"/>
                  <a:pt x="135" y="2"/>
                </a:cubicBezTo>
                <a:cubicBezTo>
                  <a:pt x="137" y="2"/>
                  <a:pt x="137" y="2"/>
                  <a:pt x="139" y="1"/>
                </a:cubicBezTo>
                <a:cubicBezTo>
                  <a:pt x="140" y="1"/>
                  <a:pt x="140" y="1"/>
                  <a:pt x="141" y="1"/>
                </a:cubicBezTo>
                <a:cubicBezTo>
                  <a:pt x="148" y="2"/>
                  <a:pt x="148" y="2"/>
                  <a:pt x="148" y="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3" name="Freeform 62"/>
          <p:cNvSpPr>
            <a:spLocks/>
          </p:cNvSpPr>
          <p:nvPr/>
        </p:nvSpPr>
        <p:spPr bwMode="auto">
          <a:xfrm>
            <a:off x="8895645" y="3625229"/>
            <a:ext cx="318414" cy="383491"/>
          </a:xfrm>
          <a:custGeom>
            <a:avLst/>
            <a:gdLst/>
            <a:ahLst/>
            <a:cxnLst>
              <a:cxn ang="0">
                <a:pos x="111" y="206"/>
              </a:cxn>
              <a:cxn ang="0">
                <a:pos x="123" y="202"/>
              </a:cxn>
              <a:cxn ang="0">
                <a:pos x="133" y="191"/>
              </a:cxn>
              <a:cxn ang="0">
                <a:pos x="127" y="172"/>
              </a:cxn>
              <a:cxn ang="0">
                <a:pos x="125" y="154"/>
              </a:cxn>
              <a:cxn ang="0">
                <a:pos x="140" y="138"/>
              </a:cxn>
              <a:cxn ang="0">
                <a:pos x="143" y="123"/>
              </a:cxn>
              <a:cxn ang="0">
                <a:pos x="160" y="114"/>
              </a:cxn>
              <a:cxn ang="0">
                <a:pos x="160" y="114"/>
              </a:cxn>
              <a:cxn ang="0">
                <a:pos x="166" y="102"/>
              </a:cxn>
              <a:cxn ang="0">
                <a:pos x="160" y="81"/>
              </a:cxn>
              <a:cxn ang="0">
                <a:pos x="158" y="72"/>
              </a:cxn>
              <a:cxn ang="0">
                <a:pos x="161" y="62"/>
              </a:cxn>
              <a:cxn ang="0">
                <a:pos x="154" y="52"/>
              </a:cxn>
              <a:cxn ang="0">
                <a:pos x="143" y="38"/>
              </a:cxn>
              <a:cxn ang="0">
                <a:pos x="136" y="15"/>
              </a:cxn>
              <a:cxn ang="0">
                <a:pos x="127" y="3"/>
              </a:cxn>
              <a:cxn ang="0">
                <a:pos x="127" y="3"/>
              </a:cxn>
              <a:cxn ang="0">
                <a:pos x="97" y="8"/>
              </a:cxn>
              <a:cxn ang="0">
                <a:pos x="81" y="3"/>
              </a:cxn>
              <a:cxn ang="0">
                <a:pos x="71" y="11"/>
              </a:cxn>
              <a:cxn ang="0">
                <a:pos x="57" y="1"/>
              </a:cxn>
              <a:cxn ang="0">
                <a:pos x="57" y="1"/>
              </a:cxn>
              <a:cxn ang="0">
                <a:pos x="49" y="5"/>
              </a:cxn>
              <a:cxn ang="0">
                <a:pos x="41" y="9"/>
              </a:cxn>
              <a:cxn ang="0">
                <a:pos x="35" y="8"/>
              </a:cxn>
              <a:cxn ang="0">
                <a:pos x="26" y="16"/>
              </a:cxn>
              <a:cxn ang="0">
                <a:pos x="7" y="28"/>
              </a:cxn>
              <a:cxn ang="0">
                <a:pos x="7" y="28"/>
              </a:cxn>
              <a:cxn ang="0">
                <a:pos x="0" y="36"/>
              </a:cxn>
              <a:cxn ang="0">
                <a:pos x="0" y="36"/>
              </a:cxn>
              <a:cxn ang="0">
                <a:pos x="6" y="51"/>
              </a:cxn>
              <a:cxn ang="0">
                <a:pos x="12" y="58"/>
              </a:cxn>
              <a:cxn ang="0">
                <a:pos x="22" y="76"/>
              </a:cxn>
              <a:cxn ang="0">
                <a:pos x="27" y="100"/>
              </a:cxn>
              <a:cxn ang="0">
                <a:pos x="19" y="126"/>
              </a:cxn>
              <a:cxn ang="0">
                <a:pos x="19" y="126"/>
              </a:cxn>
              <a:cxn ang="0">
                <a:pos x="22" y="127"/>
              </a:cxn>
              <a:cxn ang="0">
                <a:pos x="42" y="147"/>
              </a:cxn>
              <a:cxn ang="0">
                <a:pos x="59" y="159"/>
              </a:cxn>
              <a:cxn ang="0">
                <a:pos x="81" y="175"/>
              </a:cxn>
              <a:cxn ang="0">
                <a:pos x="104" y="198"/>
              </a:cxn>
              <a:cxn ang="0">
                <a:pos x="111" y="206"/>
              </a:cxn>
            </a:cxnLst>
            <a:rect l="0" t="0" r="r" b="b"/>
            <a:pathLst>
              <a:path w="171" h="206">
                <a:moveTo>
                  <a:pt x="111" y="206"/>
                </a:moveTo>
                <a:cubicBezTo>
                  <a:pt x="123" y="202"/>
                  <a:pt x="123" y="202"/>
                  <a:pt x="123" y="202"/>
                </a:cubicBezTo>
                <a:cubicBezTo>
                  <a:pt x="126" y="201"/>
                  <a:pt x="131" y="194"/>
                  <a:pt x="133" y="191"/>
                </a:cubicBezTo>
                <a:cubicBezTo>
                  <a:pt x="137" y="183"/>
                  <a:pt x="121" y="180"/>
                  <a:pt x="127" y="172"/>
                </a:cubicBezTo>
                <a:cubicBezTo>
                  <a:pt x="130" y="168"/>
                  <a:pt x="124" y="159"/>
                  <a:pt x="125" y="154"/>
                </a:cubicBezTo>
                <a:cubicBezTo>
                  <a:pt x="127" y="141"/>
                  <a:pt x="147" y="155"/>
                  <a:pt x="140" y="138"/>
                </a:cubicBezTo>
                <a:cubicBezTo>
                  <a:pt x="137" y="131"/>
                  <a:pt x="137" y="128"/>
                  <a:pt x="143" y="123"/>
                </a:cubicBezTo>
                <a:cubicBezTo>
                  <a:pt x="146" y="120"/>
                  <a:pt x="156" y="116"/>
                  <a:pt x="160" y="114"/>
                </a:cubicBezTo>
                <a:cubicBezTo>
                  <a:pt x="160" y="114"/>
                  <a:pt x="160" y="114"/>
                  <a:pt x="160" y="114"/>
                </a:cubicBezTo>
                <a:cubicBezTo>
                  <a:pt x="163" y="110"/>
                  <a:pt x="171" y="106"/>
                  <a:pt x="166" y="102"/>
                </a:cubicBezTo>
                <a:cubicBezTo>
                  <a:pt x="158" y="93"/>
                  <a:pt x="161" y="92"/>
                  <a:pt x="160" y="81"/>
                </a:cubicBezTo>
                <a:cubicBezTo>
                  <a:pt x="160" y="78"/>
                  <a:pt x="158" y="75"/>
                  <a:pt x="158" y="72"/>
                </a:cubicBezTo>
                <a:cubicBezTo>
                  <a:pt x="158" y="68"/>
                  <a:pt x="168" y="66"/>
                  <a:pt x="161" y="62"/>
                </a:cubicBezTo>
                <a:cubicBezTo>
                  <a:pt x="157" y="60"/>
                  <a:pt x="156" y="56"/>
                  <a:pt x="154" y="52"/>
                </a:cubicBezTo>
                <a:cubicBezTo>
                  <a:pt x="152" y="47"/>
                  <a:pt x="146" y="46"/>
                  <a:pt x="143" y="38"/>
                </a:cubicBezTo>
                <a:cubicBezTo>
                  <a:pt x="140" y="31"/>
                  <a:pt x="138" y="23"/>
                  <a:pt x="136" y="15"/>
                </a:cubicBezTo>
                <a:cubicBezTo>
                  <a:pt x="133" y="12"/>
                  <a:pt x="127" y="7"/>
                  <a:pt x="127" y="3"/>
                </a:cubicBezTo>
                <a:cubicBezTo>
                  <a:pt x="127" y="3"/>
                  <a:pt x="127" y="3"/>
                  <a:pt x="127" y="3"/>
                </a:cubicBezTo>
                <a:cubicBezTo>
                  <a:pt x="121" y="6"/>
                  <a:pt x="104" y="11"/>
                  <a:pt x="97" y="8"/>
                </a:cubicBezTo>
                <a:cubicBezTo>
                  <a:pt x="92" y="6"/>
                  <a:pt x="88" y="0"/>
                  <a:pt x="81" y="3"/>
                </a:cubicBezTo>
                <a:cubicBezTo>
                  <a:pt x="77" y="5"/>
                  <a:pt x="76" y="11"/>
                  <a:pt x="71" y="11"/>
                </a:cubicBezTo>
                <a:cubicBezTo>
                  <a:pt x="63" y="11"/>
                  <a:pt x="63" y="3"/>
                  <a:pt x="57" y="1"/>
                </a:cubicBezTo>
                <a:cubicBezTo>
                  <a:pt x="57" y="1"/>
                  <a:pt x="57" y="1"/>
                  <a:pt x="57" y="1"/>
                </a:cubicBezTo>
                <a:cubicBezTo>
                  <a:pt x="49" y="5"/>
                  <a:pt x="49" y="5"/>
                  <a:pt x="49" y="5"/>
                </a:cubicBezTo>
                <a:cubicBezTo>
                  <a:pt x="46" y="7"/>
                  <a:pt x="44" y="9"/>
                  <a:pt x="41" y="9"/>
                </a:cubicBezTo>
                <a:cubicBezTo>
                  <a:pt x="39" y="9"/>
                  <a:pt x="37" y="8"/>
                  <a:pt x="35" y="8"/>
                </a:cubicBezTo>
                <a:cubicBezTo>
                  <a:pt x="32" y="8"/>
                  <a:pt x="28" y="13"/>
                  <a:pt x="26" y="16"/>
                </a:cubicBezTo>
                <a:cubicBezTo>
                  <a:pt x="22" y="24"/>
                  <a:pt x="17" y="29"/>
                  <a:pt x="7" y="28"/>
                </a:cubicBezTo>
                <a:cubicBezTo>
                  <a:pt x="7" y="28"/>
                  <a:pt x="7" y="28"/>
                  <a:pt x="7" y="28"/>
                </a:cubicBezTo>
                <a:cubicBezTo>
                  <a:pt x="0" y="36"/>
                  <a:pt x="0" y="36"/>
                  <a:pt x="0" y="36"/>
                </a:cubicBezTo>
                <a:cubicBezTo>
                  <a:pt x="0" y="36"/>
                  <a:pt x="0" y="36"/>
                  <a:pt x="0" y="36"/>
                </a:cubicBezTo>
                <a:cubicBezTo>
                  <a:pt x="2" y="40"/>
                  <a:pt x="2" y="49"/>
                  <a:pt x="6" y="51"/>
                </a:cubicBezTo>
                <a:cubicBezTo>
                  <a:pt x="9" y="52"/>
                  <a:pt x="14" y="53"/>
                  <a:pt x="12" y="58"/>
                </a:cubicBezTo>
                <a:cubicBezTo>
                  <a:pt x="9" y="69"/>
                  <a:pt x="17" y="68"/>
                  <a:pt x="22" y="76"/>
                </a:cubicBezTo>
                <a:cubicBezTo>
                  <a:pt x="27" y="83"/>
                  <a:pt x="25" y="92"/>
                  <a:pt x="27" y="100"/>
                </a:cubicBezTo>
                <a:cubicBezTo>
                  <a:pt x="19" y="126"/>
                  <a:pt x="19" y="126"/>
                  <a:pt x="19" y="126"/>
                </a:cubicBezTo>
                <a:cubicBezTo>
                  <a:pt x="19" y="126"/>
                  <a:pt x="19" y="126"/>
                  <a:pt x="19" y="126"/>
                </a:cubicBezTo>
                <a:cubicBezTo>
                  <a:pt x="20" y="126"/>
                  <a:pt x="21" y="127"/>
                  <a:pt x="22" y="127"/>
                </a:cubicBezTo>
                <a:cubicBezTo>
                  <a:pt x="31" y="133"/>
                  <a:pt x="35" y="143"/>
                  <a:pt x="42" y="147"/>
                </a:cubicBezTo>
                <a:cubicBezTo>
                  <a:pt x="50" y="152"/>
                  <a:pt x="48" y="157"/>
                  <a:pt x="59" y="159"/>
                </a:cubicBezTo>
                <a:cubicBezTo>
                  <a:pt x="66" y="161"/>
                  <a:pt x="75" y="170"/>
                  <a:pt x="81" y="175"/>
                </a:cubicBezTo>
                <a:cubicBezTo>
                  <a:pt x="89" y="181"/>
                  <a:pt x="96" y="191"/>
                  <a:pt x="104" y="198"/>
                </a:cubicBezTo>
                <a:cubicBezTo>
                  <a:pt x="107" y="201"/>
                  <a:pt x="110" y="204"/>
                  <a:pt x="111" y="20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4" name="Freeform 63"/>
          <p:cNvSpPr>
            <a:spLocks/>
          </p:cNvSpPr>
          <p:nvPr/>
        </p:nvSpPr>
        <p:spPr bwMode="auto">
          <a:xfrm>
            <a:off x="8644633" y="3687981"/>
            <a:ext cx="299821" cy="216150"/>
          </a:xfrm>
          <a:custGeom>
            <a:avLst/>
            <a:gdLst/>
            <a:ahLst/>
            <a:cxnLst>
              <a:cxn ang="0">
                <a:pos x="0" y="101"/>
              </a:cxn>
              <a:cxn ang="0">
                <a:pos x="2" y="83"/>
              </a:cxn>
              <a:cxn ang="0">
                <a:pos x="12" y="67"/>
              </a:cxn>
              <a:cxn ang="0">
                <a:pos x="18" y="34"/>
              </a:cxn>
              <a:cxn ang="0">
                <a:pos x="37" y="23"/>
              </a:cxn>
              <a:cxn ang="0">
                <a:pos x="54" y="17"/>
              </a:cxn>
              <a:cxn ang="0">
                <a:pos x="86" y="21"/>
              </a:cxn>
              <a:cxn ang="0">
                <a:pos x="108" y="15"/>
              </a:cxn>
              <a:cxn ang="0">
                <a:pos x="122" y="0"/>
              </a:cxn>
              <a:cxn ang="0">
                <a:pos x="135" y="2"/>
              </a:cxn>
              <a:cxn ang="0">
                <a:pos x="135" y="2"/>
              </a:cxn>
              <a:cxn ang="0">
                <a:pos x="141" y="17"/>
              </a:cxn>
              <a:cxn ang="0">
                <a:pos x="147" y="24"/>
              </a:cxn>
              <a:cxn ang="0">
                <a:pos x="157" y="42"/>
              </a:cxn>
              <a:cxn ang="0">
                <a:pos x="162" y="66"/>
              </a:cxn>
              <a:cxn ang="0">
                <a:pos x="154" y="92"/>
              </a:cxn>
              <a:cxn ang="0">
                <a:pos x="154" y="92"/>
              </a:cxn>
              <a:cxn ang="0">
                <a:pos x="126" y="101"/>
              </a:cxn>
              <a:cxn ang="0">
                <a:pos x="109" y="106"/>
              </a:cxn>
              <a:cxn ang="0">
                <a:pos x="99" y="105"/>
              </a:cxn>
              <a:cxn ang="0">
                <a:pos x="85" y="115"/>
              </a:cxn>
              <a:cxn ang="0">
                <a:pos x="69" y="106"/>
              </a:cxn>
              <a:cxn ang="0">
                <a:pos x="25" y="94"/>
              </a:cxn>
              <a:cxn ang="0">
                <a:pos x="0" y="101"/>
              </a:cxn>
            </a:cxnLst>
            <a:rect l="0" t="0" r="r" b="b"/>
            <a:pathLst>
              <a:path w="162" h="116">
                <a:moveTo>
                  <a:pt x="0" y="101"/>
                </a:moveTo>
                <a:cubicBezTo>
                  <a:pt x="2" y="83"/>
                  <a:pt x="2" y="83"/>
                  <a:pt x="2" y="83"/>
                </a:cubicBezTo>
                <a:cubicBezTo>
                  <a:pt x="6" y="77"/>
                  <a:pt x="6" y="73"/>
                  <a:pt x="12" y="67"/>
                </a:cubicBezTo>
                <a:cubicBezTo>
                  <a:pt x="20" y="58"/>
                  <a:pt x="18" y="44"/>
                  <a:pt x="18" y="34"/>
                </a:cubicBezTo>
                <a:cubicBezTo>
                  <a:pt x="18" y="22"/>
                  <a:pt x="30" y="31"/>
                  <a:pt x="37" y="23"/>
                </a:cubicBezTo>
                <a:cubicBezTo>
                  <a:pt x="43" y="15"/>
                  <a:pt x="46" y="20"/>
                  <a:pt x="54" y="17"/>
                </a:cubicBezTo>
                <a:cubicBezTo>
                  <a:pt x="70" y="11"/>
                  <a:pt x="71" y="25"/>
                  <a:pt x="86" y="21"/>
                </a:cubicBezTo>
                <a:cubicBezTo>
                  <a:pt x="93" y="19"/>
                  <a:pt x="102" y="18"/>
                  <a:pt x="108" y="15"/>
                </a:cubicBezTo>
                <a:cubicBezTo>
                  <a:pt x="114" y="11"/>
                  <a:pt x="116" y="4"/>
                  <a:pt x="122" y="0"/>
                </a:cubicBezTo>
                <a:cubicBezTo>
                  <a:pt x="135" y="2"/>
                  <a:pt x="135" y="2"/>
                  <a:pt x="135" y="2"/>
                </a:cubicBezTo>
                <a:cubicBezTo>
                  <a:pt x="135" y="2"/>
                  <a:pt x="135" y="2"/>
                  <a:pt x="135" y="2"/>
                </a:cubicBezTo>
                <a:cubicBezTo>
                  <a:pt x="137" y="6"/>
                  <a:pt x="137" y="15"/>
                  <a:pt x="141" y="17"/>
                </a:cubicBezTo>
                <a:cubicBezTo>
                  <a:pt x="144" y="18"/>
                  <a:pt x="149" y="19"/>
                  <a:pt x="147" y="24"/>
                </a:cubicBezTo>
                <a:cubicBezTo>
                  <a:pt x="144" y="35"/>
                  <a:pt x="152" y="34"/>
                  <a:pt x="157" y="42"/>
                </a:cubicBezTo>
                <a:cubicBezTo>
                  <a:pt x="162" y="49"/>
                  <a:pt x="160" y="58"/>
                  <a:pt x="162" y="66"/>
                </a:cubicBezTo>
                <a:cubicBezTo>
                  <a:pt x="154" y="92"/>
                  <a:pt x="154" y="92"/>
                  <a:pt x="154" y="92"/>
                </a:cubicBezTo>
                <a:cubicBezTo>
                  <a:pt x="154" y="92"/>
                  <a:pt x="154" y="92"/>
                  <a:pt x="154" y="92"/>
                </a:cubicBezTo>
                <a:cubicBezTo>
                  <a:pt x="140" y="85"/>
                  <a:pt x="133" y="104"/>
                  <a:pt x="126" y="101"/>
                </a:cubicBezTo>
                <a:cubicBezTo>
                  <a:pt x="116" y="98"/>
                  <a:pt x="116" y="104"/>
                  <a:pt x="109" y="106"/>
                </a:cubicBezTo>
                <a:cubicBezTo>
                  <a:pt x="105" y="107"/>
                  <a:pt x="103" y="105"/>
                  <a:pt x="99" y="105"/>
                </a:cubicBezTo>
                <a:cubicBezTo>
                  <a:pt x="89" y="105"/>
                  <a:pt x="87" y="107"/>
                  <a:pt x="85" y="115"/>
                </a:cubicBezTo>
                <a:cubicBezTo>
                  <a:pt x="82" y="116"/>
                  <a:pt x="73" y="107"/>
                  <a:pt x="69" y="106"/>
                </a:cubicBezTo>
                <a:cubicBezTo>
                  <a:pt x="58" y="100"/>
                  <a:pt x="38" y="93"/>
                  <a:pt x="25" y="94"/>
                </a:cubicBezTo>
                <a:cubicBezTo>
                  <a:pt x="20" y="95"/>
                  <a:pt x="8" y="97"/>
                  <a:pt x="0" y="10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5" name="Freeform 64"/>
          <p:cNvSpPr>
            <a:spLocks/>
          </p:cNvSpPr>
          <p:nvPr/>
        </p:nvSpPr>
        <p:spPr bwMode="auto">
          <a:xfrm>
            <a:off x="8584205" y="3522965"/>
            <a:ext cx="323062" cy="381166"/>
          </a:xfrm>
          <a:custGeom>
            <a:avLst/>
            <a:gdLst/>
            <a:ahLst/>
            <a:cxnLst>
              <a:cxn ang="0">
                <a:pos x="174" y="83"/>
              </a:cxn>
              <a:cxn ang="0">
                <a:pos x="167" y="91"/>
              </a:cxn>
              <a:cxn ang="0">
                <a:pos x="167" y="91"/>
              </a:cxn>
              <a:cxn ang="0">
                <a:pos x="154" y="89"/>
              </a:cxn>
              <a:cxn ang="0">
                <a:pos x="140" y="104"/>
              </a:cxn>
              <a:cxn ang="0">
                <a:pos x="118" y="110"/>
              </a:cxn>
              <a:cxn ang="0">
                <a:pos x="86" y="106"/>
              </a:cxn>
              <a:cxn ang="0">
                <a:pos x="69" y="112"/>
              </a:cxn>
              <a:cxn ang="0">
                <a:pos x="50" y="123"/>
              </a:cxn>
              <a:cxn ang="0">
                <a:pos x="44" y="156"/>
              </a:cxn>
              <a:cxn ang="0">
                <a:pos x="34" y="172"/>
              </a:cxn>
              <a:cxn ang="0">
                <a:pos x="32" y="190"/>
              </a:cxn>
              <a:cxn ang="0">
                <a:pos x="32" y="190"/>
              </a:cxn>
              <a:cxn ang="0">
                <a:pos x="25" y="198"/>
              </a:cxn>
              <a:cxn ang="0">
                <a:pos x="18" y="195"/>
              </a:cxn>
              <a:cxn ang="0">
                <a:pos x="9" y="185"/>
              </a:cxn>
              <a:cxn ang="0">
                <a:pos x="14" y="161"/>
              </a:cxn>
              <a:cxn ang="0">
                <a:pos x="11" y="147"/>
              </a:cxn>
              <a:cxn ang="0">
                <a:pos x="6" y="135"/>
              </a:cxn>
              <a:cxn ang="0">
                <a:pos x="15" y="119"/>
              </a:cxn>
              <a:cxn ang="0">
                <a:pos x="12" y="109"/>
              </a:cxn>
              <a:cxn ang="0">
                <a:pos x="11" y="98"/>
              </a:cxn>
              <a:cxn ang="0">
                <a:pos x="16" y="80"/>
              </a:cxn>
              <a:cxn ang="0">
                <a:pos x="17" y="65"/>
              </a:cxn>
              <a:cxn ang="0">
                <a:pos x="14" y="57"/>
              </a:cxn>
              <a:cxn ang="0">
                <a:pos x="22" y="50"/>
              </a:cxn>
              <a:cxn ang="0">
                <a:pos x="28" y="49"/>
              </a:cxn>
              <a:cxn ang="0">
                <a:pos x="28" y="27"/>
              </a:cxn>
              <a:cxn ang="0">
                <a:pos x="28" y="27"/>
              </a:cxn>
              <a:cxn ang="0">
                <a:pos x="36" y="22"/>
              </a:cxn>
              <a:cxn ang="0">
                <a:pos x="45" y="15"/>
              </a:cxn>
              <a:cxn ang="0">
                <a:pos x="45" y="7"/>
              </a:cxn>
              <a:cxn ang="0">
                <a:pos x="45" y="7"/>
              </a:cxn>
              <a:cxn ang="0">
                <a:pos x="51" y="7"/>
              </a:cxn>
              <a:cxn ang="0">
                <a:pos x="64" y="0"/>
              </a:cxn>
              <a:cxn ang="0">
                <a:pos x="87" y="6"/>
              </a:cxn>
              <a:cxn ang="0">
                <a:pos x="100" y="21"/>
              </a:cxn>
              <a:cxn ang="0">
                <a:pos x="108" y="23"/>
              </a:cxn>
              <a:cxn ang="0">
                <a:pos x="112" y="26"/>
              </a:cxn>
              <a:cxn ang="0">
                <a:pos x="118" y="28"/>
              </a:cxn>
              <a:cxn ang="0">
                <a:pos x="123" y="31"/>
              </a:cxn>
              <a:cxn ang="0">
                <a:pos x="128" y="30"/>
              </a:cxn>
              <a:cxn ang="0">
                <a:pos x="137" y="34"/>
              </a:cxn>
              <a:cxn ang="0">
                <a:pos x="142" y="49"/>
              </a:cxn>
              <a:cxn ang="0">
                <a:pos x="151" y="57"/>
              </a:cxn>
              <a:cxn ang="0">
                <a:pos x="161" y="61"/>
              </a:cxn>
              <a:cxn ang="0">
                <a:pos x="174" y="83"/>
              </a:cxn>
            </a:cxnLst>
            <a:rect l="0" t="0" r="r" b="b"/>
            <a:pathLst>
              <a:path w="174" h="205">
                <a:moveTo>
                  <a:pt x="174" y="83"/>
                </a:moveTo>
                <a:cubicBezTo>
                  <a:pt x="167" y="91"/>
                  <a:pt x="167" y="91"/>
                  <a:pt x="167" y="91"/>
                </a:cubicBezTo>
                <a:cubicBezTo>
                  <a:pt x="167" y="91"/>
                  <a:pt x="167" y="91"/>
                  <a:pt x="167" y="91"/>
                </a:cubicBezTo>
                <a:cubicBezTo>
                  <a:pt x="154" y="89"/>
                  <a:pt x="154" y="89"/>
                  <a:pt x="154" y="89"/>
                </a:cubicBezTo>
                <a:cubicBezTo>
                  <a:pt x="148" y="93"/>
                  <a:pt x="146" y="100"/>
                  <a:pt x="140" y="104"/>
                </a:cubicBezTo>
                <a:cubicBezTo>
                  <a:pt x="134" y="107"/>
                  <a:pt x="125" y="108"/>
                  <a:pt x="118" y="110"/>
                </a:cubicBezTo>
                <a:cubicBezTo>
                  <a:pt x="103" y="114"/>
                  <a:pt x="102" y="100"/>
                  <a:pt x="86" y="106"/>
                </a:cubicBezTo>
                <a:cubicBezTo>
                  <a:pt x="78" y="109"/>
                  <a:pt x="75" y="104"/>
                  <a:pt x="69" y="112"/>
                </a:cubicBezTo>
                <a:cubicBezTo>
                  <a:pt x="62" y="120"/>
                  <a:pt x="50" y="111"/>
                  <a:pt x="50" y="123"/>
                </a:cubicBezTo>
                <a:cubicBezTo>
                  <a:pt x="50" y="133"/>
                  <a:pt x="52" y="147"/>
                  <a:pt x="44" y="156"/>
                </a:cubicBezTo>
                <a:cubicBezTo>
                  <a:pt x="38" y="162"/>
                  <a:pt x="38" y="166"/>
                  <a:pt x="34" y="172"/>
                </a:cubicBezTo>
                <a:cubicBezTo>
                  <a:pt x="32" y="190"/>
                  <a:pt x="32" y="190"/>
                  <a:pt x="32" y="190"/>
                </a:cubicBezTo>
                <a:cubicBezTo>
                  <a:pt x="32" y="190"/>
                  <a:pt x="32" y="190"/>
                  <a:pt x="32" y="190"/>
                </a:cubicBezTo>
                <a:cubicBezTo>
                  <a:pt x="28" y="192"/>
                  <a:pt x="25" y="195"/>
                  <a:pt x="25" y="198"/>
                </a:cubicBezTo>
                <a:cubicBezTo>
                  <a:pt x="25" y="205"/>
                  <a:pt x="18" y="197"/>
                  <a:pt x="18" y="195"/>
                </a:cubicBezTo>
                <a:cubicBezTo>
                  <a:pt x="18" y="183"/>
                  <a:pt x="11" y="191"/>
                  <a:pt x="9" y="185"/>
                </a:cubicBezTo>
                <a:cubicBezTo>
                  <a:pt x="5" y="175"/>
                  <a:pt x="14" y="169"/>
                  <a:pt x="14" y="161"/>
                </a:cubicBezTo>
                <a:cubicBezTo>
                  <a:pt x="14" y="155"/>
                  <a:pt x="13" y="152"/>
                  <a:pt x="11" y="147"/>
                </a:cubicBezTo>
                <a:cubicBezTo>
                  <a:pt x="10" y="142"/>
                  <a:pt x="0" y="138"/>
                  <a:pt x="6" y="135"/>
                </a:cubicBezTo>
                <a:cubicBezTo>
                  <a:pt x="13" y="132"/>
                  <a:pt x="14" y="125"/>
                  <a:pt x="15" y="119"/>
                </a:cubicBezTo>
                <a:cubicBezTo>
                  <a:pt x="16" y="113"/>
                  <a:pt x="20" y="111"/>
                  <a:pt x="12" y="109"/>
                </a:cubicBezTo>
                <a:cubicBezTo>
                  <a:pt x="8" y="108"/>
                  <a:pt x="10" y="102"/>
                  <a:pt x="11" y="98"/>
                </a:cubicBezTo>
                <a:cubicBezTo>
                  <a:pt x="16" y="92"/>
                  <a:pt x="19" y="88"/>
                  <a:pt x="16" y="80"/>
                </a:cubicBezTo>
                <a:cubicBezTo>
                  <a:pt x="14" y="74"/>
                  <a:pt x="15" y="70"/>
                  <a:pt x="17" y="65"/>
                </a:cubicBezTo>
                <a:cubicBezTo>
                  <a:pt x="19" y="61"/>
                  <a:pt x="14" y="60"/>
                  <a:pt x="14" y="57"/>
                </a:cubicBezTo>
                <a:cubicBezTo>
                  <a:pt x="14" y="56"/>
                  <a:pt x="20" y="50"/>
                  <a:pt x="22" y="50"/>
                </a:cubicBezTo>
                <a:cubicBezTo>
                  <a:pt x="25" y="51"/>
                  <a:pt x="26" y="52"/>
                  <a:pt x="28" y="49"/>
                </a:cubicBezTo>
                <a:cubicBezTo>
                  <a:pt x="31" y="45"/>
                  <a:pt x="28" y="32"/>
                  <a:pt x="28" y="27"/>
                </a:cubicBezTo>
                <a:cubicBezTo>
                  <a:pt x="28" y="27"/>
                  <a:pt x="28" y="27"/>
                  <a:pt x="28" y="27"/>
                </a:cubicBezTo>
                <a:cubicBezTo>
                  <a:pt x="36" y="22"/>
                  <a:pt x="36" y="22"/>
                  <a:pt x="36" y="22"/>
                </a:cubicBezTo>
                <a:cubicBezTo>
                  <a:pt x="38" y="22"/>
                  <a:pt x="43" y="17"/>
                  <a:pt x="45" y="15"/>
                </a:cubicBezTo>
                <a:cubicBezTo>
                  <a:pt x="47" y="14"/>
                  <a:pt x="45" y="9"/>
                  <a:pt x="45" y="7"/>
                </a:cubicBezTo>
                <a:cubicBezTo>
                  <a:pt x="45" y="7"/>
                  <a:pt x="45" y="7"/>
                  <a:pt x="45" y="7"/>
                </a:cubicBezTo>
                <a:cubicBezTo>
                  <a:pt x="47" y="7"/>
                  <a:pt x="49" y="8"/>
                  <a:pt x="51" y="7"/>
                </a:cubicBezTo>
                <a:cubicBezTo>
                  <a:pt x="55" y="4"/>
                  <a:pt x="59" y="1"/>
                  <a:pt x="64" y="0"/>
                </a:cubicBezTo>
                <a:cubicBezTo>
                  <a:pt x="67" y="0"/>
                  <a:pt x="85" y="4"/>
                  <a:pt x="87" y="6"/>
                </a:cubicBezTo>
                <a:cubicBezTo>
                  <a:pt x="91" y="11"/>
                  <a:pt x="94" y="19"/>
                  <a:pt x="100" y="21"/>
                </a:cubicBezTo>
                <a:cubicBezTo>
                  <a:pt x="104" y="25"/>
                  <a:pt x="103" y="24"/>
                  <a:pt x="108" y="23"/>
                </a:cubicBezTo>
                <a:cubicBezTo>
                  <a:pt x="112" y="23"/>
                  <a:pt x="112" y="22"/>
                  <a:pt x="112" y="26"/>
                </a:cubicBezTo>
                <a:cubicBezTo>
                  <a:pt x="113" y="28"/>
                  <a:pt x="116" y="28"/>
                  <a:pt x="118" y="28"/>
                </a:cubicBezTo>
                <a:cubicBezTo>
                  <a:pt x="120" y="29"/>
                  <a:pt x="121" y="30"/>
                  <a:pt x="123" y="31"/>
                </a:cubicBezTo>
                <a:cubicBezTo>
                  <a:pt x="125" y="33"/>
                  <a:pt x="127" y="27"/>
                  <a:pt x="128" y="30"/>
                </a:cubicBezTo>
                <a:cubicBezTo>
                  <a:pt x="131" y="40"/>
                  <a:pt x="133" y="28"/>
                  <a:pt x="137" y="34"/>
                </a:cubicBezTo>
                <a:cubicBezTo>
                  <a:pt x="139" y="38"/>
                  <a:pt x="140" y="45"/>
                  <a:pt x="142" y="49"/>
                </a:cubicBezTo>
                <a:cubicBezTo>
                  <a:pt x="145" y="54"/>
                  <a:pt x="147" y="55"/>
                  <a:pt x="151" y="57"/>
                </a:cubicBezTo>
                <a:cubicBezTo>
                  <a:pt x="154" y="59"/>
                  <a:pt x="158" y="59"/>
                  <a:pt x="161" y="61"/>
                </a:cubicBezTo>
                <a:cubicBezTo>
                  <a:pt x="168" y="66"/>
                  <a:pt x="170" y="75"/>
                  <a:pt x="174" y="8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6" name="Freeform 65"/>
          <p:cNvSpPr>
            <a:spLocks/>
          </p:cNvSpPr>
          <p:nvPr/>
        </p:nvSpPr>
        <p:spPr bwMode="auto">
          <a:xfrm>
            <a:off x="8591178" y="3378865"/>
            <a:ext cx="416030" cy="299820"/>
          </a:xfrm>
          <a:custGeom>
            <a:avLst/>
            <a:gdLst/>
            <a:ahLst/>
            <a:cxnLst>
              <a:cxn ang="0">
                <a:pos x="26" y="1"/>
              </a:cxn>
              <a:cxn ang="0">
                <a:pos x="56" y="1"/>
              </a:cxn>
              <a:cxn ang="0">
                <a:pos x="59" y="7"/>
              </a:cxn>
              <a:cxn ang="0">
                <a:pos x="58" y="17"/>
              </a:cxn>
              <a:cxn ang="0">
                <a:pos x="59" y="23"/>
              </a:cxn>
              <a:cxn ang="0">
                <a:pos x="71" y="19"/>
              </a:cxn>
              <a:cxn ang="0">
                <a:pos x="86" y="20"/>
              </a:cxn>
              <a:cxn ang="0">
                <a:pos x="108" y="27"/>
              </a:cxn>
              <a:cxn ang="0">
                <a:pos x="128" y="37"/>
              </a:cxn>
              <a:cxn ang="0">
                <a:pos x="142" y="44"/>
              </a:cxn>
              <a:cxn ang="0">
                <a:pos x="185" y="53"/>
              </a:cxn>
              <a:cxn ang="0">
                <a:pos x="210" y="74"/>
              </a:cxn>
              <a:cxn ang="0">
                <a:pos x="209" y="98"/>
              </a:cxn>
              <a:cxn ang="0">
                <a:pos x="218" y="112"/>
              </a:cxn>
              <a:cxn ang="0">
                <a:pos x="220" y="134"/>
              </a:cxn>
              <a:cxn ang="0">
                <a:pos x="212" y="138"/>
              </a:cxn>
              <a:cxn ang="0">
                <a:pos x="198" y="141"/>
              </a:cxn>
              <a:cxn ang="0">
                <a:pos x="170" y="161"/>
              </a:cxn>
              <a:cxn ang="0">
                <a:pos x="157" y="139"/>
              </a:cxn>
              <a:cxn ang="0">
                <a:pos x="138" y="127"/>
              </a:cxn>
              <a:cxn ang="0">
                <a:pos x="124" y="108"/>
              </a:cxn>
              <a:cxn ang="0">
                <a:pos x="114" y="106"/>
              </a:cxn>
              <a:cxn ang="0">
                <a:pos x="104" y="101"/>
              </a:cxn>
              <a:cxn ang="0">
                <a:pos x="83" y="84"/>
              </a:cxn>
              <a:cxn ang="0">
                <a:pos x="47" y="85"/>
              </a:cxn>
              <a:cxn ang="0">
                <a:pos x="41" y="85"/>
              </a:cxn>
              <a:cxn ang="0">
                <a:pos x="32" y="100"/>
              </a:cxn>
              <a:cxn ang="0">
                <a:pos x="24" y="105"/>
              </a:cxn>
              <a:cxn ang="0">
                <a:pos x="4" y="101"/>
              </a:cxn>
              <a:cxn ang="0">
                <a:pos x="5" y="94"/>
              </a:cxn>
              <a:cxn ang="0">
                <a:pos x="7" y="85"/>
              </a:cxn>
              <a:cxn ang="0">
                <a:pos x="11" y="77"/>
              </a:cxn>
              <a:cxn ang="0">
                <a:pos x="21" y="68"/>
              </a:cxn>
              <a:cxn ang="0">
                <a:pos x="17" y="61"/>
              </a:cxn>
              <a:cxn ang="0">
                <a:pos x="2" y="56"/>
              </a:cxn>
              <a:cxn ang="0">
                <a:pos x="5" y="46"/>
              </a:cxn>
              <a:cxn ang="0">
                <a:pos x="14" y="31"/>
              </a:cxn>
              <a:cxn ang="0">
                <a:pos x="12" y="6"/>
              </a:cxn>
              <a:cxn ang="0">
                <a:pos x="13" y="3"/>
              </a:cxn>
            </a:cxnLst>
            <a:rect l="0" t="0" r="r" b="b"/>
            <a:pathLst>
              <a:path w="223" h="162">
                <a:moveTo>
                  <a:pt x="13" y="3"/>
                </a:moveTo>
                <a:cubicBezTo>
                  <a:pt x="17" y="3"/>
                  <a:pt x="21" y="1"/>
                  <a:pt x="26" y="1"/>
                </a:cubicBezTo>
                <a:cubicBezTo>
                  <a:pt x="43" y="0"/>
                  <a:pt x="43" y="0"/>
                  <a:pt x="43" y="0"/>
                </a:cubicBezTo>
                <a:cubicBezTo>
                  <a:pt x="47" y="0"/>
                  <a:pt x="51" y="1"/>
                  <a:pt x="56" y="1"/>
                </a:cubicBezTo>
                <a:cubicBezTo>
                  <a:pt x="56" y="1"/>
                  <a:pt x="56" y="1"/>
                  <a:pt x="56" y="1"/>
                </a:cubicBezTo>
                <a:cubicBezTo>
                  <a:pt x="57" y="3"/>
                  <a:pt x="59" y="4"/>
                  <a:pt x="59" y="7"/>
                </a:cubicBezTo>
                <a:cubicBezTo>
                  <a:pt x="59" y="9"/>
                  <a:pt x="58" y="13"/>
                  <a:pt x="59" y="14"/>
                </a:cubicBezTo>
                <a:cubicBezTo>
                  <a:pt x="62" y="15"/>
                  <a:pt x="60" y="16"/>
                  <a:pt x="58" y="17"/>
                </a:cubicBezTo>
                <a:cubicBezTo>
                  <a:pt x="57" y="18"/>
                  <a:pt x="57" y="19"/>
                  <a:pt x="58" y="21"/>
                </a:cubicBezTo>
                <a:cubicBezTo>
                  <a:pt x="58" y="21"/>
                  <a:pt x="59" y="21"/>
                  <a:pt x="59" y="23"/>
                </a:cubicBezTo>
                <a:cubicBezTo>
                  <a:pt x="57" y="26"/>
                  <a:pt x="61" y="24"/>
                  <a:pt x="62" y="23"/>
                </a:cubicBezTo>
                <a:cubicBezTo>
                  <a:pt x="65" y="22"/>
                  <a:pt x="68" y="20"/>
                  <a:pt x="71" y="19"/>
                </a:cubicBezTo>
                <a:cubicBezTo>
                  <a:pt x="73" y="19"/>
                  <a:pt x="74" y="17"/>
                  <a:pt x="76" y="19"/>
                </a:cubicBezTo>
                <a:cubicBezTo>
                  <a:pt x="79" y="23"/>
                  <a:pt x="82" y="20"/>
                  <a:pt x="86" y="20"/>
                </a:cubicBezTo>
                <a:cubicBezTo>
                  <a:pt x="90" y="20"/>
                  <a:pt x="92" y="21"/>
                  <a:pt x="96" y="21"/>
                </a:cubicBezTo>
                <a:cubicBezTo>
                  <a:pt x="101" y="21"/>
                  <a:pt x="104" y="26"/>
                  <a:pt x="108" y="27"/>
                </a:cubicBezTo>
                <a:cubicBezTo>
                  <a:pt x="113" y="29"/>
                  <a:pt x="119" y="30"/>
                  <a:pt x="123" y="32"/>
                </a:cubicBezTo>
                <a:cubicBezTo>
                  <a:pt x="125" y="34"/>
                  <a:pt x="126" y="36"/>
                  <a:pt x="128" y="37"/>
                </a:cubicBezTo>
                <a:cubicBezTo>
                  <a:pt x="130" y="38"/>
                  <a:pt x="134" y="36"/>
                  <a:pt x="135" y="37"/>
                </a:cubicBezTo>
                <a:cubicBezTo>
                  <a:pt x="138" y="40"/>
                  <a:pt x="139" y="43"/>
                  <a:pt x="142" y="44"/>
                </a:cubicBezTo>
                <a:cubicBezTo>
                  <a:pt x="147" y="50"/>
                  <a:pt x="154" y="49"/>
                  <a:pt x="160" y="46"/>
                </a:cubicBezTo>
                <a:cubicBezTo>
                  <a:pt x="172" y="42"/>
                  <a:pt x="178" y="42"/>
                  <a:pt x="185" y="53"/>
                </a:cubicBezTo>
                <a:cubicBezTo>
                  <a:pt x="191" y="62"/>
                  <a:pt x="200" y="69"/>
                  <a:pt x="210" y="74"/>
                </a:cubicBezTo>
                <a:cubicBezTo>
                  <a:pt x="210" y="74"/>
                  <a:pt x="210" y="74"/>
                  <a:pt x="210" y="74"/>
                </a:cubicBezTo>
                <a:cubicBezTo>
                  <a:pt x="207" y="79"/>
                  <a:pt x="203" y="83"/>
                  <a:pt x="202" y="88"/>
                </a:cubicBezTo>
                <a:cubicBezTo>
                  <a:pt x="201" y="94"/>
                  <a:pt x="203" y="97"/>
                  <a:pt x="209" y="98"/>
                </a:cubicBezTo>
                <a:cubicBezTo>
                  <a:pt x="214" y="98"/>
                  <a:pt x="213" y="100"/>
                  <a:pt x="215" y="104"/>
                </a:cubicBezTo>
                <a:cubicBezTo>
                  <a:pt x="216" y="107"/>
                  <a:pt x="216" y="109"/>
                  <a:pt x="218" y="112"/>
                </a:cubicBezTo>
                <a:cubicBezTo>
                  <a:pt x="221" y="115"/>
                  <a:pt x="223" y="119"/>
                  <a:pt x="222" y="123"/>
                </a:cubicBezTo>
                <a:cubicBezTo>
                  <a:pt x="221" y="127"/>
                  <a:pt x="217" y="130"/>
                  <a:pt x="220" y="134"/>
                </a:cubicBezTo>
                <a:cubicBezTo>
                  <a:pt x="220" y="134"/>
                  <a:pt x="220" y="134"/>
                  <a:pt x="220" y="134"/>
                </a:cubicBezTo>
                <a:cubicBezTo>
                  <a:pt x="212" y="138"/>
                  <a:pt x="212" y="138"/>
                  <a:pt x="212" y="138"/>
                </a:cubicBezTo>
                <a:cubicBezTo>
                  <a:pt x="209" y="140"/>
                  <a:pt x="207" y="142"/>
                  <a:pt x="204" y="142"/>
                </a:cubicBezTo>
                <a:cubicBezTo>
                  <a:pt x="202" y="142"/>
                  <a:pt x="200" y="141"/>
                  <a:pt x="198" y="141"/>
                </a:cubicBezTo>
                <a:cubicBezTo>
                  <a:pt x="195" y="141"/>
                  <a:pt x="191" y="146"/>
                  <a:pt x="189" y="149"/>
                </a:cubicBezTo>
                <a:cubicBezTo>
                  <a:pt x="185" y="157"/>
                  <a:pt x="180" y="162"/>
                  <a:pt x="170" y="161"/>
                </a:cubicBezTo>
                <a:cubicBezTo>
                  <a:pt x="170" y="161"/>
                  <a:pt x="170" y="161"/>
                  <a:pt x="170" y="161"/>
                </a:cubicBezTo>
                <a:cubicBezTo>
                  <a:pt x="166" y="153"/>
                  <a:pt x="164" y="144"/>
                  <a:pt x="157" y="139"/>
                </a:cubicBezTo>
                <a:cubicBezTo>
                  <a:pt x="154" y="137"/>
                  <a:pt x="150" y="137"/>
                  <a:pt x="147" y="135"/>
                </a:cubicBezTo>
                <a:cubicBezTo>
                  <a:pt x="143" y="133"/>
                  <a:pt x="141" y="132"/>
                  <a:pt x="138" y="127"/>
                </a:cubicBezTo>
                <a:cubicBezTo>
                  <a:pt x="136" y="123"/>
                  <a:pt x="135" y="116"/>
                  <a:pt x="133" y="112"/>
                </a:cubicBezTo>
                <a:cubicBezTo>
                  <a:pt x="129" y="106"/>
                  <a:pt x="127" y="118"/>
                  <a:pt x="124" y="108"/>
                </a:cubicBezTo>
                <a:cubicBezTo>
                  <a:pt x="123" y="105"/>
                  <a:pt x="121" y="111"/>
                  <a:pt x="119" y="109"/>
                </a:cubicBezTo>
                <a:cubicBezTo>
                  <a:pt x="117" y="108"/>
                  <a:pt x="116" y="107"/>
                  <a:pt x="114" y="106"/>
                </a:cubicBezTo>
                <a:cubicBezTo>
                  <a:pt x="112" y="106"/>
                  <a:pt x="109" y="106"/>
                  <a:pt x="108" y="104"/>
                </a:cubicBezTo>
                <a:cubicBezTo>
                  <a:pt x="108" y="100"/>
                  <a:pt x="108" y="101"/>
                  <a:pt x="104" y="101"/>
                </a:cubicBezTo>
                <a:cubicBezTo>
                  <a:pt x="99" y="102"/>
                  <a:pt x="100" y="103"/>
                  <a:pt x="96" y="99"/>
                </a:cubicBezTo>
                <a:cubicBezTo>
                  <a:pt x="90" y="97"/>
                  <a:pt x="87" y="89"/>
                  <a:pt x="83" y="84"/>
                </a:cubicBezTo>
                <a:cubicBezTo>
                  <a:pt x="81" y="82"/>
                  <a:pt x="63" y="78"/>
                  <a:pt x="60" y="78"/>
                </a:cubicBezTo>
                <a:cubicBezTo>
                  <a:pt x="55" y="79"/>
                  <a:pt x="51" y="82"/>
                  <a:pt x="47" y="85"/>
                </a:cubicBezTo>
                <a:cubicBezTo>
                  <a:pt x="45" y="86"/>
                  <a:pt x="43" y="85"/>
                  <a:pt x="41" y="85"/>
                </a:cubicBezTo>
                <a:cubicBezTo>
                  <a:pt x="41" y="85"/>
                  <a:pt x="41" y="85"/>
                  <a:pt x="41" y="85"/>
                </a:cubicBezTo>
                <a:cubicBezTo>
                  <a:pt x="41" y="87"/>
                  <a:pt x="43" y="92"/>
                  <a:pt x="41" y="93"/>
                </a:cubicBezTo>
                <a:cubicBezTo>
                  <a:pt x="39" y="95"/>
                  <a:pt x="34" y="100"/>
                  <a:pt x="32" y="100"/>
                </a:cubicBezTo>
                <a:cubicBezTo>
                  <a:pt x="24" y="105"/>
                  <a:pt x="24" y="105"/>
                  <a:pt x="24" y="105"/>
                </a:cubicBezTo>
                <a:cubicBezTo>
                  <a:pt x="24" y="105"/>
                  <a:pt x="24" y="105"/>
                  <a:pt x="24" y="105"/>
                </a:cubicBezTo>
                <a:cubicBezTo>
                  <a:pt x="20" y="104"/>
                  <a:pt x="16" y="105"/>
                  <a:pt x="12" y="104"/>
                </a:cubicBezTo>
                <a:cubicBezTo>
                  <a:pt x="10" y="103"/>
                  <a:pt x="7" y="102"/>
                  <a:pt x="4" y="101"/>
                </a:cubicBezTo>
                <a:cubicBezTo>
                  <a:pt x="4" y="101"/>
                  <a:pt x="4" y="101"/>
                  <a:pt x="4" y="101"/>
                </a:cubicBezTo>
                <a:cubicBezTo>
                  <a:pt x="4" y="99"/>
                  <a:pt x="5" y="96"/>
                  <a:pt x="5" y="94"/>
                </a:cubicBezTo>
                <a:cubicBezTo>
                  <a:pt x="5" y="93"/>
                  <a:pt x="4" y="90"/>
                  <a:pt x="5" y="88"/>
                </a:cubicBezTo>
                <a:cubicBezTo>
                  <a:pt x="6" y="87"/>
                  <a:pt x="6" y="86"/>
                  <a:pt x="7" y="85"/>
                </a:cubicBezTo>
                <a:cubicBezTo>
                  <a:pt x="8" y="83"/>
                  <a:pt x="8" y="84"/>
                  <a:pt x="10" y="84"/>
                </a:cubicBezTo>
                <a:cubicBezTo>
                  <a:pt x="15" y="80"/>
                  <a:pt x="10" y="79"/>
                  <a:pt x="11" y="77"/>
                </a:cubicBezTo>
                <a:cubicBezTo>
                  <a:pt x="12" y="75"/>
                  <a:pt x="16" y="76"/>
                  <a:pt x="17" y="73"/>
                </a:cubicBezTo>
                <a:cubicBezTo>
                  <a:pt x="19" y="72"/>
                  <a:pt x="20" y="70"/>
                  <a:pt x="21" y="68"/>
                </a:cubicBezTo>
                <a:cubicBezTo>
                  <a:pt x="23" y="65"/>
                  <a:pt x="20" y="66"/>
                  <a:pt x="19" y="64"/>
                </a:cubicBezTo>
                <a:cubicBezTo>
                  <a:pt x="19" y="62"/>
                  <a:pt x="19" y="62"/>
                  <a:pt x="17" y="61"/>
                </a:cubicBezTo>
                <a:cubicBezTo>
                  <a:pt x="13" y="59"/>
                  <a:pt x="7" y="58"/>
                  <a:pt x="2" y="56"/>
                </a:cubicBezTo>
                <a:cubicBezTo>
                  <a:pt x="2" y="56"/>
                  <a:pt x="2" y="56"/>
                  <a:pt x="2" y="56"/>
                </a:cubicBezTo>
                <a:cubicBezTo>
                  <a:pt x="1" y="56"/>
                  <a:pt x="1" y="56"/>
                  <a:pt x="0" y="56"/>
                </a:cubicBezTo>
                <a:cubicBezTo>
                  <a:pt x="3" y="53"/>
                  <a:pt x="3" y="49"/>
                  <a:pt x="5" y="46"/>
                </a:cubicBezTo>
                <a:cubicBezTo>
                  <a:pt x="7" y="44"/>
                  <a:pt x="8" y="41"/>
                  <a:pt x="10" y="39"/>
                </a:cubicBezTo>
                <a:cubicBezTo>
                  <a:pt x="12" y="36"/>
                  <a:pt x="19" y="34"/>
                  <a:pt x="14" y="31"/>
                </a:cubicBezTo>
                <a:cubicBezTo>
                  <a:pt x="9" y="27"/>
                  <a:pt x="9" y="23"/>
                  <a:pt x="10" y="17"/>
                </a:cubicBezTo>
                <a:cubicBezTo>
                  <a:pt x="12" y="6"/>
                  <a:pt x="12" y="6"/>
                  <a:pt x="12" y="6"/>
                </a:cubicBezTo>
                <a:cubicBezTo>
                  <a:pt x="12" y="6"/>
                  <a:pt x="12" y="6"/>
                  <a:pt x="12" y="6"/>
                </a:cubicBezTo>
                <a:cubicBezTo>
                  <a:pt x="13" y="3"/>
                  <a:pt x="13" y="3"/>
                  <a:pt x="13"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6"/>
          <p:cNvSpPr>
            <a:spLocks/>
          </p:cNvSpPr>
          <p:nvPr/>
        </p:nvSpPr>
        <p:spPr bwMode="auto">
          <a:xfrm>
            <a:off x="8965371" y="3297518"/>
            <a:ext cx="395111" cy="348628"/>
          </a:xfrm>
          <a:custGeom>
            <a:avLst/>
            <a:gdLst/>
            <a:ahLst/>
            <a:cxnLst>
              <a:cxn ang="0">
                <a:pos x="45" y="10"/>
              </a:cxn>
              <a:cxn ang="0">
                <a:pos x="38" y="21"/>
              </a:cxn>
              <a:cxn ang="0">
                <a:pos x="36" y="29"/>
              </a:cxn>
              <a:cxn ang="0">
                <a:pos x="12" y="34"/>
              </a:cxn>
              <a:cxn ang="0">
                <a:pos x="14" y="46"/>
              </a:cxn>
              <a:cxn ang="0">
                <a:pos x="5" y="56"/>
              </a:cxn>
              <a:cxn ang="0">
                <a:pos x="12" y="78"/>
              </a:cxn>
              <a:cxn ang="0">
                <a:pos x="14" y="104"/>
              </a:cxn>
              <a:cxn ang="0">
                <a:pos x="9" y="117"/>
              </a:cxn>
              <a:cxn ang="0">
                <a:pos x="9" y="117"/>
              </a:cxn>
              <a:cxn ang="0">
                <a:pos x="1" y="131"/>
              </a:cxn>
              <a:cxn ang="0">
                <a:pos x="8" y="141"/>
              </a:cxn>
              <a:cxn ang="0">
                <a:pos x="14" y="147"/>
              </a:cxn>
              <a:cxn ang="0">
                <a:pos x="17" y="155"/>
              </a:cxn>
              <a:cxn ang="0">
                <a:pos x="21" y="166"/>
              </a:cxn>
              <a:cxn ang="0">
                <a:pos x="19" y="177"/>
              </a:cxn>
              <a:cxn ang="0">
                <a:pos x="19" y="177"/>
              </a:cxn>
              <a:cxn ang="0">
                <a:pos x="33" y="187"/>
              </a:cxn>
              <a:cxn ang="0">
                <a:pos x="43" y="179"/>
              </a:cxn>
              <a:cxn ang="0">
                <a:pos x="59" y="184"/>
              </a:cxn>
              <a:cxn ang="0">
                <a:pos x="89" y="179"/>
              </a:cxn>
              <a:cxn ang="0">
                <a:pos x="89" y="179"/>
              </a:cxn>
              <a:cxn ang="0">
                <a:pos x="90" y="176"/>
              </a:cxn>
              <a:cxn ang="0">
                <a:pos x="96" y="140"/>
              </a:cxn>
              <a:cxn ang="0">
                <a:pos x="136" y="123"/>
              </a:cxn>
              <a:cxn ang="0">
                <a:pos x="140" y="97"/>
              </a:cxn>
              <a:cxn ang="0">
                <a:pos x="167" y="81"/>
              </a:cxn>
              <a:cxn ang="0">
                <a:pos x="181" y="49"/>
              </a:cxn>
              <a:cxn ang="0">
                <a:pos x="191" y="40"/>
              </a:cxn>
              <a:cxn ang="0">
                <a:pos x="204" y="28"/>
              </a:cxn>
              <a:cxn ang="0">
                <a:pos x="208" y="15"/>
              </a:cxn>
              <a:cxn ang="0">
                <a:pos x="209" y="0"/>
              </a:cxn>
              <a:cxn ang="0">
                <a:pos x="209" y="0"/>
              </a:cxn>
              <a:cxn ang="0">
                <a:pos x="186" y="6"/>
              </a:cxn>
              <a:cxn ang="0">
                <a:pos x="161" y="10"/>
              </a:cxn>
              <a:cxn ang="0">
                <a:pos x="143" y="5"/>
              </a:cxn>
              <a:cxn ang="0">
                <a:pos x="121" y="13"/>
              </a:cxn>
              <a:cxn ang="0">
                <a:pos x="108" y="8"/>
              </a:cxn>
              <a:cxn ang="0">
                <a:pos x="108" y="8"/>
              </a:cxn>
              <a:cxn ang="0">
                <a:pos x="99" y="8"/>
              </a:cxn>
              <a:cxn ang="0">
                <a:pos x="87" y="13"/>
              </a:cxn>
              <a:cxn ang="0">
                <a:pos x="75" y="12"/>
              </a:cxn>
              <a:cxn ang="0">
                <a:pos x="58" y="9"/>
              </a:cxn>
              <a:cxn ang="0">
                <a:pos x="45" y="10"/>
              </a:cxn>
            </a:cxnLst>
            <a:rect l="0" t="0" r="r" b="b"/>
            <a:pathLst>
              <a:path w="212" h="187">
                <a:moveTo>
                  <a:pt x="45" y="10"/>
                </a:moveTo>
                <a:cubicBezTo>
                  <a:pt x="44" y="13"/>
                  <a:pt x="38" y="19"/>
                  <a:pt x="38" y="21"/>
                </a:cubicBezTo>
                <a:cubicBezTo>
                  <a:pt x="38" y="24"/>
                  <a:pt x="40" y="28"/>
                  <a:pt x="36" y="29"/>
                </a:cubicBezTo>
                <a:cubicBezTo>
                  <a:pt x="29" y="31"/>
                  <a:pt x="18" y="31"/>
                  <a:pt x="12" y="34"/>
                </a:cubicBezTo>
                <a:cubicBezTo>
                  <a:pt x="5" y="37"/>
                  <a:pt x="17" y="42"/>
                  <a:pt x="14" y="46"/>
                </a:cubicBezTo>
                <a:cubicBezTo>
                  <a:pt x="11" y="50"/>
                  <a:pt x="7" y="51"/>
                  <a:pt x="5" y="56"/>
                </a:cubicBezTo>
                <a:cubicBezTo>
                  <a:pt x="3" y="63"/>
                  <a:pt x="10" y="72"/>
                  <a:pt x="12" y="78"/>
                </a:cubicBezTo>
                <a:cubicBezTo>
                  <a:pt x="15" y="86"/>
                  <a:pt x="14" y="96"/>
                  <a:pt x="14" y="104"/>
                </a:cubicBezTo>
                <a:cubicBezTo>
                  <a:pt x="9" y="117"/>
                  <a:pt x="9" y="117"/>
                  <a:pt x="9" y="117"/>
                </a:cubicBezTo>
                <a:cubicBezTo>
                  <a:pt x="9" y="117"/>
                  <a:pt x="9" y="117"/>
                  <a:pt x="9" y="117"/>
                </a:cubicBezTo>
                <a:cubicBezTo>
                  <a:pt x="6" y="122"/>
                  <a:pt x="2" y="126"/>
                  <a:pt x="1" y="131"/>
                </a:cubicBezTo>
                <a:cubicBezTo>
                  <a:pt x="0" y="137"/>
                  <a:pt x="2" y="140"/>
                  <a:pt x="8" y="141"/>
                </a:cubicBezTo>
                <a:cubicBezTo>
                  <a:pt x="13" y="141"/>
                  <a:pt x="12" y="143"/>
                  <a:pt x="14" y="147"/>
                </a:cubicBezTo>
                <a:cubicBezTo>
                  <a:pt x="15" y="150"/>
                  <a:pt x="15" y="152"/>
                  <a:pt x="17" y="155"/>
                </a:cubicBezTo>
                <a:cubicBezTo>
                  <a:pt x="20" y="158"/>
                  <a:pt x="22" y="162"/>
                  <a:pt x="21" y="166"/>
                </a:cubicBezTo>
                <a:cubicBezTo>
                  <a:pt x="20" y="170"/>
                  <a:pt x="16" y="173"/>
                  <a:pt x="19" y="177"/>
                </a:cubicBezTo>
                <a:cubicBezTo>
                  <a:pt x="19" y="177"/>
                  <a:pt x="19" y="177"/>
                  <a:pt x="19" y="177"/>
                </a:cubicBezTo>
                <a:cubicBezTo>
                  <a:pt x="25" y="179"/>
                  <a:pt x="25" y="187"/>
                  <a:pt x="33" y="187"/>
                </a:cubicBezTo>
                <a:cubicBezTo>
                  <a:pt x="38" y="187"/>
                  <a:pt x="39" y="181"/>
                  <a:pt x="43" y="179"/>
                </a:cubicBezTo>
                <a:cubicBezTo>
                  <a:pt x="50" y="176"/>
                  <a:pt x="54" y="182"/>
                  <a:pt x="59" y="184"/>
                </a:cubicBezTo>
                <a:cubicBezTo>
                  <a:pt x="66" y="187"/>
                  <a:pt x="83" y="182"/>
                  <a:pt x="89" y="179"/>
                </a:cubicBezTo>
                <a:cubicBezTo>
                  <a:pt x="89" y="179"/>
                  <a:pt x="89" y="179"/>
                  <a:pt x="89" y="179"/>
                </a:cubicBezTo>
                <a:cubicBezTo>
                  <a:pt x="89" y="178"/>
                  <a:pt x="89" y="177"/>
                  <a:pt x="90" y="176"/>
                </a:cubicBezTo>
                <a:cubicBezTo>
                  <a:pt x="96" y="168"/>
                  <a:pt x="100" y="150"/>
                  <a:pt x="96" y="140"/>
                </a:cubicBezTo>
                <a:cubicBezTo>
                  <a:pt x="79" y="108"/>
                  <a:pt x="127" y="143"/>
                  <a:pt x="136" y="123"/>
                </a:cubicBezTo>
                <a:cubicBezTo>
                  <a:pt x="140" y="114"/>
                  <a:pt x="127" y="105"/>
                  <a:pt x="140" y="97"/>
                </a:cubicBezTo>
                <a:cubicBezTo>
                  <a:pt x="150" y="91"/>
                  <a:pt x="162" y="97"/>
                  <a:pt x="167" y="81"/>
                </a:cubicBezTo>
                <a:cubicBezTo>
                  <a:pt x="172" y="71"/>
                  <a:pt x="173" y="58"/>
                  <a:pt x="181" y="49"/>
                </a:cubicBezTo>
                <a:cubicBezTo>
                  <a:pt x="184" y="46"/>
                  <a:pt x="187" y="42"/>
                  <a:pt x="191" y="40"/>
                </a:cubicBezTo>
                <a:cubicBezTo>
                  <a:pt x="200" y="36"/>
                  <a:pt x="203" y="39"/>
                  <a:pt x="204" y="28"/>
                </a:cubicBezTo>
                <a:cubicBezTo>
                  <a:pt x="205" y="21"/>
                  <a:pt x="202" y="21"/>
                  <a:pt x="208" y="15"/>
                </a:cubicBezTo>
                <a:cubicBezTo>
                  <a:pt x="212" y="11"/>
                  <a:pt x="208" y="4"/>
                  <a:pt x="209" y="0"/>
                </a:cubicBezTo>
                <a:cubicBezTo>
                  <a:pt x="209" y="0"/>
                  <a:pt x="209" y="0"/>
                  <a:pt x="209" y="0"/>
                </a:cubicBezTo>
                <a:cubicBezTo>
                  <a:pt x="201" y="0"/>
                  <a:pt x="197" y="8"/>
                  <a:pt x="186" y="6"/>
                </a:cubicBezTo>
                <a:cubicBezTo>
                  <a:pt x="177" y="4"/>
                  <a:pt x="172" y="15"/>
                  <a:pt x="161" y="10"/>
                </a:cubicBezTo>
                <a:cubicBezTo>
                  <a:pt x="155" y="8"/>
                  <a:pt x="150" y="5"/>
                  <a:pt x="143" y="5"/>
                </a:cubicBezTo>
                <a:cubicBezTo>
                  <a:pt x="136" y="6"/>
                  <a:pt x="128" y="14"/>
                  <a:pt x="121" y="13"/>
                </a:cubicBezTo>
                <a:cubicBezTo>
                  <a:pt x="116" y="12"/>
                  <a:pt x="112" y="9"/>
                  <a:pt x="108" y="8"/>
                </a:cubicBezTo>
                <a:cubicBezTo>
                  <a:pt x="108" y="8"/>
                  <a:pt x="108" y="8"/>
                  <a:pt x="108" y="8"/>
                </a:cubicBezTo>
                <a:cubicBezTo>
                  <a:pt x="99" y="8"/>
                  <a:pt x="99" y="8"/>
                  <a:pt x="99" y="8"/>
                </a:cubicBezTo>
                <a:cubicBezTo>
                  <a:pt x="95" y="8"/>
                  <a:pt x="91" y="12"/>
                  <a:pt x="87" y="13"/>
                </a:cubicBezTo>
                <a:cubicBezTo>
                  <a:pt x="83" y="14"/>
                  <a:pt x="79" y="14"/>
                  <a:pt x="75" y="12"/>
                </a:cubicBezTo>
                <a:cubicBezTo>
                  <a:pt x="69" y="10"/>
                  <a:pt x="62" y="1"/>
                  <a:pt x="58" y="9"/>
                </a:cubicBezTo>
                <a:cubicBezTo>
                  <a:pt x="55" y="13"/>
                  <a:pt x="50" y="10"/>
                  <a:pt x="45" y="1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8" name="Freeform 67"/>
          <p:cNvSpPr>
            <a:spLocks noEditPoints="1"/>
          </p:cNvSpPr>
          <p:nvPr/>
        </p:nvSpPr>
        <p:spPr bwMode="auto">
          <a:xfrm>
            <a:off x="9102499" y="3836729"/>
            <a:ext cx="244040" cy="450892"/>
          </a:xfrm>
          <a:custGeom>
            <a:avLst/>
            <a:gdLst/>
            <a:ahLst/>
            <a:cxnLst>
              <a:cxn ang="0">
                <a:pos x="29" y="152"/>
              </a:cxn>
              <a:cxn ang="0">
                <a:pos x="20" y="157"/>
              </a:cxn>
              <a:cxn ang="0">
                <a:pos x="11" y="153"/>
              </a:cxn>
              <a:cxn ang="0">
                <a:pos x="10" y="143"/>
              </a:cxn>
              <a:cxn ang="0">
                <a:pos x="4" y="126"/>
              </a:cxn>
              <a:cxn ang="0">
                <a:pos x="14" y="128"/>
              </a:cxn>
              <a:cxn ang="0">
                <a:pos x="31" y="145"/>
              </a:cxn>
              <a:cxn ang="0">
                <a:pos x="31" y="155"/>
              </a:cxn>
              <a:cxn ang="0">
                <a:pos x="29" y="152"/>
              </a:cxn>
              <a:cxn ang="0">
                <a:pos x="59" y="228"/>
              </a:cxn>
              <a:cxn ang="0">
                <a:pos x="55" y="217"/>
              </a:cxn>
              <a:cxn ang="0">
                <a:pos x="59" y="207"/>
              </a:cxn>
              <a:cxn ang="0">
                <a:pos x="62" y="201"/>
              </a:cxn>
              <a:cxn ang="0">
                <a:pos x="64" y="208"/>
              </a:cxn>
              <a:cxn ang="0">
                <a:pos x="70" y="218"/>
              </a:cxn>
              <a:cxn ang="0">
                <a:pos x="68" y="228"/>
              </a:cxn>
              <a:cxn ang="0">
                <a:pos x="66" y="238"/>
              </a:cxn>
              <a:cxn ang="0">
                <a:pos x="63" y="233"/>
              </a:cxn>
              <a:cxn ang="0">
                <a:pos x="55" y="231"/>
              </a:cxn>
              <a:cxn ang="0">
                <a:pos x="59" y="228"/>
              </a:cxn>
              <a:cxn ang="0">
                <a:pos x="0" y="92"/>
              </a:cxn>
              <a:cxn ang="0">
                <a:pos x="0" y="92"/>
              </a:cxn>
              <a:cxn ang="0">
                <a:pos x="7" y="107"/>
              </a:cxn>
              <a:cxn ang="0">
                <a:pos x="22" y="113"/>
              </a:cxn>
              <a:cxn ang="0">
                <a:pos x="38" y="121"/>
              </a:cxn>
              <a:cxn ang="0">
                <a:pos x="57" y="126"/>
              </a:cxn>
              <a:cxn ang="0">
                <a:pos x="59" y="135"/>
              </a:cxn>
              <a:cxn ang="0">
                <a:pos x="64" y="142"/>
              </a:cxn>
              <a:cxn ang="0">
                <a:pos x="61" y="125"/>
              </a:cxn>
              <a:cxn ang="0">
                <a:pos x="64" y="108"/>
              </a:cxn>
              <a:cxn ang="0">
                <a:pos x="65" y="108"/>
              </a:cxn>
              <a:cxn ang="0">
                <a:pos x="93" y="134"/>
              </a:cxn>
              <a:cxn ang="0">
                <a:pos x="103" y="151"/>
              </a:cxn>
              <a:cxn ang="0">
                <a:pos x="106" y="170"/>
              </a:cxn>
              <a:cxn ang="0">
                <a:pos x="120" y="192"/>
              </a:cxn>
              <a:cxn ang="0">
                <a:pos x="129" y="215"/>
              </a:cxn>
              <a:cxn ang="0">
                <a:pos x="129" y="215"/>
              </a:cxn>
              <a:cxn ang="0">
                <a:pos x="130" y="203"/>
              </a:cxn>
              <a:cxn ang="0">
                <a:pos x="115" y="177"/>
              </a:cxn>
              <a:cxn ang="0">
                <a:pos x="106" y="136"/>
              </a:cxn>
              <a:cxn ang="0">
                <a:pos x="93" y="122"/>
              </a:cxn>
              <a:cxn ang="0">
                <a:pos x="90" y="98"/>
              </a:cxn>
              <a:cxn ang="0">
                <a:pos x="95" y="78"/>
              </a:cxn>
              <a:cxn ang="0">
                <a:pos x="105" y="68"/>
              </a:cxn>
              <a:cxn ang="0">
                <a:pos x="99" y="59"/>
              </a:cxn>
              <a:cxn ang="0">
                <a:pos x="86" y="43"/>
              </a:cxn>
              <a:cxn ang="0">
                <a:pos x="80" y="37"/>
              </a:cxn>
              <a:cxn ang="0">
                <a:pos x="78" y="30"/>
              </a:cxn>
              <a:cxn ang="0">
                <a:pos x="69" y="22"/>
              </a:cxn>
              <a:cxn ang="0">
                <a:pos x="53" y="17"/>
              </a:cxn>
              <a:cxn ang="0">
                <a:pos x="49" y="0"/>
              </a:cxn>
              <a:cxn ang="0">
                <a:pos x="49" y="0"/>
              </a:cxn>
              <a:cxn ang="0">
                <a:pos x="32" y="9"/>
              </a:cxn>
              <a:cxn ang="0">
                <a:pos x="29" y="24"/>
              </a:cxn>
              <a:cxn ang="0">
                <a:pos x="14" y="40"/>
              </a:cxn>
              <a:cxn ang="0">
                <a:pos x="16" y="58"/>
              </a:cxn>
              <a:cxn ang="0">
                <a:pos x="22" y="77"/>
              </a:cxn>
              <a:cxn ang="0">
                <a:pos x="12" y="88"/>
              </a:cxn>
              <a:cxn ang="0">
                <a:pos x="0" y="92"/>
              </a:cxn>
            </a:cxnLst>
            <a:rect l="0" t="0" r="r" b="b"/>
            <a:pathLst>
              <a:path w="131" h="242">
                <a:moveTo>
                  <a:pt x="29" y="152"/>
                </a:moveTo>
                <a:cubicBezTo>
                  <a:pt x="26" y="154"/>
                  <a:pt x="24" y="157"/>
                  <a:pt x="20" y="157"/>
                </a:cubicBezTo>
                <a:cubicBezTo>
                  <a:pt x="15" y="158"/>
                  <a:pt x="10" y="159"/>
                  <a:pt x="11" y="153"/>
                </a:cubicBezTo>
                <a:cubicBezTo>
                  <a:pt x="11" y="150"/>
                  <a:pt x="11" y="147"/>
                  <a:pt x="10" y="143"/>
                </a:cubicBezTo>
                <a:cubicBezTo>
                  <a:pt x="9" y="138"/>
                  <a:pt x="3" y="131"/>
                  <a:pt x="4" y="126"/>
                </a:cubicBezTo>
                <a:cubicBezTo>
                  <a:pt x="6" y="118"/>
                  <a:pt x="11" y="125"/>
                  <a:pt x="14" y="128"/>
                </a:cubicBezTo>
                <a:cubicBezTo>
                  <a:pt x="19" y="133"/>
                  <a:pt x="28" y="138"/>
                  <a:pt x="31" y="145"/>
                </a:cubicBezTo>
                <a:cubicBezTo>
                  <a:pt x="33" y="149"/>
                  <a:pt x="41" y="162"/>
                  <a:pt x="31" y="155"/>
                </a:cubicBezTo>
                <a:cubicBezTo>
                  <a:pt x="29" y="152"/>
                  <a:pt x="29" y="152"/>
                  <a:pt x="29" y="152"/>
                </a:cubicBezTo>
                <a:close/>
                <a:moveTo>
                  <a:pt x="59" y="228"/>
                </a:moveTo>
                <a:cubicBezTo>
                  <a:pt x="61" y="223"/>
                  <a:pt x="56" y="221"/>
                  <a:pt x="55" y="217"/>
                </a:cubicBezTo>
                <a:cubicBezTo>
                  <a:pt x="54" y="213"/>
                  <a:pt x="58" y="210"/>
                  <a:pt x="59" y="207"/>
                </a:cubicBezTo>
                <a:cubicBezTo>
                  <a:pt x="59" y="206"/>
                  <a:pt x="60" y="198"/>
                  <a:pt x="62" y="201"/>
                </a:cubicBezTo>
                <a:cubicBezTo>
                  <a:pt x="63" y="203"/>
                  <a:pt x="64" y="206"/>
                  <a:pt x="64" y="208"/>
                </a:cubicBezTo>
                <a:cubicBezTo>
                  <a:pt x="65" y="212"/>
                  <a:pt x="72" y="212"/>
                  <a:pt x="70" y="218"/>
                </a:cubicBezTo>
                <a:cubicBezTo>
                  <a:pt x="69" y="222"/>
                  <a:pt x="68" y="224"/>
                  <a:pt x="68" y="228"/>
                </a:cubicBezTo>
                <a:cubicBezTo>
                  <a:pt x="68" y="229"/>
                  <a:pt x="70" y="242"/>
                  <a:pt x="66" y="238"/>
                </a:cubicBezTo>
                <a:cubicBezTo>
                  <a:pt x="64" y="236"/>
                  <a:pt x="66" y="232"/>
                  <a:pt x="63" y="233"/>
                </a:cubicBezTo>
                <a:cubicBezTo>
                  <a:pt x="60" y="234"/>
                  <a:pt x="57" y="234"/>
                  <a:pt x="55" y="231"/>
                </a:cubicBezTo>
                <a:cubicBezTo>
                  <a:pt x="59" y="228"/>
                  <a:pt x="59" y="228"/>
                  <a:pt x="59" y="228"/>
                </a:cubicBezTo>
                <a:close/>
                <a:moveTo>
                  <a:pt x="0" y="92"/>
                </a:moveTo>
                <a:cubicBezTo>
                  <a:pt x="0" y="92"/>
                  <a:pt x="0" y="92"/>
                  <a:pt x="0" y="92"/>
                </a:cubicBezTo>
                <a:cubicBezTo>
                  <a:pt x="4" y="96"/>
                  <a:pt x="5" y="100"/>
                  <a:pt x="7" y="107"/>
                </a:cubicBezTo>
                <a:cubicBezTo>
                  <a:pt x="10" y="119"/>
                  <a:pt x="16" y="107"/>
                  <a:pt x="22" y="113"/>
                </a:cubicBezTo>
                <a:cubicBezTo>
                  <a:pt x="27" y="117"/>
                  <a:pt x="31" y="120"/>
                  <a:pt x="38" y="121"/>
                </a:cubicBezTo>
                <a:cubicBezTo>
                  <a:pt x="46" y="122"/>
                  <a:pt x="51" y="118"/>
                  <a:pt x="57" y="126"/>
                </a:cubicBezTo>
                <a:cubicBezTo>
                  <a:pt x="58" y="129"/>
                  <a:pt x="59" y="132"/>
                  <a:pt x="59" y="135"/>
                </a:cubicBezTo>
                <a:cubicBezTo>
                  <a:pt x="59" y="139"/>
                  <a:pt x="63" y="140"/>
                  <a:pt x="64" y="142"/>
                </a:cubicBezTo>
                <a:cubicBezTo>
                  <a:pt x="68" y="142"/>
                  <a:pt x="60" y="127"/>
                  <a:pt x="61" y="125"/>
                </a:cubicBezTo>
                <a:cubicBezTo>
                  <a:pt x="62" y="122"/>
                  <a:pt x="63" y="112"/>
                  <a:pt x="64" y="108"/>
                </a:cubicBezTo>
                <a:cubicBezTo>
                  <a:pt x="64" y="108"/>
                  <a:pt x="65" y="108"/>
                  <a:pt x="65" y="108"/>
                </a:cubicBezTo>
                <a:cubicBezTo>
                  <a:pt x="71" y="116"/>
                  <a:pt x="85" y="127"/>
                  <a:pt x="93" y="134"/>
                </a:cubicBezTo>
                <a:cubicBezTo>
                  <a:pt x="98" y="138"/>
                  <a:pt x="101" y="144"/>
                  <a:pt x="103" y="151"/>
                </a:cubicBezTo>
                <a:cubicBezTo>
                  <a:pt x="105" y="156"/>
                  <a:pt x="102" y="166"/>
                  <a:pt x="106" y="170"/>
                </a:cubicBezTo>
                <a:cubicBezTo>
                  <a:pt x="107" y="177"/>
                  <a:pt x="116" y="186"/>
                  <a:pt x="120" y="192"/>
                </a:cubicBezTo>
                <a:cubicBezTo>
                  <a:pt x="126" y="199"/>
                  <a:pt x="127" y="207"/>
                  <a:pt x="129" y="215"/>
                </a:cubicBezTo>
                <a:cubicBezTo>
                  <a:pt x="129" y="215"/>
                  <a:pt x="129" y="215"/>
                  <a:pt x="129" y="215"/>
                </a:cubicBezTo>
                <a:cubicBezTo>
                  <a:pt x="130" y="203"/>
                  <a:pt x="130" y="203"/>
                  <a:pt x="130" y="203"/>
                </a:cubicBezTo>
                <a:cubicBezTo>
                  <a:pt x="131" y="194"/>
                  <a:pt x="119" y="183"/>
                  <a:pt x="115" y="177"/>
                </a:cubicBezTo>
                <a:cubicBezTo>
                  <a:pt x="106" y="164"/>
                  <a:pt x="112" y="148"/>
                  <a:pt x="106" y="136"/>
                </a:cubicBezTo>
                <a:cubicBezTo>
                  <a:pt x="103" y="130"/>
                  <a:pt x="95" y="128"/>
                  <a:pt x="93" y="122"/>
                </a:cubicBezTo>
                <a:cubicBezTo>
                  <a:pt x="89" y="113"/>
                  <a:pt x="90" y="107"/>
                  <a:pt x="90" y="98"/>
                </a:cubicBezTo>
                <a:cubicBezTo>
                  <a:pt x="91" y="92"/>
                  <a:pt x="92" y="82"/>
                  <a:pt x="95" y="78"/>
                </a:cubicBezTo>
                <a:cubicBezTo>
                  <a:pt x="99" y="73"/>
                  <a:pt x="104" y="74"/>
                  <a:pt x="105" y="68"/>
                </a:cubicBezTo>
                <a:cubicBezTo>
                  <a:pt x="105" y="63"/>
                  <a:pt x="102" y="61"/>
                  <a:pt x="99" y="59"/>
                </a:cubicBezTo>
                <a:cubicBezTo>
                  <a:pt x="92" y="56"/>
                  <a:pt x="92" y="48"/>
                  <a:pt x="86" y="43"/>
                </a:cubicBezTo>
                <a:cubicBezTo>
                  <a:pt x="84" y="41"/>
                  <a:pt x="82" y="40"/>
                  <a:pt x="80" y="37"/>
                </a:cubicBezTo>
                <a:cubicBezTo>
                  <a:pt x="79" y="35"/>
                  <a:pt x="80" y="32"/>
                  <a:pt x="78" y="30"/>
                </a:cubicBezTo>
                <a:cubicBezTo>
                  <a:pt x="76" y="27"/>
                  <a:pt x="71" y="27"/>
                  <a:pt x="69" y="22"/>
                </a:cubicBezTo>
                <a:cubicBezTo>
                  <a:pt x="67" y="16"/>
                  <a:pt x="59" y="20"/>
                  <a:pt x="53" y="17"/>
                </a:cubicBezTo>
                <a:cubicBezTo>
                  <a:pt x="47" y="13"/>
                  <a:pt x="51" y="6"/>
                  <a:pt x="49" y="0"/>
                </a:cubicBezTo>
                <a:cubicBezTo>
                  <a:pt x="49" y="0"/>
                  <a:pt x="49" y="0"/>
                  <a:pt x="49" y="0"/>
                </a:cubicBezTo>
                <a:cubicBezTo>
                  <a:pt x="45" y="2"/>
                  <a:pt x="35" y="6"/>
                  <a:pt x="32" y="9"/>
                </a:cubicBezTo>
                <a:cubicBezTo>
                  <a:pt x="26" y="14"/>
                  <a:pt x="26" y="17"/>
                  <a:pt x="29" y="24"/>
                </a:cubicBezTo>
                <a:cubicBezTo>
                  <a:pt x="36" y="41"/>
                  <a:pt x="16" y="27"/>
                  <a:pt x="14" y="40"/>
                </a:cubicBezTo>
                <a:cubicBezTo>
                  <a:pt x="13" y="45"/>
                  <a:pt x="19" y="54"/>
                  <a:pt x="16" y="58"/>
                </a:cubicBezTo>
                <a:cubicBezTo>
                  <a:pt x="10" y="66"/>
                  <a:pt x="26" y="69"/>
                  <a:pt x="22" y="77"/>
                </a:cubicBezTo>
                <a:cubicBezTo>
                  <a:pt x="20" y="80"/>
                  <a:pt x="15" y="87"/>
                  <a:pt x="12" y="88"/>
                </a:cubicBezTo>
                <a:lnTo>
                  <a:pt x="0" y="92"/>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9" name="Freeform 68"/>
          <p:cNvSpPr>
            <a:spLocks/>
          </p:cNvSpPr>
          <p:nvPr/>
        </p:nvSpPr>
        <p:spPr bwMode="auto">
          <a:xfrm>
            <a:off x="7694043" y="4578144"/>
            <a:ext cx="206853" cy="541535"/>
          </a:xfrm>
          <a:custGeom>
            <a:avLst/>
            <a:gdLst/>
            <a:ahLst/>
            <a:cxnLst>
              <a:cxn ang="0">
                <a:pos x="0" y="284"/>
              </a:cxn>
              <a:cxn ang="0">
                <a:pos x="13" y="285"/>
              </a:cxn>
              <a:cxn ang="0">
                <a:pos x="23" y="291"/>
              </a:cxn>
              <a:cxn ang="0">
                <a:pos x="23" y="291"/>
              </a:cxn>
              <a:cxn ang="0">
                <a:pos x="33" y="281"/>
              </a:cxn>
              <a:cxn ang="0">
                <a:pos x="47" y="282"/>
              </a:cxn>
              <a:cxn ang="0">
                <a:pos x="59" y="256"/>
              </a:cxn>
              <a:cxn ang="0">
                <a:pos x="73" y="243"/>
              </a:cxn>
              <a:cxn ang="0">
                <a:pos x="71" y="231"/>
              </a:cxn>
              <a:cxn ang="0">
                <a:pos x="71" y="231"/>
              </a:cxn>
              <a:cxn ang="0">
                <a:pos x="54" y="218"/>
              </a:cxn>
              <a:cxn ang="0">
                <a:pos x="49" y="210"/>
              </a:cxn>
              <a:cxn ang="0">
                <a:pos x="52" y="191"/>
              </a:cxn>
              <a:cxn ang="0">
                <a:pos x="66" y="178"/>
              </a:cxn>
              <a:cxn ang="0">
                <a:pos x="72" y="166"/>
              </a:cxn>
              <a:cxn ang="0">
                <a:pos x="85" y="159"/>
              </a:cxn>
              <a:cxn ang="0">
                <a:pos x="92" y="141"/>
              </a:cxn>
              <a:cxn ang="0">
                <a:pos x="95" y="118"/>
              </a:cxn>
              <a:cxn ang="0">
                <a:pos x="105" y="92"/>
              </a:cxn>
              <a:cxn ang="0">
                <a:pos x="104" y="74"/>
              </a:cxn>
              <a:cxn ang="0">
                <a:pos x="109" y="45"/>
              </a:cxn>
              <a:cxn ang="0">
                <a:pos x="106" y="23"/>
              </a:cxn>
              <a:cxn ang="0">
                <a:pos x="100" y="12"/>
              </a:cxn>
              <a:cxn ang="0">
                <a:pos x="93" y="0"/>
              </a:cxn>
              <a:cxn ang="0">
                <a:pos x="93" y="0"/>
              </a:cxn>
              <a:cxn ang="0">
                <a:pos x="79" y="35"/>
              </a:cxn>
              <a:cxn ang="0">
                <a:pos x="72" y="76"/>
              </a:cxn>
              <a:cxn ang="0">
                <a:pos x="60" y="111"/>
              </a:cxn>
              <a:cxn ang="0">
                <a:pos x="60" y="111"/>
              </a:cxn>
              <a:cxn ang="0">
                <a:pos x="55" y="127"/>
              </a:cxn>
              <a:cxn ang="0">
                <a:pos x="48" y="139"/>
              </a:cxn>
              <a:cxn ang="0">
                <a:pos x="39" y="157"/>
              </a:cxn>
              <a:cxn ang="0">
                <a:pos x="31" y="176"/>
              </a:cxn>
              <a:cxn ang="0">
                <a:pos x="26" y="182"/>
              </a:cxn>
              <a:cxn ang="0">
                <a:pos x="30" y="192"/>
              </a:cxn>
              <a:cxn ang="0">
                <a:pos x="25" y="196"/>
              </a:cxn>
              <a:cxn ang="0">
                <a:pos x="23" y="203"/>
              </a:cxn>
              <a:cxn ang="0">
                <a:pos x="31" y="204"/>
              </a:cxn>
              <a:cxn ang="0">
                <a:pos x="28" y="214"/>
              </a:cxn>
              <a:cxn ang="0">
                <a:pos x="23" y="222"/>
              </a:cxn>
              <a:cxn ang="0">
                <a:pos x="26" y="229"/>
              </a:cxn>
              <a:cxn ang="0">
                <a:pos x="16" y="234"/>
              </a:cxn>
              <a:cxn ang="0">
                <a:pos x="23" y="241"/>
              </a:cxn>
              <a:cxn ang="0">
                <a:pos x="12" y="246"/>
              </a:cxn>
              <a:cxn ang="0">
                <a:pos x="2" y="272"/>
              </a:cxn>
              <a:cxn ang="0">
                <a:pos x="0" y="284"/>
              </a:cxn>
            </a:cxnLst>
            <a:rect l="0" t="0" r="r" b="b"/>
            <a:pathLst>
              <a:path w="112" h="291">
                <a:moveTo>
                  <a:pt x="0" y="284"/>
                </a:moveTo>
                <a:cubicBezTo>
                  <a:pt x="13" y="285"/>
                  <a:pt x="13" y="285"/>
                  <a:pt x="13" y="285"/>
                </a:cubicBezTo>
                <a:cubicBezTo>
                  <a:pt x="23" y="291"/>
                  <a:pt x="23" y="291"/>
                  <a:pt x="23" y="291"/>
                </a:cubicBezTo>
                <a:cubicBezTo>
                  <a:pt x="23" y="291"/>
                  <a:pt x="23" y="291"/>
                  <a:pt x="23" y="291"/>
                </a:cubicBezTo>
                <a:cubicBezTo>
                  <a:pt x="25" y="287"/>
                  <a:pt x="29" y="283"/>
                  <a:pt x="33" y="281"/>
                </a:cubicBezTo>
                <a:cubicBezTo>
                  <a:pt x="38" y="277"/>
                  <a:pt x="42" y="281"/>
                  <a:pt x="47" y="282"/>
                </a:cubicBezTo>
                <a:cubicBezTo>
                  <a:pt x="58" y="284"/>
                  <a:pt x="53" y="262"/>
                  <a:pt x="59" y="256"/>
                </a:cubicBezTo>
                <a:cubicBezTo>
                  <a:pt x="64" y="252"/>
                  <a:pt x="72" y="251"/>
                  <a:pt x="73" y="243"/>
                </a:cubicBezTo>
                <a:cubicBezTo>
                  <a:pt x="71" y="231"/>
                  <a:pt x="71" y="231"/>
                  <a:pt x="71" y="231"/>
                </a:cubicBezTo>
                <a:cubicBezTo>
                  <a:pt x="71" y="231"/>
                  <a:pt x="71" y="231"/>
                  <a:pt x="71" y="231"/>
                </a:cubicBezTo>
                <a:cubicBezTo>
                  <a:pt x="66" y="226"/>
                  <a:pt x="57" y="224"/>
                  <a:pt x="54" y="218"/>
                </a:cubicBezTo>
                <a:cubicBezTo>
                  <a:pt x="52" y="216"/>
                  <a:pt x="51" y="213"/>
                  <a:pt x="49" y="210"/>
                </a:cubicBezTo>
                <a:cubicBezTo>
                  <a:pt x="48" y="202"/>
                  <a:pt x="46" y="197"/>
                  <a:pt x="52" y="191"/>
                </a:cubicBezTo>
                <a:cubicBezTo>
                  <a:pt x="56" y="186"/>
                  <a:pt x="63" y="184"/>
                  <a:pt x="66" y="178"/>
                </a:cubicBezTo>
                <a:cubicBezTo>
                  <a:pt x="67" y="174"/>
                  <a:pt x="69" y="168"/>
                  <a:pt x="72" y="166"/>
                </a:cubicBezTo>
                <a:cubicBezTo>
                  <a:pt x="77" y="163"/>
                  <a:pt x="83" y="167"/>
                  <a:pt x="85" y="159"/>
                </a:cubicBezTo>
                <a:cubicBezTo>
                  <a:pt x="87" y="154"/>
                  <a:pt x="98" y="150"/>
                  <a:pt x="92" y="141"/>
                </a:cubicBezTo>
                <a:cubicBezTo>
                  <a:pt x="90" y="137"/>
                  <a:pt x="94" y="123"/>
                  <a:pt x="95" y="118"/>
                </a:cubicBezTo>
                <a:cubicBezTo>
                  <a:pt x="97" y="109"/>
                  <a:pt x="99" y="100"/>
                  <a:pt x="105" y="92"/>
                </a:cubicBezTo>
                <a:cubicBezTo>
                  <a:pt x="108" y="88"/>
                  <a:pt x="108" y="77"/>
                  <a:pt x="104" y="74"/>
                </a:cubicBezTo>
                <a:cubicBezTo>
                  <a:pt x="88" y="61"/>
                  <a:pt x="104" y="58"/>
                  <a:pt x="109" y="45"/>
                </a:cubicBezTo>
                <a:cubicBezTo>
                  <a:pt x="112" y="38"/>
                  <a:pt x="110" y="29"/>
                  <a:pt x="106" y="23"/>
                </a:cubicBezTo>
                <a:cubicBezTo>
                  <a:pt x="104" y="20"/>
                  <a:pt x="100" y="16"/>
                  <a:pt x="100" y="12"/>
                </a:cubicBezTo>
                <a:cubicBezTo>
                  <a:pt x="93" y="0"/>
                  <a:pt x="93" y="0"/>
                  <a:pt x="93" y="0"/>
                </a:cubicBezTo>
                <a:cubicBezTo>
                  <a:pt x="93" y="0"/>
                  <a:pt x="93" y="0"/>
                  <a:pt x="93" y="0"/>
                </a:cubicBezTo>
                <a:cubicBezTo>
                  <a:pt x="78" y="5"/>
                  <a:pt x="73" y="21"/>
                  <a:pt x="79" y="35"/>
                </a:cubicBezTo>
                <a:cubicBezTo>
                  <a:pt x="84" y="50"/>
                  <a:pt x="81" y="63"/>
                  <a:pt x="72" y="76"/>
                </a:cubicBezTo>
                <a:cubicBezTo>
                  <a:pt x="60" y="111"/>
                  <a:pt x="60" y="111"/>
                  <a:pt x="60" y="111"/>
                </a:cubicBezTo>
                <a:cubicBezTo>
                  <a:pt x="60" y="111"/>
                  <a:pt x="60" y="111"/>
                  <a:pt x="60" y="111"/>
                </a:cubicBezTo>
                <a:cubicBezTo>
                  <a:pt x="60" y="115"/>
                  <a:pt x="57" y="124"/>
                  <a:pt x="55" y="127"/>
                </a:cubicBezTo>
                <a:cubicBezTo>
                  <a:pt x="53" y="131"/>
                  <a:pt x="50" y="135"/>
                  <a:pt x="48" y="139"/>
                </a:cubicBezTo>
                <a:cubicBezTo>
                  <a:pt x="45" y="145"/>
                  <a:pt x="40" y="151"/>
                  <a:pt x="39" y="157"/>
                </a:cubicBezTo>
                <a:cubicBezTo>
                  <a:pt x="37" y="168"/>
                  <a:pt x="42" y="169"/>
                  <a:pt x="31" y="176"/>
                </a:cubicBezTo>
                <a:cubicBezTo>
                  <a:pt x="30" y="178"/>
                  <a:pt x="27" y="180"/>
                  <a:pt x="26" y="182"/>
                </a:cubicBezTo>
                <a:cubicBezTo>
                  <a:pt x="26" y="185"/>
                  <a:pt x="30" y="188"/>
                  <a:pt x="30" y="192"/>
                </a:cubicBezTo>
                <a:cubicBezTo>
                  <a:pt x="30" y="193"/>
                  <a:pt x="26" y="194"/>
                  <a:pt x="25" y="196"/>
                </a:cubicBezTo>
                <a:cubicBezTo>
                  <a:pt x="24" y="197"/>
                  <a:pt x="23" y="201"/>
                  <a:pt x="23" y="203"/>
                </a:cubicBezTo>
                <a:cubicBezTo>
                  <a:pt x="23" y="206"/>
                  <a:pt x="29" y="202"/>
                  <a:pt x="31" y="204"/>
                </a:cubicBezTo>
                <a:cubicBezTo>
                  <a:pt x="33" y="206"/>
                  <a:pt x="29" y="212"/>
                  <a:pt x="28" y="214"/>
                </a:cubicBezTo>
                <a:cubicBezTo>
                  <a:pt x="29" y="221"/>
                  <a:pt x="18" y="216"/>
                  <a:pt x="23" y="222"/>
                </a:cubicBezTo>
                <a:cubicBezTo>
                  <a:pt x="25" y="223"/>
                  <a:pt x="28" y="226"/>
                  <a:pt x="26" y="229"/>
                </a:cubicBezTo>
                <a:cubicBezTo>
                  <a:pt x="23" y="232"/>
                  <a:pt x="14" y="224"/>
                  <a:pt x="16" y="234"/>
                </a:cubicBezTo>
                <a:cubicBezTo>
                  <a:pt x="17" y="238"/>
                  <a:pt x="36" y="234"/>
                  <a:pt x="23" y="241"/>
                </a:cubicBezTo>
                <a:cubicBezTo>
                  <a:pt x="18" y="244"/>
                  <a:pt x="12" y="238"/>
                  <a:pt x="12" y="246"/>
                </a:cubicBezTo>
                <a:cubicBezTo>
                  <a:pt x="12" y="255"/>
                  <a:pt x="6" y="265"/>
                  <a:pt x="2" y="272"/>
                </a:cubicBezTo>
                <a:cubicBezTo>
                  <a:pt x="0" y="275"/>
                  <a:pt x="1" y="281"/>
                  <a:pt x="0" y="2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0" name="Freeform 69"/>
          <p:cNvSpPr>
            <a:spLocks/>
          </p:cNvSpPr>
          <p:nvPr/>
        </p:nvSpPr>
        <p:spPr bwMode="auto">
          <a:xfrm>
            <a:off x="7777713" y="4480528"/>
            <a:ext cx="325386" cy="527590"/>
          </a:xfrm>
          <a:custGeom>
            <a:avLst/>
            <a:gdLst/>
            <a:ahLst/>
            <a:cxnLst>
              <a:cxn ang="0">
                <a:pos x="47" y="52"/>
              </a:cxn>
              <a:cxn ang="0">
                <a:pos x="54" y="64"/>
              </a:cxn>
              <a:cxn ang="0">
                <a:pos x="60" y="75"/>
              </a:cxn>
              <a:cxn ang="0">
                <a:pos x="63" y="97"/>
              </a:cxn>
              <a:cxn ang="0">
                <a:pos x="58" y="126"/>
              </a:cxn>
              <a:cxn ang="0">
                <a:pos x="59" y="144"/>
              </a:cxn>
              <a:cxn ang="0">
                <a:pos x="49" y="170"/>
              </a:cxn>
              <a:cxn ang="0">
                <a:pos x="46" y="193"/>
              </a:cxn>
              <a:cxn ang="0">
                <a:pos x="39" y="211"/>
              </a:cxn>
              <a:cxn ang="0">
                <a:pos x="26" y="218"/>
              </a:cxn>
              <a:cxn ang="0">
                <a:pos x="20" y="230"/>
              </a:cxn>
              <a:cxn ang="0">
                <a:pos x="6" y="243"/>
              </a:cxn>
              <a:cxn ang="0">
                <a:pos x="3" y="262"/>
              </a:cxn>
              <a:cxn ang="0">
                <a:pos x="8" y="270"/>
              </a:cxn>
              <a:cxn ang="0">
                <a:pos x="25" y="283"/>
              </a:cxn>
              <a:cxn ang="0">
                <a:pos x="25" y="283"/>
              </a:cxn>
              <a:cxn ang="0">
                <a:pos x="36" y="267"/>
              </a:cxn>
              <a:cxn ang="0">
                <a:pos x="50" y="260"/>
              </a:cxn>
              <a:cxn ang="0">
                <a:pos x="70" y="269"/>
              </a:cxn>
              <a:cxn ang="0">
                <a:pos x="103" y="265"/>
              </a:cxn>
              <a:cxn ang="0">
                <a:pos x="103" y="265"/>
              </a:cxn>
              <a:cxn ang="0">
                <a:pos x="103" y="238"/>
              </a:cxn>
              <a:cxn ang="0">
                <a:pos x="105" y="211"/>
              </a:cxn>
              <a:cxn ang="0">
                <a:pos x="105" y="190"/>
              </a:cxn>
              <a:cxn ang="0">
                <a:pos x="120" y="159"/>
              </a:cxn>
              <a:cxn ang="0">
                <a:pos x="119" y="158"/>
              </a:cxn>
              <a:cxn ang="0">
                <a:pos x="113" y="155"/>
              </a:cxn>
              <a:cxn ang="0">
                <a:pos x="107" y="148"/>
              </a:cxn>
              <a:cxn ang="0">
                <a:pos x="108" y="133"/>
              </a:cxn>
              <a:cxn ang="0">
                <a:pos x="121" y="133"/>
              </a:cxn>
              <a:cxn ang="0">
                <a:pos x="130" y="132"/>
              </a:cxn>
              <a:cxn ang="0">
                <a:pos x="120" y="101"/>
              </a:cxn>
              <a:cxn ang="0">
                <a:pos x="143" y="65"/>
              </a:cxn>
              <a:cxn ang="0">
                <a:pos x="159" y="41"/>
              </a:cxn>
              <a:cxn ang="0">
                <a:pos x="168" y="30"/>
              </a:cxn>
              <a:cxn ang="0">
                <a:pos x="173" y="31"/>
              </a:cxn>
              <a:cxn ang="0">
                <a:pos x="172" y="11"/>
              </a:cxn>
              <a:cxn ang="0">
                <a:pos x="172" y="8"/>
              </a:cxn>
              <a:cxn ang="0">
                <a:pos x="172" y="8"/>
              </a:cxn>
              <a:cxn ang="0">
                <a:pos x="155" y="11"/>
              </a:cxn>
              <a:cxn ang="0">
                <a:pos x="139" y="12"/>
              </a:cxn>
              <a:cxn ang="0">
                <a:pos x="127" y="13"/>
              </a:cxn>
              <a:cxn ang="0">
                <a:pos x="113" y="8"/>
              </a:cxn>
              <a:cxn ang="0">
                <a:pos x="101" y="0"/>
              </a:cxn>
              <a:cxn ang="0">
                <a:pos x="101" y="0"/>
              </a:cxn>
              <a:cxn ang="0">
                <a:pos x="93" y="5"/>
              </a:cxn>
              <a:cxn ang="0">
                <a:pos x="87" y="17"/>
              </a:cxn>
              <a:cxn ang="0">
                <a:pos x="73" y="18"/>
              </a:cxn>
              <a:cxn ang="0">
                <a:pos x="71" y="38"/>
              </a:cxn>
              <a:cxn ang="0">
                <a:pos x="59" y="44"/>
              </a:cxn>
              <a:cxn ang="0">
                <a:pos x="50" y="51"/>
              </a:cxn>
              <a:cxn ang="0">
                <a:pos x="47" y="52"/>
              </a:cxn>
            </a:cxnLst>
            <a:rect l="0" t="0" r="r" b="b"/>
            <a:pathLst>
              <a:path w="174" h="283">
                <a:moveTo>
                  <a:pt x="47" y="52"/>
                </a:moveTo>
                <a:cubicBezTo>
                  <a:pt x="54" y="64"/>
                  <a:pt x="54" y="64"/>
                  <a:pt x="54" y="64"/>
                </a:cubicBezTo>
                <a:cubicBezTo>
                  <a:pt x="54" y="68"/>
                  <a:pt x="58" y="72"/>
                  <a:pt x="60" y="75"/>
                </a:cubicBezTo>
                <a:cubicBezTo>
                  <a:pt x="64" y="81"/>
                  <a:pt x="66" y="90"/>
                  <a:pt x="63" y="97"/>
                </a:cubicBezTo>
                <a:cubicBezTo>
                  <a:pt x="58" y="110"/>
                  <a:pt x="42" y="113"/>
                  <a:pt x="58" y="126"/>
                </a:cubicBezTo>
                <a:cubicBezTo>
                  <a:pt x="62" y="129"/>
                  <a:pt x="62" y="140"/>
                  <a:pt x="59" y="144"/>
                </a:cubicBezTo>
                <a:cubicBezTo>
                  <a:pt x="53" y="152"/>
                  <a:pt x="51" y="161"/>
                  <a:pt x="49" y="170"/>
                </a:cubicBezTo>
                <a:cubicBezTo>
                  <a:pt x="48" y="175"/>
                  <a:pt x="44" y="189"/>
                  <a:pt x="46" y="193"/>
                </a:cubicBezTo>
                <a:cubicBezTo>
                  <a:pt x="52" y="202"/>
                  <a:pt x="41" y="206"/>
                  <a:pt x="39" y="211"/>
                </a:cubicBezTo>
                <a:cubicBezTo>
                  <a:pt x="37" y="219"/>
                  <a:pt x="31" y="215"/>
                  <a:pt x="26" y="218"/>
                </a:cubicBezTo>
                <a:cubicBezTo>
                  <a:pt x="23" y="220"/>
                  <a:pt x="21" y="226"/>
                  <a:pt x="20" y="230"/>
                </a:cubicBezTo>
                <a:cubicBezTo>
                  <a:pt x="17" y="236"/>
                  <a:pt x="10" y="238"/>
                  <a:pt x="6" y="243"/>
                </a:cubicBezTo>
                <a:cubicBezTo>
                  <a:pt x="0" y="249"/>
                  <a:pt x="2" y="254"/>
                  <a:pt x="3" y="262"/>
                </a:cubicBezTo>
                <a:cubicBezTo>
                  <a:pt x="5" y="265"/>
                  <a:pt x="6" y="268"/>
                  <a:pt x="8" y="270"/>
                </a:cubicBezTo>
                <a:cubicBezTo>
                  <a:pt x="11" y="276"/>
                  <a:pt x="20" y="278"/>
                  <a:pt x="25" y="283"/>
                </a:cubicBezTo>
                <a:cubicBezTo>
                  <a:pt x="25" y="283"/>
                  <a:pt x="25" y="283"/>
                  <a:pt x="25" y="283"/>
                </a:cubicBezTo>
                <a:cubicBezTo>
                  <a:pt x="29" y="278"/>
                  <a:pt x="28" y="270"/>
                  <a:pt x="36" y="267"/>
                </a:cubicBezTo>
                <a:cubicBezTo>
                  <a:pt x="40" y="266"/>
                  <a:pt x="46" y="259"/>
                  <a:pt x="50" y="260"/>
                </a:cubicBezTo>
                <a:cubicBezTo>
                  <a:pt x="59" y="261"/>
                  <a:pt x="59" y="275"/>
                  <a:pt x="70" y="269"/>
                </a:cubicBezTo>
                <a:cubicBezTo>
                  <a:pt x="78" y="264"/>
                  <a:pt x="94" y="265"/>
                  <a:pt x="103" y="265"/>
                </a:cubicBezTo>
                <a:cubicBezTo>
                  <a:pt x="103" y="265"/>
                  <a:pt x="103" y="265"/>
                  <a:pt x="103" y="265"/>
                </a:cubicBezTo>
                <a:cubicBezTo>
                  <a:pt x="100" y="255"/>
                  <a:pt x="100" y="245"/>
                  <a:pt x="103" y="238"/>
                </a:cubicBezTo>
                <a:cubicBezTo>
                  <a:pt x="107" y="231"/>
                  <a:pt x="104" y="219"/>
                  <a:pt x="105" y="211"/>
                </a:cubicBezTo>
                <a:cubicBezTo>
                  <a:pt x="106" y="203"/>
                  <a:pt x="109" y="197"/>
                  <a:pt x="105" y="190"/>
                </a:cubicBezTo>
                <a:cubicBezTo>
                  <a:pt x="99" y="179"/>
                  <a:pt x="109" y="162"/>
                  <a:pt x="120" y="159"/>
                </a:cubicBezTo>
                <a:cubicBezTo>
                  <a:pt x="120" y="158"/>
                  <a:pt x="120" y="158"/>
                  <a:pt x="119" y="158"/>
                </a:cubicBezTo>
                <a:cubicBezTo>
                  <a:pt x="118" y="158"/>
                  <a:pt x="113" y="156"/>
                  <a:pt x="113" y="155"/>
                </a:cubicBezTo>
                <a:cubicBezTo>
                  <a:pt x="112" y="150"/>
                  <a:pt x="111" y="150"/>
                  <a:pt x="107" y="148"/>
                </a:cubicBezTo>
                <a:cubicBezTo>
                  <a:pt x="105" y="143"/>
                  <a:pt x="101" y="136"/>
                  <a:pt x="108" y="133"/>
                </a:cubicBezTo>
                <a:cubicBezTo>
                  <a:pt x="110" y="132"/>
                  <a:pt x="119" y="131"/>
                  <a:pt x="121" y="133"/>
                </a:cubicBezTo>
                <a:cubicBezTo>
                  <a:pt x="125" y="133"/>
                  <a:pt x="126" y="133"/>
                  <a:pt x="130" y="132"/>
                </a:cubicBezTo>
                <a:cubicBezTo>
                  <a:pt x="130" y="118"/>
                  <a:pt x="116" y="116"/>
                  <a:pt x="120" y="101"/>
                </a:cubicBezTo>
                <a:cubicBezTo>
                  <a:pt x="124" y="88"/>
                  <a:pt x="135" y="75"/>
                  <a:pt x="143" y="65"/>
                </a:cubicBezTo>
                <a:cubicBezTo>
                  <a:pt x="149" y="57"/>
                  <a:pt x="159" y="52"/>
                  <a:pt x="159" y="41"/>
                </a:cubicBezTo>
                <a:cubicBezTo>
                  <a:pt x="159" y="35"/>
                  <a:pt x="162" y="31"/>
                  <a:pt x="168" y="30"/>
                </a:cubicBezTo>
                <a:cubicBezTo>
                  <a:pt x="169" y="30"/>
                  <a:pt x="172" y="32"/>
                  <a:pt x="173" y="31"/>
                </a:cubicBezTo>
                <a:cubicBezTo>
                  <a:pt x="174" y="30"/>
                  <a:pt x="171" y="15"/>
                  <a:pt x="172" y="11"/>
                </a:cubicBezTo>
                <a:cubicBezTo>
                  <a:pt x="172" y="10"/>
                  <a:pt x="172" y="9"/>
                  <a:pt x="172" y="8"/>
                </a:cubicBezTo>
                <a:cubicBezTo>
                  <a:pt x="172" y="8"/>
                  <a:pt x="172" y="8"/>
                  <a:pt x="172" y="8"/>
                </a:cubicBezTo>
                <a:cubicBezTo>
                  <a:pt x="167" y="8"/>
                  <a:pt x="160" y="8"/>
                  <a:pt x="155" y="11"/>
                </a:cubicBezTo>
                <a:cubicBezTo>
                  <a:pt x="149" y="15"/>
                  <a:pt x="145" y="13"/>
                  <a:pt x="139" y="12"/>
                </a:cubicBezTo>
                <a:cubicBezTo>
                  <a:pt x="135" y="11"/>
                  <a:pt x="131" y="13"/>
                  <a:pt x="127" y="13"/>
                </a:cubicBezTo>
                <a:cubicBezTo>
                  <a:pt x="122" y="13"/>
                  <a:pt x="118" y="10"/>
                  <a:pt x="113" y="8"/>
                </a:cubicBezTo>
                <a:cubicBezTo>
                  <a:pt x="101" y="0"/>
                  <a:pt x="101" y="0"/>
                  <a:pt x="101" y="0"/>
                </a:cubicBezTo>
                <a:cubicBezTo>
                  <a:pt x="101" y="0"/>
                  <a:pt x="101" y="0"/>
                  <a:pt x="101" y="0"/>
                </a:cubicBezTo>
                <a:cubicBezTo>
                  <a:pt x="98" y="1"/>
                  <a:pt x="95" y="0"/>
                  <a:pt x="93" y="5"/>
                </a:cubicBezTo>
                <a:cubicBezTo>
                  <a:pt x="92" y="7"/>
                  <a:pt x="90" y="17"/>
                  <a:pt x="87" y="17"/>
                </a:cubicBezTo>
                <a:cubicBezTo>
                  <a:pt x="83" y="17"/>
                  <a:pt x="73" y="9"/>
                  <a:pt x="73" y="18"/>
                </a:cubicBezTo>
                <a:cubicBezTo>
                  <a:pt x="73" y="25"/>
                  <a:pt x="81" y="33"/>
                  <a:pt x="71" y="38"/>
                </a:cubicBezTo>
                <a:cubicBezTo>
                  <a:pt x="68" y="44"/>
                  <a:pt x="65" y="44"/>
                  <a:pt x="59" y="44"/>
                </a:cubicBezTo>
                <a:cubicBezTo>
                  <a:pt x="55" y="44"/>
                  <a:pt x="54" y="49"/>
                  <a:pt x="50" y="51"/>
                </a:cubicBezTo>
                <a:cubicBezTo>
                  <a:pt x="49" y="51"/>
                  <a:pt x="48" y="51"/>
                  <a:pt x="47" y="5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1" name="Freeform 70"/>
          <p:cNvSpPr>
            <a:spLocks/>
          </p:cNvSpPr>
          <p:nvPr/>
        </p:nvSpPr>
        <p:spPr bwMode="auto">
          <a:xfrm>
            <a:off x="7986890" y="5115030"/>
            <a:ext cx="418353" cy="543859"/>
          </a:xfrm>
          <a:custGeom>
            <a:avLst/>
            <a:gdLst/>
            <a:ahLst/>
            <a:cxnLst>
              <a:cxn ang="0">
                <a:pos x="192" y="286"/>
              </a:cxn>
              <a:cxn ang="0">
                <a:pos x="202" y="285"/>
              </a:cxn>
              <a:cxn ang="0">
                <a:pos x="225" y="275"/>
              </a:cxn>
              <a:cxn ang="0">
                <a:pos x="225" y="275"/>
              </a:cxn>
              <a:cxn ang="0">
                <a:pos x="222" y="255"/>
              </a:cxn>
              <a:cxn ang="0">
                <a:pos x="211" y="204"/>
              </a:cxn>
              <a:cxn ang="0">
                <a:pos x="189" y="162"/>
              </a:cxn>
              <a:cxn ang="0">
                <a:pos x="189" y="162"/>
              </a:cxn>
              <a:cxn ang="0">
                <a:pos x="188" y="184"/>
              </a:cxn>
              <a:cxn ang="0">
                <a:pos x="174" y="169"/>
              </a:cxn>
              <a:cxn ang="0">
                <a:pos x="159" y="155"/>
              </a:cxn>
              <a:cxn ang="0">
                <a:pos x="143" y="97"/>
              </a:cxn>
              <a:cxn ang="0">
                <a:pos x="141" y="66"/>
              </a:cxn>
              <a:cxn ang="0">
                <a:pos x="138" y="40"/>
              </a:cxn>
              <a:cxn ang="0">
                <a:pos x="133" y="26"/>
              </a:cxn>
              <a:cxn ang="0">
                <a:pos x="129" y="4"/>
              </a:cxn>
              <a:cxn ang="0">
                <a:pos x="122" y="1"/>
              </a:cxn>
              <a:cxn ang="0">
                <a:pos x="111" y="0"/>
              </a:cxn>
              <a:cxn ang="0">
                <a:pos x="111" y="0"/>
              </a:cxn>
              <a:cxn ang="0">
                <a:pos x="110" y="16"/>
              </a:cxn>
              <a:cxn ang="0">
                <a:pos x="105" y="26"/>
              </a:cxn>
              <a:cxn ang="0">
                <a:pos x="101" y="34"/>
              </a:cxn>
              <a:cxn ang="0">
                <a:pos x="112" y="50"/>
              </a:cxn>
              <a:cxn ang="0">
                <a:pos x="105" y="64"/>
              </a:cxn>
              <a:cxn ang="0">
                <a:pos x="98" y="73"/>
              </a:cxn>
              <a:cxn ang="0">
                <a:pos x="81" y="78"/>
              </a:cxn>
              <a:cxn ang="0">
                <a:pos x="65" y="94"/>
              </a:cxn>
              <a:cxn ang="0">
                <a:pos x="58" y="122"/>
              </a:cxn>
              <a:cxn ang="0">
                <a:pos x="48" y="145"/>
              </a:cxn>
              <a:cxn ang="0">
                <a:pos x="38" y="160"/>
              </a:cxn>
              <a:cxn ang="0">
                <a:pos x="8" y="184"/>
              </a:cxn>
              <a:cxn ang="0">
                <a:pos x="23" y="200"/>
              </a:cxn>
              <a:cxn ang="0">
                <a:pos x="23" y="200"/>
              </a:cxn>
              <a:cxn ang="0">
                <a:pos x="26" y="212"/>
              </a:cxn>
              <a:cxn ang="0">
                <a:pos x="36" y="229"/>
              </a:cxn>
              <a:cxn ang="0">
                <a:pos x="39" y="240"/>
              </a:cxn>
              <a:cxn ang="0">
                <a:pos x="42" y="259"/>
              </a:cxn>
              <a:cxn ang="0">
                <a:pos x="36" y="274"/>
              </a:cxn>
              <a:cxn ang="0">
                <a:pos x="36" y="274"/>
              </a:cxn>
              <a:cxn ang="0">
                <a:pos x="47" y="282"/>
              </a:cxn>
              <a:cxn ang="0">
                <a:pos x="68" y="284"/>
              </a:cxn>
              <a:cxn ang="0">
                <a:pos x="83" y="264"/>
              </a:cxn>
              <a:cxn ang="0">
                <a:pos x="96" y="261"/>
              </a:cxn>
              <a:cxn ang="0">
                <a:pos x="107" y="272"/>
              </a:cxn>
              <a:cxn ang="0">
                <a:pos x="107" y="289"/>
              </a:cxn>
              <a:cxn ang="0">
                <a:pos x="107" y="289"/>
              </a:cxn>
              <a:cxn ang="0">
                <a:pos x="119" y="288"/>
              </a:cxn>
              <a:cxn ang="0">
                <a:pos x="136" y="284"/>
              </a:cxn>
              <a:cxn ang="0">
                <a:pos x="152" y="285"/>
              </a:cxn>
              <a:cxn ang="0">
                <a:pos x="170" y="293"/>
              </a:cxn>
              <a:cxn ang="0">
                <a:pos x="192" y="286"/>
              </a:cxn>
            </a:cxnLst>
            <a:rect l="0" t="0" r="r" b="b"/>
            <a:pathLst>
              <a:path w="225" h="293">
                <a:moveTo>
                  <a:pt x="192" y="286"/>
                </a:moveTo>
                <a:cubicBezTo>
                  <a:pt x="195" y="287"/>
                  <a:pt x="199" y="289"/>
                  <a:pt x="202" y="285"/>
                </a:cubicBezTo>
                <a:cubicBezTo>
                  <a:pt x="207" y="280"/>
                  <a:pt x="217" y="276"/>
                  <a:pt x="225" y="275"/>
                </a:cubicBezTo>
                <a:cubicBezTo>
                  <a:pt x="225" y="275"/>
                  <a:pt x="225" y="275"/>
                  <a:pt x="225" y="275"/>
                </a:cubicBezTo>
                <a:cubicBezTo>
                  <a:pt x="222" y="255"/>
                  <a:pt x="222" y="255"/>
                  <a:pt x="222" y="255"/>
                </a:cubicBezTo>
                <a:cubicBezTo>
                  <a:pt x="211" y="204"/>
                  <a:pt x="211" y="204"/>
                  <a:pt x="211" y="204"/>
                </a:cubicBezTo>
                <a:cubicBezTo>
                  <a:pt x="210" y="197"/>
                  <a:pt x="199" y="160"/>
                  <a:pt x="189" y="162"/>
                </a:cubicBezTo>
                <a:cubicBezTo>
                  <a:pt x="189" y="162"/>
                  <a:pt x="189" y="162"/>
                  <a:pt x="189" y="162"/>
                </a:cubicBezTo>
                <a:cubicBezTo>
                  <a:pt x="189" y="169"/>
                  <a:pt x="189" y="177"/>
                  <a:pt x="188" y="184"/>
                </a:cubicBezTo>
                <a:cubicBezTo>
                  <a:pt x="184" y="184"/>
                  <a:pt x="176" y="173"/>
                  <a:pt x="174" y="169"/>
                </a:cubicBezTo>
                <a:cubicBezTo>
                  <a:pt x="170" y="164"/>
                  <a:pt x="163" y="161"/>
                  <a:pt x="159" y="155"/>
                </a:cubicBezTo>
                <a:cubicBezTo>
                  <a:pt x="148" y="141"/>
                  <a:pt x="144" y="115"/>
                  <a:pt x="143" y="97"/>
                </a:cubicBezTo>
                <a:cubicBezTo>
                  <a:pt x="142" y="87"/>
                  <a:pt x="143" y="76"/>
                  <a:pt x="141" y="66"/>
                </a:cubicBezTo>
                <a:cubicBezTo>
                  <a:pt x="139" y="58"/>
                  <a:pt x="143" y="47"/>
                  <a:pt x="138" y="40"/>
                </a:cubicBezTo>
                <a:cubicBezTo>
                  <a:pt x="135" y="34"/>
                  <a:pt x="135" y="32"/>
                  <a:pt x="133" y="26"/>
                </a:cubicBezTo>
                <a:cubicBezTo>
                  <a:pt x="132" y="18"/>
                  <a:pt x="129" y="12"/>
                  <a:pt x="129" y="4"/>
                </a:cubicBezTo>
                <a:cubicBezTo>
                  <a:pt x="127" y="3"/>
                  <a:pt x="125" y="2"/>
                  <a:pt x="122" y="1"/>
                </a:cubicBezTo>
                <a:cubicBezTo>
                  <a:pt x="120" y="1"/>
                  <a:pt x="115" y="1"/>
                  <a:pt x="111" y="0"/>
                </a:cubicBezTo>
                <a:cubicBezTo>
                  <a:pt x="111" y="0"/>
                  <a:pt x="111" y="0"/>
                  <a:pt x="111" y="0"/>
                </a:cubicBezTo>
                <a:cubicBezTo>
                  <a:pt x="110" y="4"/>
                  <a:pt x="110" y="12"/>
                  <a:pt x="110" y="16"/>
                </a:cubicBezTo>
                <a:cubicBezTo>
                  <a:pt x="110" y="20"/>
                  <a:pt x="107" y="23"/>
                  <a:pt x="105" y="26"/>
                </a:cubicBezTo>
                <a:cubicBezTo>
                  <a:pt x="103" y="29"/>
                  <a:pt x="102" y="31"/>
                  <a:pt x="101" y="34"/>
                </a:cubicBezTo>
                <a:cubicBezTo>
                  <a:pt x="103" y="43"/>
                  <a:pt x="107" y="44"/>
                  <a:pt x="112" y="50"/>
                </a:cubicBezTo>
                <a:cubicBezTo>
                  <a:pt x="115" y="53"/>
                  <a:pt x="107" y="62"/>
                  <a:pt x="105" y="64"/>
                </a:cubicBezTo>
                <a:cubicBezTo>
                  <a:pt x="101" y="69"/>
                  <a:pt x="101" y="69"/>
                  <a:pt x="98" y="73"/>
                </a:cubicBezTo>
                <a:cubicBezTo>
                  <a:pt x="95" y="79"/>
                  <a:pt x="86" y="77"/>
                  <a:pt x="81" y="78"/>
                </a:cubicBezTo>
                <a:cubicBezTo>
                  <a:pt x="79" y="79"/>
                  <a:pt x="66" y="92"/>
                  <a:pt x="65" y="94"/>
                </a:cubicBezTo>
                <a:cubicBezTo>
                  <a:pt x="60" y="105"/>
                  <a:pt x="66" y="112"/>
                  <a:pt x="58" y="122"/>
                </a:cubicBezTo>
                <a:cubicBezTo>
                  <a:pt x="55" y="130"/>
                  <a:pt x="52" y="138"/>
                  <a:pt x="48" y="145"/>
                </a:cubicBezTo>
                <a:cubicBezTo>
                  <a:pt x="46" y="149"/>
                  <a:pt x="42" y="157"/>
                  <a:pt x="38" y="160"/>
                </a:cubicBezTo>
                <a:cubicBezTo>
                  <a:pt x="30" y="168"/>
                  <a:pt x="0" y="166"/>
                  <a:pt x="8" y="184"/>
                </a:cubicBezTo>
                <a:cubicBezTo>
                  <a:pt x="11" y="191"/>
                  <a:pt x="20" y="194"/>
                  <a:pt x="23" y="200"/>
                </a:cubicBezTo>
                <a:cubicBezTo>
                  <a:pt x="23" y="200"/>
                  <a:pt x="23" y="200"/>
                  <a:pt x="23" y="200"/>
                </a:cubicBezTo>
                <a:cubicBezTo>
                  <a:pt x="26" y="212"/>
                  <a:pt x="26" y="212"/>
                  <a:pt x="26" y="212"/>
                </a:cubicBezTo>
                <a:cubicBezTo>
                  <a:pt x="23" y="220"/>
                  <a:pt x="30" y="225"/>
                  <a:pt x="36" y="229"/>
                </a:cubicBezTo>
                <a:cubicBezTo>
                  <a:pt x="36" y="232"/>
                  <a:pt x="39" y="236"/>
                  <a:pt x="39" y="240"/>
                </a:cubicBezTo>
                <a:cubicBezTo>
                  <a:pt x="40" y="246"/>
                  <a:pt x="44" y="253"/>
                  <a:pt x="42" y="259"/>
                </a:cubicBezTo>
                <a:cubicBezTo>
                  <a:pt x="41" y="264"/>
                  <a:pt x="36" y="269"/>
                  <a:pt x="36" y="274"/>
                </a:cubicBezTo>
                <a:cubicBezTo>
                  <a:pt x="36" y="274"/>
                  <a:pt x="36" y="274"/>
                  <a:pt x="36" y="274"/>
                </a:cubicBezTo>
                <a:cubicBezTo>
                  <a:pt x="42" y="277"/>
                  <a:pt x="44" y="276"/>
                  <a:pt x="47" y="282"/>
                </a:cubicBezTo>
                <a:cubicBezTo>
                  <a:pt x="51" y="288"/>
                  <a:pt x="65" y="292"/>
                  <a:pt x="68" y="284"/>
                </a:cubicBezTo>
                <a:cubicBezTo>
                  <a:pt x="71" y="278"/>
                  <a:pt x="78" y="268"/>
                  <a:pt x="83" y="264"/>
                </a:cubicBezTo>
                <a:cubicBezTo>
                  <a:pt x="89" y="259"/>
                  <a:pt x="90" y="261"/>
                  <a:pt x="96" y="261"/>
                </a:cubicBezTo>
                <a:cubicBezTo>
                  <a:pt x="107" y="262"/>
                  <a:pt x="108" y="261"/>
                  <a:pt x="107" y="272"/>
                </a:cubicBezTo>
                <a:cubicBezTo>
                  <a:pt x="106" y="276"/>
                  <a:pt x="105" y="285"/>
                  <a:pt x="107" y="289"/>
                </a:cubicBezTo>
                <a:cubicBezTo>
                  <a:pt x="107" y="289"/>
                  <a:pt x="107" y="289"/>
                  <a:pt x="107" y="289"/>
                </a:cubicBezTo>
                <a:cubicBezTo>
                  <a:pt x="111" y="290"/>
                  <a:pt x="116" y="292"/>
                  <a:pt x="119" y="288"/>
                </a:cubicBezTo>
                <a:cubicBezTo>
                  <a:pt x="123" y="280"/>
                  <a:pt x="129" y="283"/>
                  <a:pt x="136" y="284"/>
                </a:cubicBezTo>
                <a:cubicBezTo>
                  <a:pt x="141" y="285"/>
                  <a:pt x="146" y="284"/>
                  <a:pt x="152" y="285"/>
                </a:cubicBezTo>
                <a:cubicBezTo>
                  <a:pt x="159" y="288"/>
                  <a:pt x="161" y="293"/>
                  <a:pt x="170" y="293"/>
                </a:cubicBezTo>
                <a:cubicBezTo>
                  <a:pt x="178" y="293"/>
                  <a:pt x="184" y="287"/>
                  <a:pt x="192" y="28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2" name="Freeform 71"/>
          <p:cNvSpPr>
            <a:spLocks/>
          </p:cNvSpPr>
          <p:nvPr/>
        </p:nvSpPr>
        <p:spPr bwMode="auto">
          <a:xfrm>
            <a:off x="8302979" y="5626350"/>
            <a:ext cx="378843" cy="601964"/>
          </a:xfrm>
          <a:custGeom>
            <a:avLst/>
            <a:gdLst/>
            <a:ahLst/>
            <a:cxnLst>
              <a:cxn ang="0">
                <a:pos x="22" y="11"/>
              </a:cxn>
              <a:cxn ang="0">
                <a:pos x="32" y="10"/>
              </a:cxn>
              <a:cxn ang="0">
                <a:pos x="55" y="0"/>
              </a:cxn>
              <a:cxn ang="0">
                <a:pos x="55" y="0"/>
              </a:cxn>
              <a:cxn ang="0">
                <a:pos x="56" y="7"/>
              </a:cxn>
              <a:cxn ang="0">
                <a:pos x="61" y="35"/>
              </a:cxn>
              <a:cxn ang="0">
                <a:pos x="65" y="59"/>
              </a:cxn>
              <a:cxn ang="0">
                <a:pos x="79" y="98"/>
              </a:cxn>
              <a:cxn ang="0">
                <a:pos x="99" y="141"/>
              </a:cxn>
              <a:cxn ang="0">
                <a:pos x="122" y="169"/>
              </a:cxn>
              <a:cxn ang="0">
                <a:pos x="170" y="206"/>
              </a:cxn>
              <a:cxn ang="0">
                <a:pos x="195" y="216"/>
              </a:cxn>
              <a:cxn ang="0">
                <a:pos x="195" y="216"/>
              </a:cxn>
              <a:cxn ang="0">
                <a:pos x="190" y="231"/>
              </a:cxn>
              <a:cxn ang="0">
                <a:pos x="191" y="242"/>
              </a:cxn>
              <a:cxn ang="0">
                <a:pos x="203" y="260"/>
              </a:cxn>
              <a:cxn ang="0">
                <a:pos x="203" y="260"/>
              </a:cxn>
              <a:cxn ang="0">
                <a:pos x="195" y="279"/>
              </a:cxn>
              <a:cxn ang="0">
                <a:pos x="182" y="290"/>
              </a:cxn>
              <a:cxn ang="0">
                <a:pos x="165" y="322"/>
              </a:cxn>
              <a:cxn ang="0">
                <a:pos x="153" y="324"/>
              </a:cxn>
              <a:cxn ang="0">
                <a:pos x="153" y="324"/>
              </a:cxn>
              <a:cxn ang="0">
                <a:pos x="153" y="318"/>
              </a:cxn>
              <a:cxn ang="0">
                <a:pos x="150" y="308"/>
              </a:cxn>
              <a:cxn ang="0">
                <a:pos x="143" y="293"/>
              </a:cxn>
              <a:cxn ang="0">
                <a:pos x="132" y="286"/>
              </a:cxn>
              <a:cxn ang="0">
                <a:pos x="109" y="290"/>
              </a:cxn>
              <a:cxn ang="0">
                <a:pos x="84" y="280"/>
              </a:cxn>
              <a:cxn ang="0">
                <a:pos x="63" y="277"/>
              </a:cxn>
              <a:cxn ang="0">
                <a:pos x="48" y="261"/>
              </a:cxn>
              <a:cxn ang="0">
                <a:pos x="49" y="249"/>
              </a:cxn>
              <a:cxn ang="0">
                <a:pos x="37" y="244"/>
              </a:cxn>
              <a:cxn ang="0">
                <a:pos x="29" y="241"/>
              </a:cxn>
              <a:cxn ang="0">
                <a:pos x="29" y="241"/>
              </a:cxn>
              <a:cxn ang="0">
                <a:pos x="29" y="228"/>
              </a:cxn>
              <a:cxn ang="0">
                <a:pos x="26" y="220"/>
              </a:cxn>
              <a:cxn ang="0">
                <a:pos x="28" y="214"/>
              </a:cxn>
              <a:cxn ang="0">
                <a:pos x="29" y="209"/>
              </a:cxn>
              <a:cxn ang="0">
                <a:pos x="22" y="200"/>
              </a:cxn>
              <a:cxn ang="0">
                <a:pos x="9" y="198"/>
              </a:cxn>
              <a:cxn ang="0">
                <a:pos x="6" y="191"/>
              </a:cxn>
              <a:cxn ang="0">
                <a:pos x="1" y="182"/>
              </a:cxn>
              <a:cxn ang="0">
                <a:pos x="3" y="171"/>
              </a:cxn>
              <a:cxn ang="0">
                <a:pos x="0" y="163"/>
              </a:cxn>
              <a:cxn ang="0">
                <a:pos x="0" y="163"/>
              </a:cxn>
              <a:cxn ang="0">
                <a:pos x="5" y="156"/>
              </a:cxn>
              <a:cxn ang="0">
                <a:pos x="14" y="155"/>
              </a:cxn>
              <a:cxn ang="0">
                <a:pos x="21" y="152"/>
              </a:cxn>
              <a:cxn ang="0">
                <a:pos x="50" y="140"/>
              </a:cxn>
              <a:cxn ang="0">
                <a:pos x="59" y="131"/>
              </a:cxn>
              <a:cxn ang="0">
                <a:pos x="68" y="116"/>
              </a:cxn>
              <a:cxn ang="0">
                <a:pos x="64" y="105"/>
              </a:cxn>
              <a:cxn ang="0">
                <a:pos x="59" y="82"/>
              </a:cxn>
              <a:cxn ang="0">
                <a:pos x="35" y="73"/>
              </a:cxn>
              <a:cxn ang="0">
                <a:pos x="30" y="55"/>
              </a:cxn>
              <a:cxn ang="0">
                <a:pos x="28" y="41"/>
              </a:cxn>
              <a:cxn ang="0">
                <a:pos x="25" y="27"/>
              </a:cxn>
              <a:cxn ang="0">
                <a:pos x="22" y="11"/>
              </a:cxn>
            </a:cxnLst>
            <a:rect l="0" t="0" r="r" b="b"/>
            <a:pathLst>
              <a:path w="203" h="324">
                <a:moveTo>
                  <a:pt x="22" y="11"/>
                </a:moveTo>
                <a:cubicBezTo>
                  <a:pt x="25" y="12"/>
                  <a:pt x="29" y="14"/>
                  <a:pt x="32" y="10"/>
                </a:cubicBezTo>
                <a:cubicBezTo>
                  <a:pt x="37" y="5"/>
                  <a:pt x="47" y="1"/>
                  <a:pt x="55" y="0"/>
                </a:cubicBezTo>
                <a:cubicBezTo>
                  <a:pt x="55" y="0"/>
                  <a:pt x="55" y="0"/>
                  <a:pt x="55" y="0"/>
                </a:cubicBezTo>
                <a:cubicBezTo>
                  <a:pt x="56" y="7"/>
                  <a:pt x="56" y="7"/>
                  <a:pt x="56" y="7"/>
                </a:cubicBezTo>
                <a:cubicBezTo>
                  <a:pt x="57" y="16"/>
                  <a:pt x="61" y="26"/>
                  <a:pt x="61" y="35"/>
                </a:cubicBezTo>
                <a:cubicBezTo>
                  <a:pt x="61" y="41"/>
                  <a:pt x="64" y="53"/>
                  <a:pt x="65" y="59"/>
                </a:cubicBezTo>
                <a:cubicBezTo>
                  <a:pt x="67" y="72"/>
                  <a:pt x="74" y="86"/>
                  <a:pt x="79" y="98"/>
                </a:cubicBezTo>
                <a:cubicBezTo>
                  <a:pt x="83" y="111"/>
                  <a:pt x="90" y="130"/>
                  <a:pt x="99" y="141"/>
                </a:cubicBezTo>
                <a:cubicBezTo>
                  <a:pt x="108" y="148"/>
                  <a:pt x="116" y="159"/>
                  <a:pt x="122" y="169"/>
                </a:cubicBezTo>
                <a:cubicBezTo>
                  <a:pt x="133" y="186"/>
                  <a:pt x="154" y="196"/>
                  <a:pt x="170" y="206"/>
                </a:cubicBezTo>
                <a:cubicBezTo>
                  <a:pt x="176" y="210"/>
                  <a:pt x="188" y="217"/>
                  <a:pt x="195" y="216"/>
                </a:cubicBezTo>
                <a:cubicBezTo>
                  <a:pt x="195" y="216"/>
                  <a:pt x="195" y="216"/>
                  <a:pt x="195" y="216"/>
                </a:cubicBezTo>
                <a:cubicBezTo>
                  <a:pt x="194" y="220"/>
                  <a:pt x="192" y="227"/>
                  <a:pt x="190" y="231"/>
                </a:cubicBezTo>
                <a:cubicBezTo>
                  <a:pt x="188" y="235"/>
                  <a:pt x="188" y="238"/>
                  <a:pt x="191" y="242"/>
                </a:cubicBezTo>
                <a:cubicBezTo>
                  <a:pt x="195" y="248"/>
                  <a:pt x="202" y="252"/>
                  <a:pt x="203" y="260"/>
                </a:cubicBezTo>
                <a:cubicBezTo>
                  <a:pt x="203" y="260"/>
                  <a:pt x="203" y="260"/>
                  <a:pt x="203" y="260"/>
                </a:cubicBezTo>
                <a:cubicBezTo>
                  <a:pt x="200" y="267"/>
                  <a:pt x="199" y="273"/>
                  <a:pt x="195" y="279"/>
                </a:cubicBezTo>
                <a:cubicBezTo>
                  <a:pt x="191" y="287"/>
                  <a:pt x="190" y="288"/>
                  <a:pt x="182" y="290"/>
                </a:cubicBezTo>
                <a:cubicBezTo>
                  <a:pt x="164" y="294"/>
                  <a:pt x="175" y="320"/>
                  <a:pt x="165" y="322"/>
                </a:cubicBezTo>
                <a:cubicBezTo>
                  <a:pt x="153" y="324"/>
                  <a:pt x="153" y="324"/>
                  <a:pt x="153" y="324"/>
                </a:cubicBezTo>
                <a:cubicBezTo>
                  <a:pt x="153" y="324"/>
                  <a:pt x="153" y="324"/>
                  <a:pt x="153" y="324"/>
                </a:cubicBezTo>
                <a:cubicBezTo>
                  <a:pt x="153" y="322"/>
                  <a:pt x="153" y="320"/>
                  <a:pt x="153" y="318"/>
                </a:cubicBezTo>
                <a:cubicBezTo>
                  <a:pt x="152" y="315"/>
                  <a:pt x="150" y="311"/>
                  <a:pt x="150" y="308"/>
                </a:cubicBezTo>
                <a:cubicBezTo>
                  <a:pt x="149" y="303"/>
                  <a:pt x="148" y="295"/>
                  <a:pt x="143" y="293"/>
                </a:cubicBezTo>
                <a:cubicBezTo>
                  <a:pt x="138" y="291"/>
                  <a:pt x="132" y="292"/>
                  <a:pt x="132" y="286"/>
                </a:cubicBezTo>
                <a:cubicBezTo>
                  <a:pt x="124" y="286"/>
                  <a:pt x="120" y="299"/>
                  <a:pt x="109" y="290"/>
                </a:cubicBezTo>
                <a:cubicBezTo>
                  <a:pt x="100" y="283"/>
                  <a:pt x="91" y="289"/>
                  <a:pt x="84" y="280"/>
                </a:cubicBezTo>
                <a:cubicBezTo>
                  <a:pt x="83" y="279"/>
                  <a:pt x="68" y="279"/>
                  <a:pt x="63" y="277"/>
                </a:cubicBezTo>
                <a:cubicBezTo>
                  <a:pt x="61" y="277"/>
                  <a:pt x="48" y="262"/>
                  <a:pt x="48" y="261"/>
                </a:cubicBezTo>
                <a:cubicBezTo>
                  <a:pt x="49" y="256"/>
                  <a:pt x="52" y="254"/>
                  <a:pt x="49" y="249"/>
                </a:cubicBezTo>
                <a:cubicBezTo>
                  <a:pt x="44" y="242"/>
                  <a:pt x="46" y="245"/>
                  <a:pt x="37" y="244"/>
                </a:cubicBezTo>
                <a:cubicBezTo>
                  <a:pt x="34" y="244"/>
                  <a:pt x="31" y="242"/>
                  <a:pt x="29" y="241"/>
                </a:cubicBezTo>
                <a:cubicBezTo>
                  <a:pt x="29" y="241"/>
                  <a:pt x="29" y="241"/>
                  <a:pt x="29" y="241"/>
                </a:cubicBezTo>
                <a:cubicBezTo>
                  <a:pt x="28" y="238"/>
                  <a:pt x="29" y="231"/>
                  <a:pt x="29" y="228"/>
                </a:cubicBezTo>
                <a:cubicBezTo>
                  <a:pt x="28" y="225"/>
                  <a:pt x="26" y="223"/>
                  <a:pt x="26" y="220"/>
                </a:cubicBezTo>
                <a:cubicBezTo>
                  <a:pt x="26" y="218"/>
                  <a:pt x="28" y="216"/>
                  <a:pt x="28" y="214"/>
                </a:cubicBezTo>
                <a:cubicBezTo>
                  <a:pt x="29" y="213"/>
                  <a:pt x="29" y="211"/>
                  <a:pt x="29" y="209"/>
                </a:cubicBezTo>
                <a:cubicBezTo>
                  <a:pt x="29" y="205"/>
                  <a:pt x="26" y="201"/>
                  <a:pt x="22" y="200"/>
                </a:cubicBezTo>
                <a:cubicBezTo>
                  <a:pt x="19" y="199"/>
                  <a:pt x="12" y="200"/>
                  <a:pt x="9" y="198"/>
                </a:cubicBezTo>
                <a:cubicBezTo>
                  <a:pt x="8" y="196"/>
                  <a:pt x="8" y="193"/>
                  <a:pt x="6" y="191"/>
                </a:cubicBezTo>
                <a:cubicBezTo>
                  <a:pt x="4" y="188"/>
                  <a:pt x="1" y="186"/>
                  <a:pt x="1" y="182"/>
                </a:cubicBezTo>
                <a:cubicBezTo>
                  <a:pt x="0" y="178"/>
                  <a:pt x="3" y="175"/>
                  <a:pt x="3" y="171"/>
                </a:cubicBezTo>
                <a:cubicBezTo>
                  <a:pt x="3" y="168"/>
                  <a:pt x="1" y="166"/>
                  <a:pt x="0" y="163"/>
                </a:cubicBezTo>
                <a:cubicBezTo>
                  <a:pt x="0" y="163"/>
                  <a:pt x="0" y="163"/>
                  <a:pt x="0" y="163"/>
                </a:cubicBezTo>
                <a:cubicBezTo>
                  <a:pt x="5" y="156"/>
                  <a:pt x="5" y="156"/>
                  <a:pt x="5" y="156"/>
                </a:cubicBezTo>
                <a:cubicBezTo>
                  <a:pt x="9" y="155"/>
                  <a:pt x="10" y="155"/>
                  <a:pt x="14" y="155"/>
                </a:cubicBezTo>
                <a:cubicBezTo>
                  <a:pt x="18" y="155"/>
                  <a:pt x="19" y="155"/>
                  <a:pt x="21" y="152"/>
                </a:cubicBezTo>
                <a:cubicBezTo>
                  <a:pt x="27" y="145"/>
                  <a:pt x="43" y="150"/>
                  <a:pt x="50" y="140"/>
                </a:cubicBezTo>
                <a:cubicBezTo>
                  <a:pt x="53" y="135"/>
                  <a:pt x="54" y="133"/>
                  <a:pt x="59" y="131"/>
                </a:cubicBezTo>
                <a:cubicBezTo>
                  <a:pt x="66" y="128"/>
                  <a:pt x="67" y="123"/>
                  <a:pt x="68" y="116"/>
                </a:cubicBezTo>
                <a:cubicBezTo>
                  <a:pt x="68" y="112"/>
                  <a:pt x="67" y="108"/>
                  <a:pt x="64" y="105"/>
                </a:cubicBezTo>
                <a:cubicBezTo>
                  <a:pt x="60" y="101"/>
                  <a:pt x="64" y="86"/>
                  <a:pt x="59" y="82"/>
                </a:cubicBezTo>
                <a:cubicBezTo>
                  <a:pt x="54" y="78"/>
                  <a:pt x="32" y="93"/>
                  <a:pt x="35" y="73"/>
                </a:cubicBezTo>
                <a:cubicBezTo>
                  <a:pt x="36" y="65"/>
                  <a:pt x="31" y="62"/>
                  <a:pt x="30" y="55"/>
                </a:cubicBezTo>
                <a:cubicBezTo>
                  <a:pt x="29" y="50"/>
                  <a:pt x="30" y="45"/>
                  <a:pt x="28" y="41"/>
                </a:cubicBezTo>
                <a:cubicBezTo>
                  <a:pt x="27" y="36"/>
                  <a:pt x="26" y="32"/>
                  <a:pt x="25" y="27"/>
                </a:cubicBezTo>
                <a:cubicBezTo>
                  <a:pt x="22" y="11"/>
                  <a:pt x="22" y="11"/>
                  <a:pt x="22"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3" name="Freeform 72"/>
          <p:cNvSpPr>
            <a:spLocks/>
          </p:cNvSpPr>
          <p:nvPr/>
        </p:nvSpPr>
        <p:spPr bwMode="auto">
          <a:xfrm>
            <a:off x="8186770" y="5635647"/>
            <a:ext cx="244040" cy="297495"/>
          </a:xfrm>
          <a:custGeom>
            <a:avLst/>
            <a:gdLst/>
            <a:ahLst/>
            <a:cxnLst>
              <a:cxn ang="0">
                <a:pos x="0" y="9"/>
              </a:cxn>
              <a:cxn ang="0">
                <a:pos x="12" y="8"/>
              </a:cxn>
              <a:cxn ang="0">
                <a:pos x="29" y="4"/>
              </a:cxn>
              <a:cxn ang="0">
                <a:pos x="45" y="5"/>
              </a:cxn>
              <a:cxn ang="0">
                <a:pos x="63" y="13"/>
              </a:cxn>
              <a:cxn ang="0">
                <a:pos x="85" y="6"/>
              </a:cxn>
              <a:cxn ang="0">
                <a:pos x="85" y="6"/>
              </a:cxn>
              <a:cxn ang="0">
                <a:pos x="88" y="22"/>
              </a:cxn>
              <a:cxn ang="0">
                <a:pos x="91" y="36"/>
              </a:cxn>
              <a:cxn ang="0">
                <a:pos x="93" y="50"/>
              </a:cxn>
              <a:cxn ang="0">
                <a:pos x="98" y="68"/>
              </a:cxn>
              <a:cxn ang="0">
                <a:pos x="122" y="77"/>
              </a:cxn>
              <a:cxn ang="0">
                <a:pos x="127" y="100"/>
              </a:cxn>
              <a:cxn ang="0">
                <a:pos x="131" y="111"/>
              </a:cxn>
              <a:cxn ang="0">
                <a:pos x="122" y="126"/>
              </a:cxn>
              <a:cxn ang="0">
                <a:pos x="113" y="135"/>
              </a:cxn>
              <a:cxn ang="0">
                <a:pos x="84" y="147"/>
              </a:cxn>
              <a:cxn ang="0">
                <a:pos x="77" y="150"/>
              </a:cxn>
              <a:cxn ang="0">
                <a:pos x="68" y="151"/>
              </a:cxn>
              <a:cxn ang="0">
                <a:pos x="63" y="158"/>
              </a:cxn>
              <a:cxn ang="0">
                <a:pos x="63" y="158"/>
              </a:cxn>
              <a:cxn ang="0">
                <a:pos x="53" y="158"/>
              </a:cxn>
              <a:cxn ang="0">
                <a:pos x="46" y="149"/>
              </a:cxn>
              <a:cxn ang="0">
                <a:pos x="41" y="142"/>
              </a:cxn>
              <a:cxn ang="0">
                <a:pos x="41" y="142"/>
              </a:cxn>
              <a:cxn ang="0">
                <a:pos x="38" y="125"/>
              </a:cxn>
              <a:cxn ang="0">
                <a:pos x="30" y="103"/>
              </a:cxn>
              <a:cxn ang="0">
                <a:pos x="14" y="51"/>
              </a:cxn>
              <a:cxn ang="0">
                <a:pos x="9" y="36"/>
              </a:cxn>
              <a:cxn ang="0">
                <a:pos x="5" y="20"/>
              </a:cxn>
              <a:cxn ang="0">
                <a:pos x="0" y="9"/>
              </a:cxn>
            </a:cxnLst>
            <a:rect l="0" t="0" r="r" b="b"/>
            <a:pathLst>
              <a:path w="131" h="160">
                <a:moveTo>
                  <a:pt x="0" y="9"/>
                </a:moveTo>
                <a:cubicBezTo>
                  <a:pt x="4" y="10"/>
                  <a:pt x="9" y="12"/>
                  <a:pt x="12" y="8"/>
                </a:cubicBezTo>
                <a:cubicBezTo>
                  <a:pt x="16" y="0"/>
                  <a:pt x="22" y="3"/>
                  <a:pt x="29" y="4"/>
                </a:cubicBezTo>
                <a:cubicBezTo>
                  <a:pt x="34" y="5"/>
                  <a:pt x="39" y="4"/>
                  <a:pt x="45" y="5"/>
                </a:cubicBezTo>
                <a:cubicBezTo>
                  <a:pt x="52" y="8"/>
                  <a:pt x="54" y="13"/>
                  <a:pt x="63" y="13"/>
                </a:cubicBezTo>
                <a:cubicBezTo>
                  <a:pt x="71" y="13"/>
                  <a:pt x="77" y="7"/>
                  <a:pt x="85" y="6"/>
                </a:cubicBezTo>
                <a:cubicBezTo>
                  <a:pt x="85" y="6"/>
                  <a:pt x="85" y="6"/>
                  <a:pt x="85" y="6"/>
                </a:cubicBezTo>
                <a:cubicBezTo>
                  <a:pt x="88" y="22"/>
                  <a:pt x="88" y="22"/>
                  <a:pt x="88" y="22"/>
                </a:cubicBezTo>
                <a:cubicBezTo>
                  <a:pt x="89" y="27"/>
                  <a:pt x="90" y="31"/>
                  <a:pt x="91" y="36"/>
                </a:cubicBezTo>
                <a:cubicBezTo>
                  <a:pt x="93" y="40"/>
                  <a:pt x="92" y="45"/>
                  <a:pt x="93" y="50"/>
                </a:cubicBezTo>
                <a:cubicBezTo>
                  <a:pt x="94" y="57"/>
                  <a:pt x="99" y="60"/>
                  <a:pt x="98" y="68"/>
                </a:cubicBezTo>
                <a:cubicBezTo>
                  <a:pt x="95" y="88"/>
                  <a:pt x="117" y="73"/>
                  <a:pt x="122" y="77"/>
                </a:cubicBezTo>
                <a:cubicBezTo>
                  <a:pt x="127" y="81"/>
                  <a:pt x="123" y="96"/>
                  <a:pt x="127" y="100"/>
                </a:cubicBezTo>
                <a:cubicBezTo>
                  <a:pt x="130" y="103"/>
                  <a:pt x="131" y="107"/>
                  <a:pt x="131" y="111"/>
                </a:cubicBezTo>
                <a:cubicBezTo>
                  <a:pt x="130" y="118"/>
                  <a:pt x="129" y="123"/>
                  <a:pt x="122" y="126"/>
                </a:cubicBezTo>
                <a:cubicBezTo>
                  <a:pt x="117" y="128"/>
                  <a:pt x="116" y="130"/>
                  <a:pt x="113" y="135"/>
                </a:cubicBezTo>
                <a:cubicBezTo>
                  <a:pt x="106" y="145"/>
                  <a:pt x="90" y="140"/>
                  <a:pt x="84" y="147"/>
                </a:cubicBezTo>
                <a:cubicBezTo>
                  <a:pt x="82" y="150"/>
                  <a:pt x="81" y="150"/>
                  <a:pt x="77" y="150"/>
                </a:cubicBezTo>
                <a:cubicBezTo>
                  <a:pt x="73" y="150"/>
                  <a:pt x="72" y="150"/>
                  <a:pt x="68" y="151"/>
                </a:cubicBezTo>
                <a:cubicBezTo>
                  <a:pt x="63" y="158"/>
                  <a:pt x="63" y="158"/>
                  <a:pt x="63" y="158"/>
                </a:cubicBezTo>
                <a:cubicBezTo>
                  <a:pt x="63" y="158"/>
                  <a:pt x="63" y="158"/>
                  <a:pt x="63" y="158"/>
                </a:cubicBezTo>
                <a:cubicBezTo>
                  <a:pt x="59" y="159"/>
                  <a:pt x="56" y="160"/>
                  <a:pt x="53" y="158"/>
                </a:cubicBezTo>
                <a:cubicBezTo>
                  <a:pt x="49" y="157"/>
                  <a:pt x="48" y="152"/>
                  <a:pt x="46" y="149"/>
                </a:cubicBezTo>
                <a:cubicBezTo>
                  <a:pt x="45" y="146"/>
                  <a:pt x="43" y="145"/>
                  <a:pt x="41" y="142"/>
                </a:cubicBezTo>
                <a:cubicBezTo>
                  <a:pt x="41" y="142"/>
                  <a:pt x="41" y="142"/>
                  <a:pt x="41" y="142"/>
                </a:cubicBezTo>
                <a:cubicBezTo>
                  <a:pt x="43" y="137"/>
                  <a:pt x="38" y="131"/>
                  <a:pt x="38" y="125"/>
                </a:cubicBezTo>
                <a:cubicBezTo>
                  <a:pt x="38" y="118"/>
                  <a:pt x="32" y="111"/>
                  <a:pt x="30" y="103"/>
                </a:cubicBezTo>
                <a:cubicBezTo>
                  <a:pt x="25" y="85"/>
                  <a:pt x="9" y="73"/>
                  <a:pt x="14" y="51"/>
                </a:cubicBezTo>
                <a:cubicBezTo>
                  <a:pt x="16" y="45"/>
                  <a:pt x="14" y="40"/>
                  <a:pt x="9" y="36"/>
                </a:cubicBezTo>
                <a:cubicBezTo>
                  <a:pt x="5" y="33"/>
                  <a:pt x="5" y="25"/>
                  <a:pt x="5" y="20"/>
                </a:cubicBezTo>
                <a:cubicBezTo>
                  <a:pt x="4" y="16"/>
                  <a:pt x="1" y="13"/>
                  <a:pt x="0" y="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4" name="Freeform 73"/>
          <p:cNvSpPr>
            <a:spLocks/>
          </p:cNvSpPr>
          <p:nvPr/>
        </p:nvSpPr>
        <p:spPr bwMode="auto">
          <a:xfrm>
            <a:off x="8786409" y="6100483"/>
            <a:ext cx="262634" cy="343979"/>
          </a:xfrm>
          <a:custGeom>
            <a:avLst/>
            <a:gdLst/>
            <a:ahLst/>
            <a:cxnLst>
              <a:cxn ang="0">
                <a:pos x="40" y="15"/>
              </a:cxn>
              <a:cxn ang="0">
                <a:pos x="42" y="22"/>
              </a:cxn>
              <a:cxn ang="0">
                <a:pos x="24" y="36"/>
              </a:cxn>
              <a:cxn ang="0">
                <a:pos x="9" y="47"/>
              </a:cxn>
              <a:cxn ang="0">
                <a:pos x="2" y="79"/>
              </a:cxn>
              <a:cxn ang="0">
                <a:pos x="14" y="110"/>
              </a:cxn>
              <a:cxn ang="0">
                <a:pos x="17" y="120"/>
              </a:cxn>
              <a:cxn ang="0">
                <a:pos x="21" y="134"/>
              </a:cxn>
              <a:cxn ang="0">
                <a:pos x="24" y="149"/>
              </a:cxn>
              <a:cxn ang="0">
                <a:pos x="24" y="149"/>
              </a:cxn>
              <a:cxn ang="0">
                <a:pos x="27" y="147"/>
              </a:cxn>
              <a:cxn ang="0">
                <a:pos x="40" y="144"/>
              </a:cxn>
              <a:cxn ang="0">
                <a:pos x="50" y="151"/>
              </a:cxn>
              <a:cxn ang="0">
                <a:pos x="52" y="159"/>
              </a:cxn>
              <a:cxn ang="0">
                <a:pos x="77" y="171"/>
              </a:cxn>
              <a:cxn ang="0">
                <a:pos x="86" y="174"/>
              </a:cxn>
              <a:cxn ang="0">
                <a:pos x="93" y="169"/>
              </a:cxn>
              <a:cxn ang="0">
                <a:pos x="99" y="159"/>
              </a:cxn>
              <a:cxn ang="0">
                <a:pos x="106" y="140"/>
              </a:cxn>
              <a:cxn ang="0">
                <a:pos x="114" y="123"/>
              </a:cxn>
              <a:cxn ang="0">
                <a:pos x="139" y="106"/>
              </a:cxn>
              <a:cxn ang="0">
                <a:pos x="137" y="96"/>
              </a:cxn>
              <a:cxn ang="0">
                <a:pos x="139" y="79"/>
              </a:cxn>
              <a:cxn ang="0">
                <a:pos x="139" y="79"/>
              </a:cxn>
              <a:cxn ang="0">
                <a:pos x="92" y="44"/>
              </a:cxn>
              <a:cxn ang="0">
                <a:pos x="66" y="14"/>
              </a:cxn>
              <a:cxn ang="0">
                <a:pos x="66" y="14"/>
              </a:cxn>
              <a:cxn ang="0">
                <a:pos x="51" y="8"/>
              </a:cxn>
              <a:cxn ang="0">
                <a:pos x="40" y="5"/>
              </a:cxn>
              <a:cxn ang="0">
                <a:pos x="40" y="15"/>
              </a:cxn>
            </a:cxnLst>
            <a:rect l="0" t="0" r="r" b="b"/>
            <a:pathLst>
              <a:path w="141" h="185">
                <a:moveTo>
                  <a:pt x="40" y="15"/>
                </a:moveTo>
                <a:cubicBezTo>
                  <a:pt x="42" y="22"/>
                  <a:pt x="42" y="22"/>
                  <a:pt x="42" y="22"/>
                </a:cubicBezTo>
                <a:cubicBezTo>
                  <a:pt x="42" y="28"/>
                  <a:pt x="28" y="34"/>
                  <a:pt x="24" y="36"/>
                </a:cubicBezTo>
                <a:cubicBezTo>
                  <a:pt x="17" y="39"/>
                  <a:pt x="15" y="43"/>
                  <a:pt x="9" y="47"/>
                </a:cubicBezTo>
                <a:cubicBezTo>
                  <a:pt x="0" y="53"/>
                  <a:pt x="3" y="69"/>
                  <a:pt x="2" y="79"/>
                </a:cubicBezTo>
                <a:cubicBezTo>
                  <a:pt x="2" y="94"/>
                  <a:pt x="4" y="98"/>
                  <a:pt x="14" y="110"/>
                </a:cubicBezTo>
                <a:cubicBezTo>
                  <a:pt x="15" y="113"/>
                  <a:pt x="17" y="116"/>
                  <a:pt x="17" y="120"/>
                </a:cubicBezTo>
                <a:cubicBezTo>
                  <a:pt x="17" y="125"/>
                  <a:pt x="19" y="129"/>
                  <a:pt x="21" y="134"/>
                </a:cubicBezTo>
                <a:cubicBezTo>
                  <a:pt x="22" y="137"/>
                  <a:pt x="23" y="145"/>
                  <a:pt x="24" y="149"/>
                </a:cubicBezTo>
                <a:cubicBezTo>
                  <a:pt x="24" y="149"/>
                  <a:pt x="24" y="149"/>
                  <a:pt x="24" y="149"/>
                </a:cubicBezTo>
                <a:cubicBezTo>
                  <a:pt x="25" y="149"/>
                  <a:pt x="26" y="148"/>
                  <a:pt x="27" y="147"/>
                </a:cubicBezTo>
                <a:cubicBezTo>
                  <a:pt x="30" y="145"/>
                  <a:pt x="38" y="138"/>
                  <a:pt x="40" y="144"/>
                </a:cubicBezTo>
                <a:cubicBezTo>
                  <a:pt x="42" y="148"/>
                  <a:pt x="46" y="150"/>
                  <a:pt x="50" y="151"/>
                </a:cubicBezTo>
                <a:cubicBezTo>
                  <a:pt x="52" y="151"/>
                  <a:pt x="52" y="157"/>
                  <a:pt x="52" y="159"/>
                </a:cubicBezTo>
                <a:cubicBezTo>
                  <a:pt x="56" y="185"/>
                  <a:pt x="72" y="161"/>
                  <a:pt x="77" y="171"/>
                </a:cubicBezTo>
                <a:cubicBezTo>
                  <a:pt x="79" y="174"/>
                  <a:pt x="86" y="185"/>
                  <a:pt x="86" y="174"/>
                </a:cubicBezTo>
                <a:cubicBezTo>
                  <a:pt x="86" y="170"/>
                  <a:pt x="90" y="170"/>
                  <a:pt x="93" y="169"/>
                </a:cubicBezTo>
                <a:cubicBezTo>
                  <a:pt x="96" y="168"/>
                  <a:pt x="97" y="161"/>
                  <a:pt x="99" y="159"/>
                </a:cubicBezTo>
                <a:cubicBezTo>
                  <a:pt x="111" y="156"/>
                  <a:pt x="106" y="148"/>
                  <a:pt x="106" y="140"/>
                </a:cubicBezTo>
                <a:cubicBezTo>
                  <a:pt x="106" y="133"/>
                  <a:pt x="109" y="128"/>
                  <a:pt x="114" y="123"/>
                </a:cubicBezTo>
                <a:cubicBezTo>
                  <a:pt x="122" y="115"/>
                  <a:pt x="132" y="114"/>
                  <a:pt x="139" y="106"/>
                </a:cubicBezTo>
                <a:cubicBezTo>
                  <a:pt x="141" y="104"/>
                  <a:pt x="138" y="99"/>
                  <a:pt x="137" y="96"/>
                </a:cubicBezTo>
                <a:cubicBezTo>
                  <a:pt x="136" y="91"/>
                  <a:pt x="137" y="84"/>
                  <a:pt x="139" y="79"/>
                </a:cubicBezTo>
                <a:cubicBezTo>
                  <a:pt x="139" y="79"/>
                  <a:pt x="139" y="79"/>
                  <a:pt x="139" y="79"/>
                </a:cubicBezTo>
                <a:cubicBezTo>
                  <a:pt x="122" y="68"/>
                  <a:pt x="109" y="49"/>
                  <a:pt x="92" y="44"/>
                </a:cubicBezTo>
                <a:cubicBezTo>
                  <a:pt x="82" y="40"/>
                  <a:pt x="72" y="24"/>
                  <a:pt x="66" y="14"/>
                </a:cubicBezTo>
                <a:cubicBezTo>
                  <a:pt x="66" y="14"/>
                  <a:pt x="66" y="14"/>
                  <a:pt x="66" y="14"/>
                </a:cubicBezTo>
                <a:cubicBezTo>
                  <a:pt x="62" y="15"/>
                  <a:pt x="52" y="13"/>
                  <a:pt x="51" y="8"/>
                </a:cubicBezTo>
                <a:cubicBezTo>
                  <a:pt x="49" y="3"/>
                  <a:pt x="44" y="0"/>
                  <a:pt x="40" y="5"/>
                </a:cubicBezTo>
                <a:cubicBezTo>
                  <a:pt x="39" y="7"/>
                  <a:pt x="40" y="13"/>
                  <a:pt x="40" y="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5" name="Freeform 74"/>
          <p:cNvSpPr>
            <a:spLocks/>
          </p:cNvSpPr>
          <p:nvPr/>
        </p:nvSpPr>
        <p:spPr bwMode="auto">
          <a:xfrm>
            <a:off x="8588853" y="6086538"/>
            <a:ext cx="276579" cy="390463"/>
          </a:xfrm>
          <a:custGeom>
            <a:avLst/>
            <a:gdLst/>
            <a:ahLst/>
            <a:cxnLst>
              <a:cxn ang="0">
                <a:pos x="0" y="76"/>
              </a:cxn>
              <a:cxn ang="0">
                <a:pos x="12" y="74"/>
              </a:cxn>
              <a:cxn ang="0">
                <a:pos x="29" y="42"/>
              </a:cxn>
              <a:cxn ang="0">
                <a:pos x="42" y="31"/>
              </a:cxn>
              <a:cxn ang="0">
                <a:pos x="50" y="12"/>
              </a:cxn>
              <a:cxn ang="0">
                <a:pos x="50" y="12"/>
              </a:cxn>
              <a:cxn ang="0">
                <a:pos x="67" y="16"/>
              </a:cxn>
              <a:cxn ang="0">
                <a:pos x="79" y="9"/>
              </a:cxn>
              <a:cxn ang="0">
                <a:pos x="89" y="0"/>
              </a:cxn>
              <a:cxn ang="0">
                <a:pos x="91" y="8"/>
              </a:cxn>
              <a:cxn ang="0">
                <a:pos x="99" y="23"/>
              </a:cxn>
              <a:cxn ang="0">
                <a:pos x="114" y="20"/>
              </a:cxn>
              <a:cxn ang="0">
                <a:pos x="132" y="21"/>
              </a:cxn>
              <a:cxn ang="0">
                <a:pos x="147" y="22"/>
              </a:cxn>
              <a:cxn ang="0">
                <a:pos x="147" y="22"/>
              </a:cxn>
              <a:cxn ang="0">
                <a:pos x="149" y="29"/>
              </a:cxn>
              <a:cxn ang="0">
                <a:pos x="131" y="43"/>
              </a:cxn>
              <a:cxn ang="0">
                <a:pos x="116" y="54"/>
              </a:cxn>
              <a:cxn ang="0">
                <a:pos x="109" y="86"/>
              </a:cxn>
              <a:cxn ang="0">
                <a:pos x="121" y="117"/>
              </a:cxn>
              <a:cxn ang="0">
                <a:pos x="124" y="127"/>
              </a:cxn>
              <a:cxn ang="0">
                <a:pos x="128" y="141"/>
              </a:cxn>
              <a:cxn ang="0">
                <a:pos x="131" y="156"/>
              </a:cxn>
              <a:cxn ang="0">
                <a:pos x="131" y="156"/>
              </a:cxn>
              <a:cxn ang="0">
                <a:pos x="114" y="159"/>
              </a:cxn>
              <a:cxn ang="0">
                <a:pos x="95" y="172"/>
              </a:cxn>
              <a:cxn ang="0">
                <a:pos x="82" y="190"/>
              </a:cxn>
              <a:cxn ang="0">
                <a:pos x="60" y="208"/>
              </a:cxn>
              <a:cxn ang="0">
                <a:pos x="45" y="186"/>
              </a:cxn>
              <a:cxn ang="0">
                <a:pos x="32" y="179"/>
              </a:cxn>
              <a:cxn ang="0">
                <a:pos x="42" y="152"/>
              </a:cxn>
              <a:cxn ang="0">
                <a:pos x="52" y="136"/>
              </a:cxn>
              <a:cxn ang="0">
                <a:pos x="51" y="123"/>
              </a:cxn>
              <a:cxn ang="0">
                <a:pos x="55" y="114"/>
              </a:cxn>
              <a:cxn ang="0">
                <a:pos x="45" y="101"/>
              </a:cxn>
              <a:cxn ang="0">
                <a:pos x="56" y="94"/>
              </a:cxn>
              <a:cxn ang="0">
                <a:pos x="47" y="84"/>
              </a:cxn>
              <a:cxn ang="0">
                <a:pos x="34" y="84"/>
              </a:cxn>
              <a:cxn ang="0">
                <a:pos x="26" y="80"/>
              </a:cxn>
              <a:cxn ang="0">
                <a:pos x="13" y="89"/>
              </a:cxn>
              <a:cxn ang="0">
                <a:pos x="1" y="79"/>
              </a:cxn>
              <a:cxn ang="0">
                <a:pos x="0" y="76"/>
              </a:cxn>
            </a:cxnLst>
            <a:rect l="0" t="0" r="r" b="b"/>
            <a:pathLst>
              <a:path w="149" h="209">
                <a:moveTo>
                  <a:pt x="0" y="76"/>
                </a:moveTo>
                <a:cubicBezTo>
                  <a:pt x="12" y="74"/>
                  <a:pt x="12" y="74"/>
                  <a:pt x="12" y="74"/>
                </a:cubicBezTo>
                <a:cubicBezTo>
                  <a:pt x="22" y="72"/>
                  <a:pt x="11" y="46"/>
                  <a:pt x="29" y="42"/>
                </a:cubicBezTo>
                <a:cubicBezTo>
                  <a:pt x="37" y="40"/>
                  <a:pt x="38" y="39"/>
                  <a:pt x="42" y="31"/>
                </a:cubicBezTo>
                <a:cubicBezTo>
                  <a:pt x="46" y="25"/>
                  <a:pt x="47" y="19"/>
                  <a:pt x="50" y="12"/>
                </a:cubicBezTo>
                <a:cubicBezTo>
                  <a:pt x="50" y="12"/>
                  <a:pt x="50" y="12"/>
                  <a:pt x="50" y="12"/>
                </a:cubicBezTo>
                <a:cubicBezTo>
                  <a:pt x="67" y="16"/>
                  <a:pt x="67" y="16"/>
                  <a:pt x="67" y="16"/>
                </a:cubicBezTo>
                <a:cubicBezTo>
                  <a:pt x="71" y="18"/>
                  <a:pt x="77" y="12"/>
                  <a:pt x="79" y="9"/>
                </a:cubicBezTo>
                <a:cubicBezTo>
                  <a:pt x="82" y="7"/>
                  <a:pt x="87" y="0"/>
                  <a:pt x="89" y="0"/>
                </a:cubicBezTo>
                <a:cubicBezTo>
                  <a:pt x="92" y="0"/>
                  <a:pt x="91" y="7"/>
                  <a:pt x="91" y="8"/>
                </a:cubicBezTo>
                <a:cubicBezTo>
                  <a:pt x="91" y="13"/>
                  <a:pt x="92" y="21"/>
                  <a:pt x="99" y="23"/>
                </a:cubicBezTo>
                <a:cubicBezTo>
                  <a:pt x="103" y="24"/>
                  <a:pt x="109" y="18"/>
                  <a:pt x="114" y="20"/>
                </a:cubicBezTo>
                <a:cubicBezTo>
                  <a:pt x="119" y="21"/>
                  <a:pt x="128" y="15"/>
                  <a:pt x="132" y="21"/>
                </a:cubicBezTo>
                <a:cubicBezTo>
                  <a:pt x="134" y="25"/>
                  <a:pt x="143" y="24"/>
                  <a:pt x="147" y="22"/>
                </a:cubicBezTo>
                <a:cubicBezTo>
                  <a:pt x="147" y="22"/>
                  <a:pt x="147" y="22"/>
                  <a:pt x="147" y="22"/>
                </a:cubicBezTo>
                <a:cubicBezTo>
                  <a:pt x="149" y="29"/>
                  <a:pt x="149" y="29"/>
                  <a:pt x="149" y="29"/>
                </a:cubicBezTo>
                <a:cubicBezTo>
                  <a:pt x="149" y="35"/>
                  <a:pt x="135" y="41"/>
                  <a:pt x="131" y="43"/>
                </a:cubicBezTo>
                <a:cubicBezTo>
                  <a:pt x="124" y="46"/>
                  <a:pt x="122" y="50"/>
                  <a:pt x="116" y="54"/>
                </a:cubicBezTo>
                <a:cubicBezTo>
                  <a:pt x="107" y="60"/>
                  <a:pt x="110" y="76"/>
                  <a:pt x="109" y="86"/>
                </a:cubicBezTo>
                <a:cubicBezTo>
                  <a:pt x="109" y="101"/>
                  <a:pt x="111" y="105"/>
                  <a:pt x="121" y="117"/>
                </a:cubicBezTo>
                <a:cubicBezTo>
                  <a:pt x="122" y="120"/>
                  <a:pt x="124" y="123"/>
                  <a:pt x="124" y="127"/>
                </a:cubicBezTo>
                <a:cubicBezTo>
                  <a:pt x="124" y="132"/>
                  <a:pt x="126" y="136"/>
                  <a:pt x="128" y="141"/>
                </a:cubicBezTo>
                <a:cubicBezTo>
                  <a:pt x="129" y="144"/>
                  <a:pt x="130" y="152"/>
                  <a:pt x="131" y="156"/>
                </a:cubicBezTo>
                <a:cubicBezTo>
                  <a:pt x="131" y="156"/>
                  <a:pt x="131" y="156"/>
                  <a:pt x="131" y="156"/>
                </a:cubicBezTo>
                <a:cubicBezTo>
                  <a:pt x="125" y="160"/>
                  <a:pt x="122" y="159"/>
                  <a:pt x="114" y="159"/>
                </a:cubicBezTo>
                <a:cubicBezTo>
                  <a:pt x="104" y="159"/>
                  <a:pt x="103" y="173"/>
                  <a:pt x="95" y="172"/>
                </a:cubicBezTo>
                <a:cubicBezTo>
                  <a:pt x="80" y="171"/>
                  <a:pt x="87" y="179"/>
                  <a:pt x="82" y="190"/>
                </a:cubicBezTo>
                <a:cubicBezTo>
                  <a:pt x="79" y="195"/>
                  <a:pt x="65" y="205"/>
                  <a:pt x="60" y="208"/>
                </a:cubicBezTo>
                <a:cubicBezTo>
                  <a:pt x="57" y="209"/>
                  <a:pt x="47" y="189"/>
                  <a:pt x="45" y="186"/>
                </a:cubicBezTo>
                <a:cubicBezTo>
                  <a:pt x="41" y="180"/>
                  <a:pt x="34" y="190"/>
                  <a:pt x="32" y="179"/>
                </a:cubicBezTo>
                <a:cubicBezTo>
                  <a:pt x="30" y="170"/>
                  <a:pt x="27" y="150"/>
                  <a:pt x="42" y="152"/>
                </a:cubicBezTo>
                <a:cubicBezTo>
                  <a:pt x="49" y="153"/>
                  <a:pt x="52" y="142"/>
                  <a:pt x="52" y="136"/>
                </a:cubicBezTo>
                <a:cubicBezTo>
                  <a:pt x="52" y="131"/>
                  <a:pt x="51" y="127"/>
                  <a:pt x="51" y="123"/>
                </a:cubicBezTo>
                <a:cubicBezTo>
                  <a:pt x="51" y="119"/>
                  <a:pt x="55" y="117"/>
                  <a:pt x="55" y="114"/>
                </a:cubicBezTo>
                <a:cubicBezTo>
                  <a:pt x="54" y="109"/>
                  <a:pt x="36" y="106"/>
                  <a:pt x="45" y="101"/>
                </a:cubicBezTo>
                <a:cubicBezTo>
                  <a:pt x="47" y="99"/>
                  <a:pt x="56" y="96"/>
                  <a:pt x="56" y="94"/>
                </a:cubicBezTo>
                <a:cubicBezTo>
                  <a:pt x="56" y="90"/>
                  <a:pt x="51" y="85"/>
                  <a:pt x="47" y="84"/>
                </a:cubicBezTo>
                <a:cubicBezTo>
                  <a:pt x="43" y="83"/>
                  <a:pt x="38" y="85"/>
                  <a:pt x="34" y="84"/>
                </a:cubicBezTo>
                <a:cubicBezTo>
                  <a:pt x="31" y="83"/>
                  <a:pt x="29" y="78"/>
                  <a:pt x="26" y="80"/>
                </a:cubicBezTo>
                <a:cubicBezTo>
                  <a:pt x="23" y="83"/>
                  <a:pt x="19" y="90"/>
                  <a:pt x="13" y="89"/>
                </a:cubicBezTo>
                <a:cubicBezTo>
                  <a:pt x="11" y="88"/>
                  <a:pt x="1" y="82"/>
                  <a:pt x="1" y="79"/>
                </a:cubicBezTo>
                <a:cubicBezTo>
                  <a:pt x="0" y="78"/>
                  <a:pt x="0" y="77"/>
                  <a:pt x="0" y="7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6" name="Freeform 75"/>
          <p:cNvSpPr>
            <a:spLocks/>
          </p:cNvSpPr>
          <p:nvPr/>
        </p:nvSpPr>
        <p:spPr bwMode="auto">
          <a:xfrm>
            <a:off x="8653930" y="6005192"/>
            <a:ext cx="255660" cy="127831"/>
          </a:xfrm>
          <a:custGeom>
            <a:avLst/>
            <a:gdLst/>
            <a:ahLst/>
            <a:cxnLst>
              <a:cxn ang="0">
                <a:pos x="15" y="56"/>
              </a:cxn>
              <a:cxn ang="0">
                <a:pos x="32" y="60"/>
              </a:cxn>
              <a:cxn ang="0">
                <a:pos x="44" y="53"/>
              </a:cxn>
              <a:cxn ang="0">
                <a:pos x="54" y="44"/>
              </a:cxn>
              <a:cxn ang="0">
                <a:pos x="56" y="52"/>
              </a:cxn>
              <a:cxn ang="0">
                <a:pos x="64" y="67"/>
              </a:cxn>
              <a:cxn ang="0">
                <a:pos x="79" y="64"/>
              </a:cxn>
              <a:cxn ang="0">
                <a:pos x="97" y="65"/>
              </a:cxn>
              <a:cxn ang="0">
                <a:pos x="112" y="66"/>
              </a:cxn>
              <a:cxn ang="0">
                <a:pos x="112" y="66"/>
              </a:cxn>
              <a:cxn ang="0">
                <a:pos x="112" y="56"/>
              </a:cxn>
              <a:cxn ang="0">
                <a:pos x="123" y="59"/>
              </a:cxn>
              <a:cxn ang="0">
                <a:pos x="138" y="65"/>
              </a:cxn>
              <a:cxn ang="0">
                <a:pos x="138" y="65"/>
              </a:cxn>
              <a:cxn ang="0">
                <a:pos x="137" y="63"/>
              </a:cxn>
              <a:cxn ang="0">
                <a:pos x="113" y="20"/>
              </a:cxn>
              <a:cxn ang="0">
                <a:pos x="73" y="3"/>
              </a:cxn>
              <a:cxn ang="0">
                <a:pos x="41" y="6"/>
              </a:cxn>
              <a:cxn ang="0">
                <a:pos x="10" y="11"/>
              </a:cxn>
              <a:cxn ang="0">
                <a:pos x="7" y="12"/>
              </a:cxn>
              <a:cxn ang="0">
                <a:pos x="7" y="12"/>
              </a:cxn>
              <a:cxn ang="0">
                <a:pos x="2" y="27"/>
              </a:cxn>
              <a:cxn ang="0">
                <a:pos x="3" y="38"/>
              </a:cxn>
              <a:cxn ang="0">
                <a:pos x="15" y="56"/>
              </a:cxn>
            </a:cxnLst>
            <a:rect l="0" t="0" r="r" b="b"/>
            <a:pathLst>
              <a:path w="138" h="69">
                <a:moveTo>
                  <a:pt x="15" y="56"/>
                </a:moveTo>
                <a:cubicBezTo>
                  <a:pt x="32" y="60"/>
                  <a:pt x="32" y="60"/>
                  <a:pt x="32" y="60"/>
                </a:cubicBezTo>
                <a:cubicBezTo>
                  <a:pt x="36" y="62"/>
                  <a:pt x="42" y="56"/>
                  <a:pt x="44" y="53"/>
                </a:cubicBezTo>
                <a:cubicBezTo>
                  <a:pt x="47" y="51"/>
                  <a:pt x="52" y="44"/>
                  <a:pt x="54" y="44"/>
                </a:cubicBezTo>
                <a:cubicBezTo>
                  <a:pt x="57" y="44"/>
                  <a:pt x="56" y="51"/>
                  <a:pt x="56" y="52"/>
                </a:cubicBezTo>
                <a:cubicBezTo>
                  <a:pt x="56" y="57"/>
                  <a:pt x="57" y="65"/>
                  <a:pt x="64" y="67"/>
                </a:cubicBezTo>
                <a:cubicBezTo>
                  <a:pt x="68" y="68"/>
                  <a:pt x="74" y="62"/>
                  <a:pt x="79" y="64"/>
                </a:cubicBezTo>
                <a:cubicBezTo>
                  <a:pt x="84" y="65"/>
                  <a:pt x="93" y="59"/>
                  <a:pt x="97" y="65"/>
                </a:cubicBezTo>
                <a:cubicBezTo>
                  <a:pt x="99" y="69"/>
                  <a:pt x="108" y="68"/>
                  <a:pt x="112" y="66"/>
                </a:cubicBezTo>
                <a:cubicBezTo>
                  <a:pt x="112" y="66"/>
                  <a:pt x="112" y="66"/>
                  <a:pt x="112" y="66"/>
                </a:cubicBezTo>
                <a:cubicBezTo>
                  <a:pt x="112" y="64"/>
                  <a:pt x="111" y="58"/>
                  <a:pt x="112" y="56"/>
                </a:cubicBezTo>
                <a:cubicBezTo>
                  <a:pt x="116" y="51"/>
                  <a:pt x="121" y="54"/>
                  <a:pt x="123" y="59"/>
                </a:cubicBezTo>
                <a:cubicBezTo>
                  <a:pt x="124" y="64"/>
                  <a:pt x="134" y="66"/>
                  <a:pt x="138" y="65"/>
                </a:cubicBezTo>
                <a:cubicBezTo>
                  <a:pt x="138" y="65"/>
                  <a:pt x="138" y="65"/>
                  <a:pt x="138" y="65"/>
                </a:cubicBezTo>
                <a:cubicBezTo>
                  <a:pt x="138" y="64"/>
                  <a:pt x="138" y="63"/>
                  <a:pt x="137" y="63"/>
                </a:cubicBezTo>
                <a:cubicBezTo>
                  <a:pt x="131" y="49"/>
                  <a:pt x="121" y="33"/>
                  <a:pt x="113" y="20"/>
                </a:cubicBezTo>
                <a:cubicBezTo>
                  <a:pt x="106" y="8"/>
                  <a:pt x="88" y="0"/>
                  <a:pt x="73" y="3"/>
                </a:cubicBezTo>
                <a:cubicBezTo>
                  <a:pt x="62" y="5"/>
                  <a:pt x="53" y="5"/>
                  <a:pt x="41" y="6"/>
                </a:cubicBezTo>
                <a:cubicBezTo>
                  <a:pt x="31" y="8"/>
                  <a:pt x="19" y="6"/>
                  <a:pt x="10" y="11"/>
                </a:cubicBezTo>
                <a:cubicBezTo>
                  <a:pt x="9" y="11"/>
                  <a:pt x="8" y="12"/>
                  <a:pt x="7" y="12"/>
                </a:cubicBezTo>
                <a:cubicBezTo>
                  <a:pt x="7" y="12"/>
                  <a:pt x="7" y="12"/>
                  <a:pt x="7" y="12"/>
                </a:cubicBezTo>
                <a:cubicBezTo>
                  <a:pt x="6" y="16"/>
                  <a:pt x="4" y="23"/>
                  <a:pt x="2" y="27"/>
                </a:cubicBezTo>
                <a:cubicBezTo>
                  <a:pt x="0" y="31"/>
                  <a:pt x="0" y="34"/>
                  <a:pt x="3" y="38"/>
                </a:cubicBezTo>
                <a:cubicBezTo>
                  <a:pt x="7" y="44"/>
                  <a:pt x="14" y="48"/>
                  <a:pt x="15" y="5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7" name="Freeform 76"/>
          <p:cNvSpPr>
            <a:spLocks noEditPoints="1"/>
          </p:cNvSpPr>
          <p:nvPr/>
        </p:nvSpPr>
        <p:spPr bwMode="auto">
          <a:xfrm>
            <a:off x="7724256" y="4938392"/>
            <a:ext cx="588019" cy="560129"/>
          </a:xfrm>
          <a:custGeom>
            <a:avLst/>
            <a:gdLst/>
            <a:ahLst/>
            <a:cxnLst>
              <a:cxn ang="0">
                <a:pos x="286" y="46"/>
              </a:cxn>
              <a:cxn ang="0">
                <a:pos x="313" y="40"/>
              </a:cxn>
              <a:cxn ang="0">
                <a:pos x="309" y="61"/>
              </a:cxn>
              <a:cxn ang="0">
                <a:pos x="295" y="76"/>
              </a:cxn>
              <a:cxn ang="0">
                <a:pos x="287" y="59"/>
              </a:cxn>
              <a:cxn ang="0">
                <a:pos x="301" y="19"/>
              </a:cxn>
              <a:cxn ang="0">
                <a:pos x="294" y="0"/>
              </a:cxn>
              <a:cxn ang="0">
                <a:pos x="311" y="2"/>
              </a:cxn>
              <a:cxn ang="0">
                <a:pos x="309" y="23"/>
              </a:cxn>
              <a:cxn ang="0">
                <a:pos x="252" y="95"/>
              </a:cxn>
              <a:cxn ang="0">
                <a:pos x="235" y="95"/>
              </a:cxn>
              <a:cxn ang="0">
                <a:pos x="200" y="114"/>
              </a:cxn>
              <a:cxn ang="0">
                <a:pos x="167" y="114"/>
              </a:cxn>
              <a:cxn ang="0">
                <a:pos x="146" y="97"/>
              </a:cxn>
              <a:cxn ang="0">
                <a:pos x="157" y="71"/>
              </a:cxn>
              <a:cxn ang="0">
                <a:pos x="132" y="19"/>
              </a:cxn>
              <a:cxn ang="0">
                <a:pos x="99" y="23"/>
              </a:cxn>
              <a:cxn ang="0">
                <a:pos x="65" y="21"/>
              </a:cxn>
              <a:cxn ang="0">
                <a:pos x="54" y="37"/>
              </a:cxn>
              <a:cxn ang="0">
                <a:pos x="42" y="62"/>
              </a:cxn>
              <a:cxn ang="0">
                <a:pos x="16" y="87"/>
              </a:cxn>
              <a:cxn ang="0">
                <a:pos x="6" y="97"/>
              </a:cxn>
              <a:cxn ang="0">
                <a:pos x="5" y="119"/>
              </a:cxn>
              <a:cxn ang="0">
                <a:pos x="0" y="143"/>
              </a:cxn>
              <a:cxn ang="0">
                <a:pos x="4" y="169"/>
              </a:cxn>
              <a:cxn ang="0">
                <a:pos x="24" y="199"/>
              </a:cxn>
              <a:cxn ang="0">
                <a:pos x="42" y="236"/>
              </a:cxn>
              <a:cxn ang="0">
                <a:pos x="43" y="235"/>
              </a:cxn>
              <a:cxn ang="0">
                <a:pos x="78" y="224"/>
              </a:cxn>
              <a:cxn ang="0">
                <a:pos x="105" y="284"/>
              </a:cxn>
              <a:cxn ang="0">
                <a:pos x="164" y="295"/>
              </a:cxn>
              <a:cxn ang="0">
                <a:pos x="149" y="279"/>
              </a:cxn>
              <a:cxn ang="0">
                <a:pos x="189" y="240"/>
              </a:cxn>
              <a:cxn ang="0">
                <a:pos x="206" y="189"/>
              </a:cxn>
              <a:cxn ang="0">
                <a:pos x="239" y="168"/>
              </a:cxn>
              <a:cxn ang="0">
                <a:pos x="253" y="145"/>
              </a:cxn>
              <a:cxn ang="0">
                <a:pos x="246" y="121"/>
              </a:cxn>
              <a:cxn ang="0">
                <a:pos x="252" y="95"/>
              </a:cxn>
            </a:cxnLst>
            <a:rect l="0" t="0" r="r" b="b"/>
            <a:pathLst>
              <a:path w="316" h="301">
                <a:moveTo>
                  <a:pt x="287" y="59"/>
                </a:moveTo>
                <a:cubicBezTo>
                  <a:pt x="287" y="55"/>
                  <a:pt x="286" y="50"/>
                  <a:pt x="286" y="46"/>
                </a:cubicBezTo>
                <a:cubicBezTo>
                  <a:pt x="286" y="39"/>
                  <a:pt x="292" y="41"/>
                  <a:pt x="297" y="41"/>
                </a:cubicBezTo>
                <a:cubicBezTo>
                  <a:pt x="301" y="42"/>
                  <a:pt x="309" y="38"/>
                  <a:pt x="313" y="40"/>
                </a:cubicBezTo>
                <a:cubicBezTo>
                  <a:pt x="313" y="44"/>
                  <a:pt x="311" y="47"/>
                  <a:pt x="311" y="52"/>
                </a:cubicBezTo>
                <a:cubicBezTo>
                  <a:pt x="312" y="56"/>
                  <a:pt x="312" y="59"/>
                  <a:pt x="309" y="61"/>
                </a:cubicBezTo>
                <a:cubicBezTo>
                  <a:pt x="307" y="63"/>
                  <a:pt x="306" y="64"/>
                  <a:pt x="304" y="66"/>
                </a:cubicBezTo>
                <a:cubicBezTo>
                  <a:pt x="302" y="70"/>
                  <a:pt x="300" y="75"/>
                  <a:pt x="295" y="76"/>
                </a:cubicBezTo>
                <a:cubicBezTo>
                  <a:pt x="287" y="78"/>
                  <a:pt x="287" y="70"/>
                  <a:pt x="287" y="65"/>
                </a:cubicBezTo>
                <a:cubicBezTo>
                  <a:pt x="287" y="59"/>
                  <a:pt x="287" y="59"/>
                  <a:pt x="287" y="59"/>
                </a:cubicBezTo>
                <a:close/>
                <a:moveTo>
                  <a:pt x="308" y="20"/>
                </a:moveTo>
                <a:cubicBezTo>
                  <a:pt x="306" y="21"/>
                  <a:pt x="303" y="19"/>
                  <a:pt x="301" y="19"/>
                </a:cubicBezTo>
                <a:cubicBezTo>
                  <a:pt x="299" y="17"/>
                  <a:pt x="296" y="15"/>
                  <a:pt x="294" y="13"/>
                </a:cubicBezTo>
                <a:cubicBezTo>
                  <a:pt x="292" y="10"/>
                  <a:pt x="290" y="1"/>
                  <a:pt x="294" y="0"/>
                </a:cubicBezTo>
                <a:cubicBezTo>
                  <a:pt x="297" y="0"/>
                  <a:pt x="298" y="1"/>
                  <a:pt x="300" y="1"/>
                </a:cubicBezTo>
                <a:cubicBezTo>
                  <a:pt x="303" y="1"/>
                  <a:pt x="308" y="1"/>
                  <a:pt x="311" y="2"/>
                </a:cubicBezTo>
                <a:cubicBezTo>
                  <a:pt x="314" y="3"/>
                  <a:pt x="314" y="12"/>
                  <a:pt x="314" y="15"/>
                </a:cubicBezTo>
                <a:cubicBezTo>
                  <a:pt x="314" y="20"/>
                  <a:pt x="316" y="23"/>
                  <a:pt x="309" y="23"/>
                </a:cubicBezTo>
                <a:cubicBezTo>
                  <a:pt x="308" y="20"/>
                  <a:pt x="308" y="20"/>
                  <a:pt x="308" y="20"/>
                </a:cubicBezTo>
                <a:close/>
                <a:moveTo>
                  <a:pt x="252" y="95"/>
                </a:moveTo>
                <a:cubicBezTo>
                  <a:pt x="250" y="95"/>
                  <a:pt x="248" y="95"/>
                  <a:pt x="246" y="94"/>
                </a:cubicBezTo>
                <a:cubicBezTo>
                  <a:pt x="241" y="92"/>
                  <a:pt x="239" y="89"/>
                  <a:pt x="235" y="95"/>
                </a:cubicBezTo>
                <a:cubicBezTo>
                  <a:pt x="229" y="105"/>
                  <a:pt x="218" y="103"/>
                  <a:pt x="209" y="100"/>
                </a:cubicBezTo>
                <a:cubicBezTo>
                  <a:pt x="203" y="98"/>
                  <a:pt x="204" y="111"/>
                  <a:pt x="200" y="114"/>
                </a:cubicBezTo>
                <a:cubicBezTo>
                  <a:pt x="193" y="121"/>
                  <a:pt x="184" y="116"/>
                  <a:pt x="175" y="120"/>
                </a:cubicBezTo>
                <a:cubicBezTo>
                  <a:pt x="172" y="122"/>
                  <a:pt x="169" y="116"/>
                  <a:pt x="167" y="114"/>
                </a:cubicBezTo>
                <a:cubicBezTo>
                  <a:pt x="162" y="109"/>
                  <a:pt x="160" y="115"/>
                  <a:pt x="155" y="114"/>
                </a:cubicBezTo>
                <a:cubicBezTo>
                  <a:pt x="149" y="112"/>
                  <a:pt x="148" y="102"/>
                  <a:pt x="146" y="97"/>
                </a:cubicBezTo>
                <a:cubicBezTo>
                  <a:pt x="146" y="91"/>
                  <a:pt x="154" y="84"/>
                  <a:pt x="159" y="82"/>
                </a:cubicBezTo>
                <a:cubicBezTo>
                  <a:pt x="167" y="78"/>
                  <a:pt x="162" y="75"/>
                  <a:pt x="157" y="71"/>
                </a:cubicBezTo>
                <a:cubicBezTo>
                  <a:pt x="154" y="68"/>
                  <a:pt x="151" y="63"/>
                  <a:pt x="149" y="59"/>
                </a:cubicBezTo>
                <a:cubicBezTo>
                  <a:pt x="145" y="50"/>
                  <a:pt x="137" y="34"/>
                  <a:pt x="132" y="19"/>
                </a:cubicBezTo>
                <a:cubicBezTo>
                  <a:pt x="132" y="19"/>
                  <a:pt x="132" y="19"/>
                  <a:pt x="132" y="19"/>
                </a:cubicBezTo>
                <a:cubicBezTo>
                  <a:pt x="123" y="19"/>
                  <a:pt x="107" y="18"/>
                  <a:pt x="99" y="23"/>
                </a:cubicBezTo>
                <a:cubicBezTo>
                  <a:pt x="88" y="29"/>
                  <a:pt x="88" y="15"/>
                  <a:pt x="79" y="14"/>
                </a:cubicBezTo>
                <a:cubicBezTo>
                  <a:pt x="75" y="13"/>
                  <a:pt x="69" y="20"/>
                  <a:pt x="65" y="21"/>
                </a:cubicBezTo>
                <a:cubicBezTo>
                  <a:pt x="57" y="24"/>
                  <a:pt x="58" y="32"/>
                  <a:pt x="54" y="37"/>
                </a:cubicBezTo>
                <a:cubicBezTo>
                  <a:pt x="54" y="37"/>
                  <a:pt x="54" y="37"/>
                  <a:pt x="54" y="37"/>
                </a:cubicBezTo>
                <a:cubicBezTo>
                  <a:pt x="56" y="49"/>
                  <a:pt x="56" y="49"/>
                  <a:pt x="56" y="49"/>
                </a:cubicBezTo>
                <a:cubicBezTo>
                  <a:pt x="55" y="57"/>
                  <a:pt x="47" y="58"/>
                  <a:pt x="42" y="62"/>
                </a:cubicBezTo>
                <a:cubicBezTo>
                  <a:pt x="36" y="68"/>
                  <a:pt x="41" y="90"/>
                  <a:pt x="30" y="88"/>
                </a:cubicBezTo>
                <a:cubicBezTo>
                  <a:pt x="25" y="87"/>
                  <a:pt x="21" y="83"/>
                  <a:pt x="16" y="87"/>
                </a:cubicBezTo>
                <a:cubicBezTo>
                  <a:pt x="12" y="89"/>
                  <a:pt x="8" y="93"/>
                  <a:pt x="6" y="97"/>
                </a:cubicBezTo>
                <a:cubicBezTo>
                  <a:pt x="6" y="97"/>
                  <a:pt x="6" y="97"/>
                  <a:pt x="6" y="97"/>
                </a:cubicBezTo>
                <a:cubicBezTo>
                  <a:pt x="10" y="107"/>
                  <a:pt x="10" y="107"/>
                  <a:pt x="10" y="107"/>
                </a:cubicBezTo>
                <a:cubicBezTo>
                  <a:pt x="7" y="111"/>
                  <a:pt x="5" y="114"/>
                  <a:pt x="5" y="119"/>
                </a:cubicBezTo>
                <a:cubicBezTo>
                  <a:pt x="5" y="121"/>
                  <a:pt x="5" y="124"/>
                  <a:pt x="4" y="125"/>
                </a:cubicBezTo>
                <a:cubicBezTo>
                  <a:pt x="1" y="130"/>
                  <a:pt x="0" y="137"/>
                  <a:pt x="0" y="143"/>
                </a:cubicBezTo>
                <a:cubicBezTo>
                  <a:pt x="1" y="148"/>
                  <a:pt x="5" y="153"/>
                  <a:pt x="5" y="159"/>
                </a:cubicBezTo>
                <a:cubicBezTo>
                  <a:pt x="5" y="162"/>
                  <a:pt x="4" y="165"/>
                  <a:pt x="4" y="169"/>
                </a:cubicBezTo>
                <a:cubicBezTo>
                  <a:pt x="4" y="172"/>
                  <a:pt x="9" y="187"/>
                  <a:pt x="12" y="189"/>
                </a:cubicBezTo>
                <a:cubicBezTo>
                  <a:pt x="16" y="192"/>
                  <a:pt x="23" y="193"/>
                  <a:pt x="24" y="199"/>
                </a:cubicBezTo>
                <a:cubicBezTo>
                  <a:pt x="24" y="206"/>
                  <a:pt x="14" y="215"/>
                  <a:pt x="23" y="221"/>
                </a:cubicBezTo>
                <a:cubicBezTo>
                  <a:pt x="30" y="225"/>
                  <a:pt x="39" y="228"/>
                  <a:pt x="42" y="236"/>
                </a:cubicBezTo>
                <a:cubicBezTo>
                  <a:pt x="42" y="236"/>
                  <a:pt x="42" y="236"/>
                  <a:pt x="42" y="236"/>
                </a:cubicBezTo>
                <a:cubicBezTo>
                  <a:pt x="43" y="235"/>
                  <a:pt x="43" y="235"/>
                  <a:pt x="43" y="235"/>
                </a:cubicBezTo>
                <a:cubicBezTo>
                  <a:pt x="48" y="231"/>
                  <a:pt x="52" y="224"/>
                  <a:pt x="59" y="224"/>
                </a:cubicBezTo>
                <a:cubicBezTo>
                  <a:pt x="78" y="224"/>
                  <a:pt x="78" y="224"/>
                  <a:pt x="78" y="224"/>
                </a:cubicBezTo>
                <a:cubicBezTo>
                  <a:pt x="85" y="224"/>
                  <a:pt x="89" y="222"/>
                  <a:pt x="89" y="230"/>
                </a:cubicBezTo>
                <a:cubicBezTo>
                  <a:pt x="89" y="243"/>
                  <a:pt x="89" y="279"/>
                  <a:pt x="105" y="284"/>
                </a:cubicBezTo>
                <a:cubicBezTo>
                  <a:pt x="117" y="287"/>
                  <a:pt x="126" y="281"/>
                  <a:pt x="139" y="289"/>
                </a:cubicBezTo>
                <a:cubicBezTo>
                  <a:pt x="147" y="294"/>
                  <a:pt x="153" y="301"/>
                  <a:pt x="164" y="295"/>
                </a:cubicBezTo>
                <a:cubicBezTo>
                  <a:pt x="164" y="295"/>
                  <a:pt x="164" y="295"/>
                  <a:pt x="164" y="295"/>
                </a:cubicBezTo>
                <a:cubicBezTo>
                  <a:pt x="161" y="289"/>
                  <a:pt x="152" y="286"/>
                  <a:pt x="149" y="279"/>
                </a:cubicBezTo>
                <a:cubicBezTo>
                  <a:pt x="141" y="261"/>
                  <a:pt x="171" y="263"/>
                  <a:pt x="179" y="255"/>
                </a:cubicBezTo>
                <a:cubicBezTo>
                  <a:pt x="183" y="252"/>
                  <a:pt x="187" y="244"/>
                  <a:pt x="189" y="240"/>
                </a:cubicBezTo>
                <a:cubicBezTo>
                  <a:pt x="193" y="233"/>
                  <a:pt x="196" y="225"/>
                  <a:pt x="199" y="217"/>
                </a:cubicBezTo>
                <a:cubicBezTo>
                  <a:pt x="207" y="207"/>
                  <a:pt x="201" y="200"/>
                  <a:pt x="206" y="189"/>
                </a:cubicBezTo>
                <a:cubicBezTo>
                  <a:pt x="207" y="187"/>
                  <a:pt x="220" y="174"/>
                  <a:pt x="222" y="173"/>
                </a:cubicBezTo>
                <a:cubicBezTo>
                  <a:pt x="227" y="172"/>
                  <a:pt x="236" y="174"/>
                  <a:pt x="239" y="168"/>
                </a:cubicBezTo>
                <a:cubicBezTo>
                  <a:pt x="242" y="164"/>
                  <a:pt x="242" y="164"/>
                  <a:pt x="246" y="159"/>
                </a:cubicBezTo>
                <a:cubicBezTo>
                  <a:pt x="248" y="157"/>
                  <a:pt x="256" y="148"/>
                  <a:pt x="253" y="145"/>
                </a:cubicBezTo>
                <a:cubicBezTo>
                  <a:pt x="248" y="139"/>
                  <a:pt x="244" y="138"/>
                  <a:pt x="242" y="129"/>
                </a:cubicBezTo>
                <a:cubicBezTo>
                  <a:pt x="243" y="126"/>
                  <a:pt x="244" y="124"/>
                  <a:pt x="246" y="121"/>
                </a:cubicBezTo>
                <a:cubicBezTo>
                  <a:pt x="248" y="118"/>
                  <a:pt x="251" y="115"/>
                  <a:pt x="251" y="111"/>
                </a:cubicBezTo>
                <a:cubicBezTo>
                  <a:pt x="251" y="107"/>
                  <a:pt x="251" y="99"/>
                  <a:pt x="252" y="95"/>
                </a:cubicBezTo>
                <a:close/>
              </a:path>
            </a:pathLst>
          </a:custGeom>
          <a:solidFill>
            <a:srgbClr val="FE4A1E"/>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8" name="Freeform 77"/>
          <p:cNvSpPr>
            <a:spLocks noEditPoints="1"/>
          </p:cNvSpPr>
          <p:nvPr/>
        </p:nvSpPr>
        <p:spPr bwMode="auto">
          <a:xfrm>
            <a:off x="7979917" y="5900604"/>
            <a:ext cx="376518" cy="278902"/>
          </a:xfrm>
          <a:custGeom>
            <a:avLst/>
            <a:gdLst/>
            <a:ahLst/>
            <a:cxnLst>
              <a:cxn ang="0">
                <a:pos x="22" y="123"/>
              </a:cxn>
              <a:cxn ang="0">
                <a:pos x="26" y="123"/>
              </a:cxn>
              <a:cxn ang="0">
                <a:pos x="28" y="131"/>
              </a:cxn>
              <a:cxn ang="0">
                <a:pos x="24" y="133"/>
              </a:cxn>
              <a:cxn ang="0">
                <a:pos x="1" y="126"/>
              </a:cxn>
              <a:cxn ang="0">
                <a:pos x="17" y="122"/>
              </a:cxn>
              <a:cxn ang="0">
                <a:pos x="8" y="129"/>
              </a:cxn>
              <a:cxn ang="0">
                <a:pos x="0" y="128"/>
              </a:cxn>
              <a:cxn ang="0">
                <a:pos x="91" y="128"/>
              </a:cxn>
              <a:cxn ang="0">
                <a:pos x="89" y="109"/>
              </a:cxn>
              <a:cxn ang="0">
                <a:pos x="97" y="102"/>
              </a:cxn>
              <a:cxn ang="0">
                <a:pos x="98" y="126"/>
              </a:cxn>
              <a:cxn ang="0">
                <a:pos x="94" y="131"/>
              </a:cxn>
              <a:cxn ang="0">
                <a:pos x="110" y="14"/>
              </a:cxn>
              <a:cxn ang="0">
                <a:pos x="109" y="17"/>
              </a:cxn>
              <a:cxn ang="0">
                <a:pos x="102" y="44"/>
              </a:cxn>
              <a:cxn ang="0">
                <a:pos x="119" y="76"/>
              </a:cxn>
              <a:cxn ang="0">
                <a:pos x="144" y="96"/>
              </a:cxn>
              <a:cxn ang="0">
                <a:pos x="159" y="119"/>
              </a:cxn>
              <a:cxn ang="0">
                <a:pos x="176" y="130"/>
              </a:cxn>
              <a:cxn ang="0">
                <a:pos x="185" y="149"/>
              </a:cxn>
              <a:cxn ang="0">
                <a:pos x="185" y="151"/>
              </a:cxn>
              <a:cxn ang="0">
                <a:pos x="196" y="120"/>
              </a:cxn>
              <a:cxn ang="0">
                <a:pos x="198" y="95"/>
              </a:cxn>
              <a:cxn ang="0">
                <a:pos x="203" y="94"/>
              </a:cxn>
              <a:cxn ang="0">
                <a:pos x="200" y="73"/>
              </a:cxn>
              <a:cxn ang="0">
                <a:pos x="203" y="62"/>
              </a:cxn>
              <a:cxn ang="0">
                <a:pos x="183" y="51"/>
              </a:cxn>
              <a:cxn ang="0">
                <a:pos x="175" y="35"/>
              </a:cxn>
              <a:cxn ang="0">
                <a:pos x="174" y="16"/>
              </a:cxn>
              <a:cxn ang="0">
                <a:pos x="164" y="16"/>
              </a:cxn>
              <a:cxn ang="0">
                <a:pos x="152" y="0"/>
              </a:cxn>
              <a:cxn ang="0">
                <a:pos x="145" y="0"/>
              </a:cxn>
              <a:cxn ang="0">
                <a:pos x="135" y="5"/>
              </a:cxn>
              <a:cxn ang="0">
                <a:pos x="110" y="14"/>
              </a:cxn>
            </a:cxnLst>
            <a:rect l="0" t="0" r="r" b="b"/>
            <a:pathLst>
              <a:path w="203" h="151">
                <a:moveTo>
                  <a:pt x="22" y="131"/>
                </a:moveTo>
                <a:cubicBezTo>
                  <a:pt x="21" y="129"/>
                  <a:pt x="21" y="125"/>
                  <a:pt x="22" y="123"/>
                </a:cubicBezTo>
                <a:cubicBezTo>
                  <a:pt x="23" y="122"/>
                  <a:pt x="24" y="122"/>
                  <a:pt x="25" y="122"/>
                </a:cubicBezTo>
                <a:cubicBezTo>
                  <a:pt x="25" y="122"/>
                  <a:pt x="26" y="123"/>
                  <a:pt x="26" y="123"/>
                </a:cubicBezTo>
                <a:cubicBezTo>
                  <a:pt x="27" y="124"/>
                  <a:pt x="29" y="123"/>
                  <a:pt x="29" y="124"/>
                </a:cubicBezTo>
                <a:cubicBezTo>
                  <a:pt x="29" y="127"/>
                  <a:pt x="28" y="129"/>
                  <a:pt x="28" y="131"/>
                </a:cubicBezTo>
                <a:cubicBezTo>
                  <a:pt x="28" y="132"/>
                  <a:pt x="28" y="133"/>
                  <a:pt x="28" y="133"/>
                </a:cubicBezTo>
                <a:cubicBezTo>
                  <a:pt x="27" y="134"/>
                  <a:pt x="24" y="134"/>
                  <a:pt x="24" y="133"/>
                </a:cubicBezTo>
                <a:cubicBezTo>
                  <a:pt x="22" y="131"/>
                  <a:pt x="22" y="131"/>
                  <a:pt x="22" y="131"/>
                </a:cubicBezTo>
                <a:close/>
                <a:moveTo>
                  <a:pt x="1" y="126"/>
                </a:moveTo>
                <a:cubicBezTo>
                  <a:pt x="3" y="124"/>
                  <a:pt x="6" y="121"/>
                  <a:pt x="9" y="121"/>
                </a:cubicBezTo>
                <a:cubicBezTo>
                  <a:pt x="11" y="121"/>
                  <a:pt x="14" y="122"/>
                  <a:pt x="17" y="122"/>
                </a:cubicBezTo>
                <a:cubicBezTo>
                  <a:pt x="17" y="123"/>
                  <a:pt x="15" y="125"/>
                  <a:pt x="15" y="126"/>
                </a:cubicBezTo>
                <a:cubicBezTo>
                  <a:pt x="13" y="129"/>
                  <a:pt x="11" y="129"/>
                  <a:pt x="8" y="129"/>
                </a:cubicBezTo>
                <a:cubicBezTo>
                  <a:pt x="7" y="129"/>
                  <a:pt x="6" y="129"/>
                  <a:pt x="5" y="130"/>
                </a:cubicBezTo>
                <a:cubicBezTo>
                  <a:pt x="3" y="130"/>
                  <a:pt x="2" y="129"/>
                  <a:pt x="0" y="128"/>
                </a:cubicBezTo>
                <a:cubicBezTo>
                  <a:pt x="1" y="126"/>
                  <a:pt x="1" y="126"/>
                  <a:pt x="1" y="126"/>
                </a:cubicBezTo>
                <a:close/>
                <a:moveTo>
                  <a:pt x="91" y="128"/>
                </a:moveTo>
                <a:cubicBezTo>
                  <a:pt x="89" y="128"/>
                  <a:pt x="85" y="120"/>
                  <a:pt x="85" y="118"/>
                </a:cubicBezTo>
                <a:cubicBezTo>
                  <a:pt x="85" y="114"/>
                  <a:pt x="86" y="112"/>
                  <a:pt x="89" y="109"/>
                </a:cubicBezTo>
                <a:cubicBezTo>
                  <a:pt x="92" y="105"/>
                  <a:pt x="88" y="93"/>
                  <a:pt x="94" y="91"/>
                </a:cubicBezTo>
                <a:cubicBezTo>
                  <a:pt x="96" y="90"/>
                  <a:pt x="97" y="100"/>
                  <a:pt x="97" y="102"/>
                </a:cubicBezTo>
                <a:cubicBezTo>
                  <a:pt x="98" y="105"/>
                  <a:pt x="99" y="108"/>
                  <a:pt x="99" y="112"/>
                </a:cubicBezTo>
                <a:cubicBezTo>
                  <a:pt x="99" y="116"/>
                  <a:pt x="97" y="122"/>
                  <a:pt x="98" y="126"/>
                </a:cubicBezTo>
                <a:cubicBezTo>
                  <a:pt x="98" y="127"/>
                  <a:pt x="99" y="130"/>
                  <a:pt x="99" y="132"/>
                </a:cubicBezTo>
                <a:cubicBezTo>
                  <a:pt x="98" y="135"/>
                  <a:pt x="95" y="134"/>
                  <a:pt x="94" y="131"/>
                </a:cubicBezTo>
                <a:cubicBezTo>
                  <a:pt x="91" y="128"/>
                  <a:pt x="91" y="128"/>
                  <a:pt x="91" y="128"/>
                </a:cubicBezTo>
                <a:close/>
                <a:moveTo>
                  <a:pt x="110" y="14"/>
                </a:moveTo>
                <a:cubicBezTo>
                  <a:pt x="110" y="14"/>
                  <a:pt x="110" y="14"/>
                  <a:pt x="110" y="14"/>
                </a:cubicBezTo>
                <a:cubicBezTo>
                  <a:pt x="110" y="15"/>
                  <a:pt x="110" y="15"/>
                  <a:pt x="109" y="17"/>
                </a:cubicBezTo>
                <a:cubicBezTo>
                  <a:pt x="102" y="26"/>
                  <a:pt x="98" y="26"/>
                  <a:pt x="98" y="39"/>
                </a:cubicBezTo>
                <a:cubicBezTo>
                  <a:pt x="98" y="42"/>
                  <a:pt x="102" y="42"/>
                  <a:pt x="102" y="44"/>
                </a:cubicBezTo>
                <a:cubicBezTo>
                  <a:pt x="100" y="51"/>
                  <a:pt x="101" y="51"/>
                  <a:pt x="101" y="58"/>
                </a:cubicBezTo>
                <a:cubicBezTo>
                  <a:pt x="103" y="70"/>
                  <a:pt x="115" y="64"/>
                  <a:pt x="119" y="76"/>
                </a:cubicBezTo>
                <a:cubicBezTo>
                  <a:pt x="122" y="83"/>
                  <a:pt x="129" y="80"/>
                  <a:pt x="133" y="87"/>
                </a:cubicBezTo>
                <a:cubicBezTo>
                  <a:pt x="135" y="92"/>
                  <a:pt x="144" y="93"/>
                  <a:pt x="144" y="96"/>
                </a:cubicBezTo>
                <a:cubicBezTo>
                  <a:pt x="146" y="103"/>
                  <a:pt x="154" y="105"/>
                  <a:pt x="153" y="111"/>
                </a:cubicBezTo>
                <a:cubicBezTo>
                  <a:pt x="152" y="116"/>
                  <a:pt x="154" y="117"/>
                  <a:pt x="159" y="119"/>
                </a:cubicBezTo>
                <a:cubicBezTo>
                  <a:pt x="162" y="120"/>
                  <a:pt x="165" y="125"/>
                  <a:pt x="167" y="128"/>
                </a:cubicBezTo>
                <a:cubicBezTo>
                  <a:pt x="170" y="131"/>
                  <a:pt x="173" y="137"/>
                  <a:pt x="176" y="130"/>
                </a:cubicBezTo>
                <a:cubicBezTo>
                  <a:pt x="178" y="124"/>
                  <a:pt x="179" y="130"/>
                  <a:pt x="179" y="132"/>
                </a:cubicBezTo>
                <a:cubicBezTo>
                  <a:pt x="179" y="140"/>
                  <a:pt x="186" y="143"/>
                  <a:pt x="185" y="149"/>
                </a:cubicBezTo>
                <a:cubicBezTo>
                  <a:pt x="185" y="150"/>
                  <a:pt x="185" y="151"/>
                  <a:pt x="185" y="151"/>
                </a:cubicBezTo>
                <a:cubicBezTo>
                  <a:pt x="185" y="151"/>
                  <a:pt x="185" y="151"/>
                  <a:pt x="185" y="151"/>
                </a:cubicBezTo>
                <a:cubicBezTo>
                  <a:pt x="191" y="144"/>
                  <a:pt x="191" y="144"/>
                  <a:pt x="191" y="144"/>
                </a:cubicBezTo>
                <a:cubicBezTo>
                  <a:pt x="199" y="135"/>
                  <a:pt x="184" y="124"/>
                  <a:pt x="196" y="120"/>
                </a:cubicBezTo>
                <a:cubicBezTo>
                  <a:pt x="196" y="117"/>
                  <a:pt x="193" y="115"/>
                  <a:pt x="193" y="112"/>
                </a:cubicBezTo>
                <a:cubicBezTo>
                  <a:pt x="193" y="108"/>
                  <a:pt x="196" y="99"/>
                  <a:pt x="198" y="95"/>
                </a:cubicBezTo>
                <a:cubicBezTo>
                  <a:pt x="199" y="93"/>
                  <a:pt x="201" y="93"/>
                  <a:pt x="203" y="94"/>
                </a:cubicBezTo>
                <a:cubicBezTo>
                  <a:pt x="203" y="94"/>
                  <a:pt x="203" y="94"/>
                  <a:pt x="203" y="94"/>
                </a:cubicBezTo>
                <a:cubicBezTo>
                  <a:pt x="202" y="91"/>
                  <a:pt x="203" y="84"/>
                  <a:pt x="203" y="81"/>
                </a:cubicBezTo>
                <a:cubicBezTo>
                  <a:pt x="202" y="78"/>
                  <a:pt x="200" y="76"/>
                  <a:pt x="200" y="73"/>
                </a:cubicBezTo>
                <a:cubicBezTo>
                  <a:pt x="200" y="71"/>
                  <a:pt x="202" y="69"/>
                  <a:pt x="202" y="67"/>
                </a:cubicBezTo>
                <a:cubicBezTo>
                  <a:pt x="203" y="66"/>
                  <a:pt x="203" y="64"/>
                  <a:pt x="203" y="62"/>
                </a:cubicBezTo>
                <a:cubicBezTo>
                  <a:pt x="203" y="58"/>
                  <a:pt x="200" y="54"/>
                  <a:pt x="196" y="53"/>
                </a:cubicBezTo>
                <a:cubicBezTo>
                  <a:pt x="193" y="52"/>
                  <a:pt x="186" y="53"/>
                  <a:pt x="183" y="51"/>
                </a:cubicBezTo>
                <a:cubicBezTo>
                  <a:pt x="182" y="49"/>
                  <a:pt x="182" y="46"/>
                  <a:pt x="180" y="44"/>
                </a:cubicBezTo>
                <a:cubicBezTo>
                  <a:pt x="178" y="41"/>
                  <a:pt x="175" y="39"/>
                  <a:pt x="175" y="35"/>
                </a:cubicBezTo>
                <a:cubicBezTo>
                  <a:pt x="174" y="31"/>
                  <a:pt x="177" y="28"/>
                  <a:pt x="177" y="24"/>
                </a:cubicBezTo>
                <a:cubicBezTo>
                  <a:pt x="177" y="21"/>
                  <a:pt x="175" y="19"/>
                  <a:pt x="174" y="16"/>
                </a:cubicBezTo>
                <a:cubicBezTo>
                  <a:pt x="174" y="16"/>
                  <a:pt x="174" y="16"/>
                  <a:pt x="174" y="16"/>
                </a:cubicBezTo>
                <a:cubicBezTo>
                  <a:pt x="170" y="17"/>
                  <a:pt x="167" y="18"/>
                  <a:pt x="164" y="16"/>
                </a:cubicBezTo>
                <a:cubicBezTo>
                  <a:pt x="160" y="15"/>
                  <a:pt x="159" y="10"/>
                  <a:pt x="157" y="7"/>
                </a:cubicBezTo>
                <a:cubicBezTo>
                  <a:pt x="156" y="4"/>
                  <a:pt x="154" y="3"/>
                  <a:pt x="152" y="0"/>
                </a:cubicBezTo>
                <a:cubicBezTo>
                  <a:pt x="152" y="0"/>
                  <a:pt x="152" y="0"/>
                  <a:pt x="152" y="0"/>
                </a:cubicBezTo>
                <a:cubicBezTo>
                  <a:pt x="145" y="0"/>
                  <a:pt x="145" y="0"/>
                  <a:pt x="145" y="0"/>
                </a:cubicBezTo>
                <a:cubicBezTo>
                  <a:pt x="143" y="0"/>
                  <a:pt x="141" y="1"/>
                  <a:pt x="139" y="2"/>
                </a:cubicBezTo>
                <a:cubicBezTo>
                  <a:pt x="138" y="3"/>
                  <a:pt x="136" y="4"/>
                  <a:pt x="135" y="5"/>
                </a:cubicBezTo>
                <a:cubicBezTo>
                  <a:pt x="132" y="9"/>
                  <a:pt x="127" y="12"/>
                  <a:pt x="122" y="12"/>
                </a:cubicBezTo>
                <a:lnTo>
                  <a:pt x="110" y="14"/>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9" name="Freeform 78"/>
          <p:cNvSpPr>
            <a:spLocks noEditPoints="1"/>
          </p:cNvSpPr>
          <p:nvPr/>
        </p:nvSpPr>
        <p:spPr bwMode="auto">
          <a:xfrm>
            <a:off x="7991538" y="5596136"/>
            <a:ext cx="274254" cy="346304"/>
          </a:xfrm>
          <a:custGeom>
            <a:avLst/>
            <a:gdLst/>
            <a:ahLst/>
            <a:cxnLst>
              <a:cxn ang="0">
                <a:pos x="71" y="178"/>
              </a:cxn>
              <a:cxn ang="0">
                <a:pos x="74" y="179"/>
              </a:cxn>
              <a:cxn ang="0">
                <a:pos x="77" y="181"/>
              </a:cxn>
              <a:cxn ang="0">
                <a:pos x="78" y="184"/>
              </a:cxn>
              <a:cxn ang="0">
                <a:pos x="73" y="183"/>
              </a:cxn>
              <a:cxn ang="0">
                <a:pos x="70" y="181"/>
              </a:cxn>
              <a:cxn ang="0">
                <a:pos x="68" y="178"/>
              </a:cxn>
              <a:cxn ang="0">
                <a:pos x="71" y="178"/>
              </a:cxn>
              <a:cxn ang="0">
                <a:pos x="32" y="155"/>
              </a:cxn>
              <a:cxn ang="0">
                <a:pos x="34" y="148"/>
              </a:cxn>
              <a:cxn ang="0">
                <a:pos x="39" y="148"/>
              </a:cxn>
              <a:cxn ang="0">
                <a:pos x="45" y="148"/>
              </a:cxn>
              <a:cxn ang="0">
                <a:pos x="43" y="149"/>
              </a:cxn>
              <a:cxn ang="0">
                <a:pos x="38" y="157"/>
              </a:cxn>
              <a:cxn ang="0">
                <a:pos x="32" y="158"/>
              </a:cxn>
              <a:cxn ang="0">
                <a:pos x="32" y="155"/>
              </a:cxn>
              <a:cxn ang="0">
                <a:pos x="9" y="69"/>
              </a:cxn>
              <a:cxn ang="0">
                <a:pos x="9" y="70"/>
              </a:cxn>
              <a:cxn ang="0">
                <a:pos x="15" y="83"/>
              </a:cxn>
              <a:cxn ang="0">
                <a:pos x="19" y="94"/>
              </a:cxn>
              <a:cxn ang="0">
                <a:pos x="19" y="102"/>
              </a:cxn>
              <a:cxn ang="0">
                <a:pos x="29" y="133"/>
              </a:cxn>
              <a:cxn ang="0">
                <a:pos x="54" y="142"/>
              </a:cxn>
              <a:cxn ang="0">
                <a:pos x="53" y="130"/>
              </a:cxn>
              <a:cxn ang="0">
                <a:pos x="57" y="122"/>
              </a:cxn>
              <a:cxn ang="0">
                <a:pos x="61" y="142"/>
              </a:cxn>
              <a:cxn ang="0">
                <a:pos x="63" y="141"/>
              </a:cxn>
              <a:cxn ang="0">
                <a:pos x="71" y="133"/>
              </a:cxn>
              <a:cxn ang="0">
                <a:pos x="64" y="153"/>
              </a:cxn>
              <a:cxn ang="0">
                <a:pos x="76" y="172"/>
              </a:cxn>
              <a:cxn ang="0">
                <a:pos x="89" y="172"/>
              </a:cxn>
              <a:cxn ang="0">
                <a:pos x="103" y="177"/>
              </a:cxn>
              <a:cxn ang="0">
                <a:pos x="103" y="177"/>
              </a:cxn>
              <a:cxn ang="0">
                <a:pos x="115" y="175"/>
              </a:cxn>
              <a:cxn ang="0">
                <a:pos x="128" y="168"/>
              </a:cxn>
              <a:cxn ang="0">
                <a:pos x="132" y="165"/>
              </a:cxn>
              <a:cxn ang="0">
                <a:pos x="138" y="163"/>
              </a:cxn>
              <a:cxn ang="0">
                <a:pos x="145" y="163"/>
              </a:cxn>
              <a:cxn ang="0">
                <a:pos x="145" y="163"/>
              </a:cxn>
              <a:cxn ang="0">
                <a:pos x="142" y="146"/>
              </a:cxn>
              <a:cxn ang="0">
                <a:pos x="134" y="124"/>
              </a:cxn>
              <a:cxn ang="0">
                <a:pos x="118" y="72"/>
              </a:cxn>
              <a:cxn ang="0">
                <a:pos x="113" y="57"/>
              </a:cxn>
              <a:cxn ang="0">
                <a:pos x="109" y="41"/>
              </a:cxn>
              <a:cxn ang="0">
                <a:pos x="104" y="30"/>
              </a:cxn>
              <a:cxn ang="0">
                <a:pos x="104" y="30"/>
              </a:cxn>
              <a:cxn ang="0">
                <a:pos x="104" y="13"/>
              </a:cxn>
              <a:cxn ang="0">
                <a:pos x="93" y="2"/>
              </a:cxn>
              <a:cxn ang="0">
                <a:pos x="80" y="5"/>
              </a:cxn>
              <a:cxn ang="0">
                <a:pos x="65" y="25"/>
              </a:cxn>
              <a:cxn ang="0">
                <a:pos x="44" y="23"/>
              </a:cxn>
              <a:cxn ang="0">
                <a:pos x="33" y="15"/>
              </a:cxn>
              <a:cxn ang="0">
                <a:pos x="33" y="15"/>
              </a:cxn>
              <a:cxn ang="0">
                <a:pos x="25" y="19"/>
              </a:cxn>
              <a:cxn ang="0">
                <a:pos x="16" y="27"/>
              </a:cxn>
              <a:cxn ang="0">
                <a:pos x="15" y="38"/>
              </a:cxn>
              <a:cxn ang="0">
                <a:pos x="18" y="62"/>
              </a:cxn>
              <a:cxn ang="0">
                <a:pos x="9" y="69"/>
              </a:cxn>
            </a:cxnLst>
            <a:rect l="0" t="0" r="r" b="b"/>
            <a:pathLst>
              <a:path w="147" h="186">
                <a:moveTo>
                  <a:pt x="71" y="178"/>
                </a:moveTo>
                <a:cubicBezTo>
                  <a:pt x="72" y="178"/>
                  <a:pt x="73" y="179"/>
                  <a:pt x="74" y="179"/>
                </a:cubicBezTo>
                <a:cubicBezTo>
                  <a:pt x="75" y="180"/>
                  <a:pt x="76" y="180"/>
                  <a:pt x="77" y="181"/>
                </a:cubicBezTo>
                <a:cubicBezTo>
                  <a:pt x="77" y="182"/>
                  <a:pt x="78" y="182"/>
                  <a:pt x="78" y="184"/>
                </a:cubicBezTo>
                <a:cubicBezTo>
                  <a:pt x="79" y="186"/>
                  <a:pt x="74" y="183"/>
                  <a:pt x="73" y="183"/>
                </a:cubicBezTo>
                <a:cubicBezTo>
                  <a:pt x="72" y="182"/>
                  <a:pt x="71" y="182"/>
                  <a:pt x="70" y="181"/>
                </a:cubicBezTo>
                <a:cubicBezTo>
                  <a:pt x="68" y="180"/>
                  <a:pt x="67" y="180"/>
                  <a:pt x="68" y="178"/>
                </a:cubicBezTo>
                <a:cubicBezTo>
                  <a:pt x="71" y="178"/>
                  <a:pt x="71" y="178"/>
                  <a:pt x="71" y="178"/>
                </a:cubicBezTo>
                <a:close/>
                <a:moveTo>
                  <a:pt x="32" y="155"/>
                </a:moveTo>
                <a:cubicBezTo>
                  <a:pt x="31" y="153"/>
                  <a:pt x="31" y="148"/>
                  <a:pt x="34" y="148"/>
                </a:cubicBezTo>
                <a:cubicBezTo>
                  <a:pt x="36" y="148"/>
                  <a:pt x="37" y="148"/>
                  <a:pt x="39" y="148"/>
                </a:cubicBezTo>
                <a:cubicBezTo>
                  <a:pt x="41" y="148"/>
                  <a:pt x="43" y="148"/>
                  <a:pt x="45" y="148"/>
                </a:cubicBezTo>
                <a:cubicBezTo>
                  <a:pt x="45" y="148"/>
                  <a:pt x="44" y="149"/>
                  <a:pt x="43" y="149"/>
                </a:cubicBezTo>
                <a:cubicBezTo>
                  <a:pt x="40" y="151"/>
                  <a:pt x="39" y="153"/>
                  <a:pt x="38" y="157"/>
                </a:cubicBezTo>
                <a:cubicBezTo>
                  <a:pt x="37" y="160"/>
                  <a:pt x="34" y="161"/>
                  <a:pt x="32" y="158"/>
                </a:cubicBezTo>
                <a:cubicBezTo>
                  <a:pt x="32" y="155"/>
                  <a:pt x="32" y="155"/>
                  <a:pt x="32" y="155"/>
                </a:cubicBezTo>
                <a:close/>
                <a:moveTo>
                  <a:pt x="9" y="69"/>
                </a:moveTo>
                <a:cubicBezTo>
                  <a:pt x="10" y="69"/>
                  <a:pt x="10" y="70"/>
                  <a:pt x="9" y="70"/>
                </a:cubicBezTo>
                <a:cubicBezTo>
                  <a:pt x="0" y="76"/>
                  <a:pt x="14" y="78"/>
                  <a:pt x="15" y="83"/>
                </a:cubicBezTo>
                <a:cubicBezTo>
                  <a:pt x="19" y="94"/>
                  <a:pt x="19" y="94"/>
                  <a:pt x="19" y="94"/>
                </a:cubicBezTo>
                <a:cubicBezTo>
                  <a:pt x="20" y="96"/>
                  <a:pt x="15" y="100"/>
                  <a:pt x="19" y="102"/>
                </a:cubicBezTo>
                <a:cubicBezTo>
                  <a:pt x="32" y="109"/>
                  <a:pt x="18" y="126"/>
                  <a:pt x="29" y="133"/>
                </a:cubicBezTo>
                <a:cubicBezTo>
                  <a:pt x="33" y="134"/>
                  <a:pt x="52" y="148"/>
                  <a:pt x="54" y="142"/>
                </a:cubicBezTo>
                <a:cubicBezTo>
                  <a:pt x="56" y="138"/>
                  <a:pt x="50" y="135"/>
                  <a:pt x="53" y="130"/>
                </a:cubicBezTo>
                <a:cubicBezTo>
                  <a:pt x="54" y="128"/>
                  <a:pt x="54" y="122"/>
                  <a:pt x="57" y="122"/>
                </a:cubicBezTo>
                <a:cubicBezTo>
                  <a:pt x="57" y="124"/>
                  <a:pt x="59" y="142"/>
                  <a:pt x="61" y="142"/>
                </a:cubicBezTo>
                <a:cubicBezTo>
                  <a:pt x="61" y="142"/>
                  <a:pt x="62" y="141"/>
                  <a:pt x="63" y="141"/>
                </a:cubicBezTo>
                <a:cubicBezTo>
                  <a:pt x="64" y="139"/>
                  <a:pt x="69" y="133"/>
                  <a:pt x="71" y="133"/>
                </a:cubicBezTo>
                <a:cubicBezTo>
                  <a:pt x="71" y="142"/>
                  <a:pt x="58" y="147"/>
                  <a:pt x="64" y="153"/>
                </a:cubicBezTo>
                <a:cubicBezTo>
                  <a:pt x="69" y="158"/>
                  <a:pt x="71" y="170"/>
                  <a:pt x="76" y="172"/>
                </a:cubicBezTo>
                <a:cubicBezTo>
                  <a:pt x="82" y="174"/>
                  <a:pt x="84" y="164"/>
                  <a:pt x="89" y="172"/>
                </a:cubicBezTo>
                <a:cubicBezTo>
                  <a:pt x="92" y="177"/>
                  <a:pt x="102" y="174"/>
                  <a:pt x="103" y="177"/>
                </a:cubicBezTo>
                <a:cubicBezTo>
                  <a:pt x="103" y="177"/>
                  <a:pt x="103" y="177"/>
                  <a:pt x="103" y="177"/>
                </a:cubicBezTo>
                <a:cubicBezTo>
                  <a:pt x="115" y="175"/>
                  <a:pt x="115" y="175"/>
                  <a:pt x="115" y="175"/>
                </a:cubicBezTo>
                <a:cubicBezTo>
                  <a:pt x="120" y="175"/>
                  <a:pt x="125" y="172"/>
                  <a:pt x="128" y="168"/>
                </a:cubicBezTo>
                <a:cubicBezTo>
                  <a:pt x="129" y="167"/>
                  <a:pt x="131" y="166"/>
                  <a:pt x="132" y="165"/>
                </a:cubicBezTo>
                <a:cubicBezTo>
                  <a:pt x="134" y="164"/>
                  <a:pt x="136" y="163"/>
                  <a:pt x="138" y="163"/>
                </a:cubicBezTo>
                <a:cubicBezTo>
                  <a:pt x="145" y="163"/>
                  <a:pt x="145" y="163"/>
                  <a:pt x="145" y="163"/>
                </a:cubicBezTo>
                <a:cubicBezTo>
                  <a:pt x="145" y="163"/>
                  <a:pt x="145" y="163"/>
                  <a:pt x="145" y="163"/>
                </a:cubicBezTo>
                <a:cubicBezTo>
                  <a:pt x="147" y="158"/>
                  <a:pt x="142" y="152"/>
                  <a:pt x="142" y="146"/>
                </a:cubicBezTo>
                <a:cubicBezTo>
                  <a:pt x="142" y="139"/>
                  <a:pt x="136" y="132"/>
                  <a:pt x="134" y="124"/>
                </a:cubicBezTo>
                <a:cubicBezTo>
                  <a:pt x="129" y="106"/>
                  <a:pt x="113" y="94"/>
                  <a:pt x="118" y="72"/>
                </a:cubicBezTo>
                <a:cubicBezTo>
                  <a:pt x="120" y="66"/>
                  <a:pt x="118" y="61"/>
                  <a:pt x="113" y="57"/>
                </a:cubicBezTo>
                <a:cubicBezTo>
                  <a:pt x="109" y="54"/>
                  <a:pt x="109" y="46"/>
                  <a:pt x="109" y="41"/>
                </a:cubicBezTo>
                <a:cubicBezTo>
                  <a:pt x="108" y="37"/>
                  <a:pt x="105" y="34"/>
                  <a:pt x="104" y="30"/>
                </a:cubicBezTo>
                <a:cubicBezTo>
                  <a:pt x="104" y="30"/>
                  <a:pt x="104" y="30"/>
                  <a:pt x="104" y="30"/>
                </a:cubicBezTo>
                <a:cubicBezTo>
                  <a:pt x="102" y="26"/>
                  <a:pt x="103" y="17"/>
                  <a:pt x="104" y="13"/>
                </a:cubicBezTo>
                <a:cubicBezTo>
                  <a:pt x="105" y="2"/>
                  <a:pt x="104" y="3"/>
                  <a:pt x="93" y="2"/>
                </a:cubicBezTo>
                <a:cubicBezTo>
                  <a:pt x="87" y="2"/>
                  <a:pt x="86" y="0"/>
                  <a:pt x="80" y="5"/>
                </a:cubicBezTo>
                <a:cubicBezTo>
                  <a:pt x="75" y="9"/>
                  <a:pt x="68" y="19"/>
                  <a:pt x="65" y="25"/>
                </a:cubicBezTo>
                <a:cubicBezTo>
                  <a:pt x="62" y="33"/>
                  <a:pt x="48" y="29"/>
                  <a:pt x="44" y="23"/>
                </a:cubicBezTo>
                <a:cubicBezTo>
                  <a:pt x="41" y="17"/>
                  <a:pt x="39" y="18"/>
                  <a:pt x="33" y="15"/>
                </a:cubicBezTo>
                <a:cubicBezTo>
                  <a:pt x="33" y="15"/>
                  <a:pt x="33" y="15"/>
                  <a:pt x="33" y="15"/>
                </a:cubicBezTo>
                <a:cubicBezTo>
                  <a:pt x="25" y="19"/>
                  <a:pt x="25" y="19"/>
                  <a:pt x="25" y="19"/>
                </a:cubicBezTo>
                <a:cubicBezTo>
                  <a:pt x="22" y="19"/>
                  <a:pt x="18" y="24"/>
                  <a:pt x="16" y="27"/>
                </a:cubicBezTo>
                <a:cubicBezTo>
                  <a:pt x="14" y="31"/>
                  <a:pt x="14" y="34"/>
                  <a:pt x="15" y="38"/>
                </a:cubicBezTo>
                <a:cubicBezTo>
                  <a:pt x="15" y="45"/>
                  <a:pt x="21" y="56"/>
                  <a:pt x="18" y="62"/>
                </a:cubicBezTo>
                <a:cubicBezTo>
                  <a:pt x="9" y="69"/>
                  <a:pt x="9" y="69"/>
                  <a:pt x="9" y="6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0" name="Freeform 79"/>
          <p:cNvSpPr>
            <a:spLocks noEditPoints="1"/>
          </p:cNvSpPr>
          <p:nvPr/>
        </p:nvSpPr>
        <p:spPr bwMode="auto">
          <a:xfrm>
            <a:off x="7777713" y="5352096"/>
            <a:ext cx="290524" cy="457865"/>
          </a:xfrm>
          <a:custGeom>
            <a:avLst/>
            <a:gdLst/>
            <a:ahLst/>
            <a:cxnLst>
              <a:cxn ang="0">
                <a:pos x="71" y="175"/>
              </a:cxn>
              <a:cxn ang="0">
                <a:pos x="65" y="170"/>
              </a:cxn>
              <a:cxn ang="0">
                <a:pos x="62" y="163"/>
              </a:cxn>
              <a:cxn ang="0">
                <a:pos x="69" y="166"/>
              </a:cxn>
              <a:cxn ang="0">
                <a:pos x="71" y="170"/>
              </a:cxn>
              <a:cxn ang="0">
                <a:pos x="73" y="176"/>
              </a:cxn>
              <a:cxn ang="0">
                <a:pos x="71" y="175"/>
              </a:cxn>
              <a:cxn ang="0">
                <a:pos x="10" y="56"/>
              </a:cxn>
              <a:cxn ang="0">
                <a:pos x="11" y="57"/>
              </a:cxn>
              <a:cxn ang="0">
                <a:pos x="5" y="63"/>
              </a:cxn>
              <a:cxn ang="0">
                <a:pos x="1" y="75"/>
              </a:cxn>
              <a:cxn ang="0">
                <a:pos x="17" y="73"/>
              </a:cxn>
              <a:cxn ang="0">
                <a:pos x="19" y="86"/>
              </a:cxn>
              <a:cxn ang="0">
                <a:pos x="23" y="100"/>
              </a:cxn>
              <a:cxn ang="0">
                <a:pos x="28" y="123"/>
              </a:cxn>
              <a:cxn ang="0">
                <a:pos x="40" y="130"/>
              </a:cxn>
              <a:cxn ang="0">
                <a:pos x="57" y="127"/>
              </a:cxn>
              <a:cxn ang="0">
                <a:pos x="62" y="134"/>
              </a:cxn>
              <a:cxn ang="0">
                <a:pos x="65" y="143"/>
              </a:cxn>
              <a:cxn ang="0">
                <a:pos x="70" y="156"/>
              </a:cxn>
              <a:cxn ang="0">
                <a:pos x="81" y="154"/>
              </a:cxn>
              <a:cxn ang="0">
                <a:pos x="86" y="153"/>
              </a:cxn>
              <a:cxn ang="0">
                <a:pos x="90" y="154"/>
              </a:cxn>
              <a:cxn ang="0">
                <a:pos x="85" y="163"/>
              </a:cxn>
              <a:cxn ang="0">
                <a:pos x="79" y="176"/>
              </a:cxn>
              <a:cxn ang="0">
                <a:pos x="84" y="193"/>
              </a:cxn>
              <a:cxn ang="0">
                <a:pos x="81" y="218"/>
              </a:cxn>
              <a:cxn ang="0">
                <a:pos x="90" y="237"/>
              </a:cxn>
              <a:cxn ang="0">
                <a:pos x="91" y="227"/>
              </a:cxn>
              <a:cxn ang="0">
                <a:pos x="91" y="215"/>
              </a:cxn>
              <a:cxn ang="0">
                <a:pos x="98" y="211"/>
              </a:cxn>
              <a:cxn ang="0">
                <a:pos x="97" y="193"/>
              </a:cxn>
              <a:cxn ang="0">
                <a:pos x="101" y="181"/>
              </a:cxn>
              <a:cxn ang="0">
                <a:pos x="118" y="200"/>
              </a:cxn>
              <a:cxn ang="0">
                <a:pos x="125" y="201"/>
              </a:cxn>
              <a:cxn ang="0">
                <a:pos x="125" y="201"/>
              </a:cxn>
              <a:cxn ang="0">
                <a:pos x="134" y="194"/>
              </a:cxn>
              <a:cxn ang="0">
                <a:pos x="131" y="170"/>
              </a:cxn>
              <a:cxn ang="0">
                <a:pos x="132" y="159"/>
              </a:cxn>
              <a:cxn ang="0">
                <a:pos x="141" y="151"/>
              </a:cxn>
              <a:cxn ang="0">
                <a:pos x="149" y="147"/>
              </a:cxn>
              <a:cxn ang="0">
                <a:pos x="149" y="147"/>
              </a:cxn>
              <a:cxn ang="0">
                <a:pos x="155" y="132"/>
              </a:cxn>
              <a:cxn ang="0">
                <a:pos x="152" y="113"/>
              </a:cxn>
              <a:cxn ang="0">
                <a:pos x="149" y="102"/>
              </a:cxn>
              <a:cxn ang="0">
                <a:pos x="139" y="85"/>
              </a:cxn>
              <a:cxn ang="0">
                <a:pos x="136" y="73"/>
              </a:cxn>
              <a:cxn ang="0">
                <a:pos x="136" y="73"/>
              </a:cxn>
              <a:cxn ang="0">
                <a:pos x="111" y="67"/>
              </a:cxn>
              <a:cxn ang="0">
                <a:pos x="77" y="62"/>
              </a:cxn>
              <a:cxn ang="0">
                <a:pos x="61" y="8"/>
              </a:cxn>
              <a:cxn ang="0">
                <a:pos x="50" y="2"/>
              </a:cxn>
              <a:cxn ang="0">
                <a:pos x="31" y="2"/>
              </a:cxn>
              <a:cxn ang="0">
                <a:pos x="15" y="13"/>
              </a:cxn>
              <a:cxn ang="0">
                <a:pos x="14" y="14"/>
              </a:cxn>
              <a:cxn ang="0">
                <a:pos x="14" y="14"/>
              </a:cxn>
              <a:cxn ang="0">
                <a:pos x="13" y="20"/>
              </a:cxn>
              <a:cxn ang="0">
                <a:pos x="13" y="31"/>
              </a:cxn>
              <a:cxn ang="0">
                <a:pos x="10" y="39"/>
              </a:cxn>
              <a:cxn ang="0">
                <a:pos x="9" y="45"/>
              </a:cxn>
              <a:cxn ang="0">
                <a:pos x="10" y="56"/>
              </a:cxn>
            </a:cxnLst>
            <a:rect l="0" t="0" r="r" b="b"/>
            <a:pathLst>
              <a:path w="157" h="247">
                <a:moveTo>
                  <a:pt x="71" y="175"/>
                </a:moveTo>
                <a:cubicBezTo>
                  <a:pt x="69" y="174"/>
                  <a:pt x="67" y="171"/>
                  <a:pt x="65" y="170"/>
                </a:cubicBezTo>
                <a:cubicBezTo>
                  <a:pt x="63" y="168"/>
                  <a:pt x="61" y="165"/>
                  <a:pt x="62" y="163"/>
                </a:cubicBezTo>
                <a:cubicBezTo>
                  <a:pt x="64" y="159"/>
                  <a:pt x="68" y="164"/>
                  <a:pt x="69" y="166"/>
                </a:cubicBezTo>
                <a:cubicBezTo>
                  <a:pt x="70" y="167"/>
                  <a:pt x="70" y="169"/>
                  <a:pt x="71" y="170"/>
                </a:cubicBezTo>
                <a:cubicBezTo>
                  <a:pt x="72" y="172"/>
                  <a:pt x="72" y="174"/>
                  <a:pt x="73" y="176"/>
                </a:cubicBezTo>
                <a:cubicBezTo>
                  <a:pt x="71" y="175"/>
                  <a:pt x="71" y="175"/>
                  <a:pt x="71" y="175"/>
                </a:cubicBezTo>
                <a:close/>
                <a:moveTo>
                  <a:pt x="10" y="56"/>
                </a:moveTo>
                <a:cubicBezTo>
                  <a:pt x="11" y="56"/>
                  <a:pt x="12" y="56"/>
                  <a:pt x="11" y="57"/>
                </a:cubicBezTo>
                <a:cubicBezTo>
                  <a:pt x="11" y="58"/>
                  <a:pt x="6" y="62"/>
                  <a:pt x="5" y="63"/>
                </a:cubicBezTo>
                <a:cubicBezTo>
                  <a:pt x="3" y="65"/>
                  <a:pt x="2" y="72"/>
                  <a:pt x="1" y="75"/>
                </a:cubicBezTo>
                <a:cubicBezTo>
                  <a:pt x="0" y="84"/>
                  <a:pt x="17" y="71"/>
                  <a:pt x="17" y="73"/>
                </a:cubicBezTo>
                <a:cubicBezTo>
                  <a:pt x="17" y="78"/>
                  <a:pt x="15" y="82"/>
                  <a:pt x="19" y="86"/>
                </a:cubicBezTo>
                <a:cubicBezTo>
                  <a:pt x="23" y="90"/>
                  <a:pt x="21" y="95"/>
                  <a:pt x="23" y="100"/>
                </a:cubicBezTo>
                <a:cubicBezTo>
                  <a:pt x="24" y="105"/>
                  <a:pt x="24" y="121"/>
                  <a:pt x="28" y="123"/>
                </a:cubicBezTo>
                <a:cubicBezTo>
                  <a:pt x="33" y="125"/>
                  <a:pt x="36" y="126"/>
                  <a:pt x="40" y="130"/>
                </a:cubicBezTo>
                <a:cubicBezTo>
                  <a:pt x="45" y="135"/>
                  <a:pt x="52" y="130"/>
                  <a:pt x="57" y="127"/>
                </a:cubicBezTo>
                <a:cubicBezTo>
                  <a:pt x="61" y="129"/>
                  <a:pt x="62" y="130"/>
                  <a:pt x="62" y="134"/>
                </a:cubicBezTo>
                <a:cubicBezTo>
                  <a:pt x="62" y="137"/>
                  <a:pt x="63" y="141"/>
                  <a:pt x="65" y="143"/>
                </a:cubicBezTo>
                <a:cubicBezTo>
                  <a:pt x="67" y="145"/>
                  <a:pt x="68" y="156"/>
                  <a:pt x="70" y="156"/>
                </a:cubicBezTo>
                <a:cubicBezTo>
                  <a:pt x="73" y="156"/>
                  <a:pt x="77" y="154"/>
                  <a:pt x="81" y="154"/>
                </a:cubicBezTo>
                <a:cubicBezTo>
                  <a:pt x="83" y="154"/>
                  <a:pt x="84" y="154"/>
                  <a:pt x="86" y="153"/>
                </a:cubicBezTo>
                <a:cubicBezTo>
                  <a:pt x="88" y="152"/>
                  <a:pt x="92" y="150"/>
                  <a:pt x="90" y="154"/>
                </a:cubicBezTo>
                <a:cubicBezTo>
                  <a:pt x="89" y="157"/>
                  <a:pt x="89" y="161"/>
                  <a:pt x="85" y="163"/>
                </a:cubicBezTo>
                <a:cubicBezTo>
                  <a:pt x="80" y="167"/>
                  <a:pt x="79" y="170"/>
                  <a:pt x="79" y="176"/>
                </a:cubicBezTo>
                <a:cubicBezTo>
                  <a:pt x="84" y="193"/>
                  <a:pt x="84" y="193"/>
                  <a:pt x="84" y="193"/>
                </a:cubicBezTo>
                <a:cubicBezTo>
                  <a:pt x="86" y="201"/>
                  <a:pt x="77" y="207"/>
                  <a:pt x="81" y="218"/>
                </a:cubicBezTo>
                <a:cubicBezTo>
                  <a:pt x="83" y="224"/>
                  <a:pt x="85" y="232"/>
                  <a:pt x="90" y="237"/>
                </a:cubicBezTo>
                <a:cubicBezTo>
                  <a:pt x="100" y="247"/>
                  <a:pt x="92" y="230"/>
                  <a:pt x="91" y="227"/>
                </a:cubicBezTo>
                <a:cubicBezTo>
                  <a:pt x="90" y="224"/>
                  <a:pt x="88" y="218"/>
                  <a:pt x="91" y="215"/>
                </a:cubicBezTo>
                <a:cubicBezTo>
                  <a:pt x="94" y="212"/>
                  <a:pt x="98" y="218"/>
                  <a:pt x="98" y="211"/>
                </a:cubicBezTo>
                <a:cubicBezTo>
                  <a:pt x="99" y="204"/>
                  <a:pt x="95" y="197"/>
                  <a:pt x="97" y="193"/>
                </a:cubicBezTo>
                <a:cubicBezTo>
                  <a:pt x="97" y="191"/>
                  <a:pt x="99" y="179"/>
                  <a:pt x="101" y="181"/>
                </a:cubicBezTo>
                <a:cubicBezTo>
                  <a:pt x="108" y="186"/>
                  <a:pt x="106" y="198"/>
                  <a:pt x="118" y="200"/>
                </a:cubicBezTo>
                <a:cubicBezTo>
                  <a:pt x="118" y="200"/>
                  <a:pt x="124" y="200"/>
                  <a:pt x="125" y="201"/>
                </a:cubicBezTo>
                <a:cubicBezTo>
                  <a:pt x="125" y="201"/>
                  <a:pt x="125" y="201"/>
                  <a:pt x="125" y="201"/>
                </a:cubicBezTo>
                <a:cubicBezTo>
                  <a:pt x="134" y="194"/>
                  <a:pt x="134" y="194"/>
                  <a:pt x="134" y="194"/>
                </a:cubicBezTo>
                <a:cubicBezTo>
                  <a:pt x="137" y="188"/>
                  <a:pt x="131" y="177"/>
                  <a:pt x="131" y="170"/>
                </a:cubicBezTo>
                <a:cubicBezTo>
                  <a:pt x="130" y="166"/>
                  <a:pt x="130" y="163"/>
                  <a:pt x="132" y="159"/>
                </a:cubicBezTo>
                <a:cubicBezTo>
                  <a:pt x="134" y="156"/>
                  <a:pt x="138" y="151"/>
                  <a:pt x="141" y="151"/>
                </a:cubicBezTo>
                <a:cubicBezTo>
                  <a:pt x="149" y="147"/>
                  <a:pt x="149" y="147"/>
                  <a:pt x="149" y="147"/>
                </a:cubicBezTo>
                <a:cubicBezTo>
                  <a:pt x="149" y="147"/>
                  <a:pt x="149" y="147"/>
                  <a:pt x="149" y="147"/>
                </a:cubicBezTo>
                <a:cubicBezTo>
                  <a:pt x="149" y="142"/>
                  <a:pt x="154" y="137"/>
                  <a:pt x="155" y="132"/>
                </a:cubicBezTo>
                <a:cubicBezTo>
                  <a:pt x="157" y="126"/>
                  <a:pt x="153" y="119"/>
                  <a:pt x="152" y="113"/>
                </a:cubicBezTo>
                <a:cubicBezTo>
                  <a:pt x="152" y="109"/>
                  <a:pt x="149" y="105"/>
                  <a:pt x="149" y="102"/>
                </a:cubicBezTo>
                <a:cubicBezTo>
                  <a:pt x="143" y="98"/>
                  <a:pt x="136" y="93"/>
                  <a:pt x="139" y="85"/>
                </a:cubicBezTo>
                <a:cubicBezTo>
                  <a:pt x="136" y="73"/>
                  <a:pt x="136" y="73"/>
                  <a:pt x="136" y="73"/>
                </a:cubicBezTo>
                <a:cubicBezTo>
                  <a:pt x="136" y="73"/>
                  <a:pt x="136" y="73"/>
                  <a:pt x="136" y="73"/>
                </a:cubicBezTo>
                <a:cubicBezTo>
                  <a:pt x="125" y="79"/>
                  <a:pt x="119" y="72"/>
                  <a:pt x="111" y="67"/>
                </a:cubicBezTo>
                <a:cubicBezTo>
                  <a:pt x="98" y="59"/>
                  <a:pt x="89" y="65"/>
                  <a:pt x="77" y="62"/>
                </a:cubicBezTo>
                <a:cubicBezTo>
                  <a:pt x="61" y="57"/>
                  <a:pt x="61" y="21"/>
                  <a:pt x="61" y="8"/>
                </a:cubicBezTo>
                <a:cubicBezTo>
                  <a:pt x="61" y="0"/>
                  <a:pt x="57" y="2"/>
                  <a:pt x="50" y="2"/>
                </a:cubicBezTo>
                <a:cubicBezTo>
                  <a:pt x="31" y="2"/>
                  <a:pt x="31" y="2"/>
                  <a:pt x="31" y="2"/>
                </a:cubicBezTo>
                <a:cubicBezTo>
                  <a:pt x="24" y="2"/>
                  <a:pt x="20" y="9"/>
                  <a:pt x="15" y="13"/>
                </a:cubicBezTo>
                <a:cubicBezTo>
                  <a:pt x="14" y="14"/>
                  <a:pt x="14" y="14"/>
                  <a:pt x="14" y="14"/>
                </a:cubicBezTo>
                <a:cubicBezTo>
                  <a:pt x="14" y="14"/>
                  <a:pt x="14" y="14"/>
                  <a:pt x="14" y="14"/>
                </a:cubicBezTo>
                <a:cubicBezTo>
                  <a:pt x="13" y="20"/>
                  <a:pt x="13" y="20"/>
                  <a:pt x="13" y="20"/>
                </a:cubicBezTo>
                <a:cubicBezTo>
                  <a:pt x="13" y="24"/>
                  <a:pt x="14" y="27"/>
                  <a:pt x="13" y="31"/>
                </a:cubicBezTo>
                <a:cubicBezTo>
                  <a:pt x="13" y="34"/>
                  <a:pt x="11" y="37"/>
                  <a:pt x="10" y="39"/>
                </a:cubicBezTo>
                <a:cubicBezTo>
                  <a:pt x="9" y="41"/>
                  <a:pt x="9" y="43"/>
                  <a:pt x="9" y="45"/>
                </a:cubicBezTo>
                <a:cubicBezTo>
                  <a:pt x="10" y="56"/>
                  <a:pt x="10" y="56"/>
                  <a:pt x="10" y="5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1" name="Freeform 80"/>
          <p:cNvSpPr>
            <a:spLocks noEditPoints="1"/>
          </p:cNvSpPr>
          <p:nvPr/>
        </p:nvSpPr>
        <p:spPr bwMode="auto">
          <a:xfrm>
            <a:off x="7612696" y="5105733"/>
            <a:ext cx="190583" cy="515969"/>
          </a:xfrm>
          <a:custGeom>
            <a:avLst/>
            <a:gdLst/>
            <a:ahLst/>
            <a:cxnLst>
              <a:cxn ang="0">
                <a:pos x="81" y="254"/>
              </a:cxn>
              <a:cxn ang="0">
                <a:pos x="71" y="250"/>
              </a:cxn>
              <a:cxn ang="0">
                <a:pos x="77" y="264"/>
              </a:cxn>
              <a:cxn ang="0">
                <a:pos x="83" y="272"/>
              </a:cxn>
              <a:cxn ang="0">
                <a:pos x="85" y="258"/>
              </a:cxn>
              <a:cxn ang="0">
                <a:pos x="82" y="239"/>
              </a:cxn>
              <a:cxn ang="0">
                <a:pos x="89" y="231"/>
              </a:cxn>
              <a:cxn ang="0">
                <a:pos x="91" y="244"/>
              </a:cxn>
              <a:cxn ang="0">
                <a:pos x="79" y="244"/>
              </a:cxn>
              <a:cxn ang="0">
                <a:pos x="20" y="35"/>
              </a:cxn>
              <a:cxn ang="0">
                <a:pos x="15" y="47"/>
              </a:cxn>
              <a:cxn ang="0">
                <a:pos x="16" y="62"/>
              </a:cxn>
              <a:cxn ang="0">
                <a:pos x="28" y="52"/>
              </a:cxn>
              <a:cxn ang="0">
                <a:pos x="28" y="42"/>
              </a:cxn>
              <a:cxn ang="0">
                <a:pos x="28" y="229"/>
              </a:cxn>
              <a:cxn ang="0">
                <a:pos x="47" y="238"/>
              </a:cxn>
              <a:cxn ang="0">
                <a:pos x="57" y="223"/>
              </a:cxn>
              <a:cxn ang="0">
                <a:pos x="57" y="201"/>
              </a:cxn>
              <a:cxn ang="0">
                <a:pos x="77" y="197"/>
              </a:cxn>
              <a:cxn ang="0">
                <a:pos x="98" y="188"/>
              </a:cxn>
              <a:cxn ang="0">
                <a:pos x="98" y="171"/>
              </a:cxn>
              <a:cxn ang="0">
                <a:pos x="101" y="152"/>
              </a:cxn>
              <a:cxn ang="0">
                <a:pos x="102" y="146"/>
              </a:cxn>
              <a:cxn ang="0">
                <a:pos x="84" y="109"/>
              </a:cxn>
              <a:cxn ang="0">
                <a:pos x="64" y="79"/>
              </a:cxn>
              <a:cxn ang="0">
                <a:pos x="60" y="53"/>
              </a:cxn>
              <a:cxn ang="0">
                <a:pos x="65" y="29"/>
              </a:cxn>
              <a:cxn ang="0">
                <a:pos x="66" y="7"/>
              </a:cxn>
              <a:cxn ang="0">
                <a:pos x="56" y="1"/>
              </a:cxn>
              <a:cxn ang="0">
                <a:pos x="43" y="0"/>
              </a:cxn>
              <a:cxn ang="0">
                <a:pos x="29" y="27"/>
              </a:cxn>
              <a:cxn ang="0">
                <a:pos x="36" y="50"/>
              </a:cxn>
              <a:cxn ang="0">
                <a:pos x="30" y="66"/>
              </a:cxn>
              <a:cxn ang="0">
                <a:pos x="22" y="67"/>
              </a:cxn>
              <a:cxn ang="0">
                <a:pos x="17" y="96"/>
              </a:cxn>
              <a:cxn ang="0">
                <a:pos x="13" y="122"/>
              </a:cxn>
              <a:cxn ang="0">
                <a:pos x="15" y="158"/>
              </a:cxn>
              <a:cxn ang="0">
                <a:pos x="20" y="206"/>
              </a:cxn>
              <a:cxn ang="0">
                <a:pos x="24" y="229"/>
              </a:cxn>
            </a:cxnLst>
            <a:rect l="0" t="0" r="r" b="b"/>
            <a:pathLst>
              <a:path w="102" h="277">
                <a:moveTo>
                  <a:pt x="85" y="258"/>
                </a:moveTo>
                <a:cubicBezTo>
                  <a:pt x="84" y="258"/>
                  <a:pt x="82" y="255"/>
                  <a:pt x="81" y="254"/>
                </a:cubicBezTo>
                <a:cubicBezTo>
                  <a:pt x="79" y="252"/>
                  <a:pt x="78" y="250"/>
                  <a:pt x="76" y="249"/>
                </a:cubicBezTo>
                <a:cubicBezTo>
                  <a:pt x="74" y="248"/>
                  <a:pt x="72" y="247"/>
                  <a:pt x="71" y="250"/>
                </a:cubicBezTo>
                <a:cubicBezTo>
                  <a:pt x="70" y="252"/>
                  <a:pt x="73" y="254"/>
                  <a:pt x="74" y="255"/>
                </a:cubicBezTo>
                <a:cubicBezTo>
                  <a:pt x="77" y="258"/>
                  <a:pt x="77" y="261"/>
                  <a:pt x="77" y="264"/>
                </a:cubicBezTo>
                <a:cubicBezTo>
                  <a:pt x="78" y="267"/>
                  <a:pt x="77" y="275"/>
                  <a:pt x="81" y="276"/>
                </a:cubicBezTo>
                <a:cubicBezTo>
                  <a:pt x="83" y="277"/>
                  <a:pt x="83" y="273"/>
                  <a:pt x="83" y="272"/>
                </a:cubicBezTo>
                <a:cubicBezTo>
                  <a:pt x="83" y="269"/>
                  <a:pt x="85" y="266"/>
                  <a:pt x="85" y="264"/>
                </a:cubicBezTo>
                <a:cubicBezTo>
                  <a:pt x="85" y="258"/>
                  <a:pt x="85" y="258"/>
                  <a:pt x="85" y="258"/>
                </a:cubicBezTo>
                <a:close/>
                <a:moveTo>
                  <a:pt x="79" y="244"/>
                </a:moveTo>
                <a:cubicBezTo>
                  <a:pt x="79" y="242"/>
                  <a:pt x="81" y="240"/>
                  <a:pt x="82" y="239"/>
                </a:cubicBezTo>
                <a:cubicBezTo>
                  <a:pt x="83" y="237"/>
                  <a:pt x="84" y="235"/>
                  <a:pt x="85" y="234"/>
                </a:cubicBezTo>
                <a:cubicBezTo>
                  <a:pt x="87" y="233"/>
                  <a:pt x="88" y="233"/>
                  <a:pt x="89" y="231"/>
                </a:cubicBezTo>
                <a:cubicBezTo>
                  <a:pt x="91" y="230"/>
                  <a:pt x="92" y="232"/>
                  <a:pt x="92" y="233"/>
                </a:cubicBezTo>
                <a:cubicBezTo>
                  <a:pt x="92" y="237"/>
                  <a:pt x="91" y="240"/>
                  <a:pt x="91" y="244"/>
                </a:cubicBezTo>
                <a:cubicBezTo>
                  <a:pt x="91" y="248"/>
                  <a:pt x="86" y="250"/>
                  <a:pt x="82" y="247"/>
                </a:cubicBezTo>
                <a:cubicBezTo>
                  <a:pt x="79" y="244"/>
                  <a:pt x="79" y="244"/>
                  <a:pt x="79" y="244"/>
                </a:cubicBezTo>
                <a:close/>
                <a:moveTo>
                  <a:pt x="26" y="39"/>
                </a:moveTo>
                <a:cubicBezTo>
                  <a:pt x="23" y="39"/>
                  <a:pt x="23" y="35"/>
                  <a:pt x="20" y="35"/>
                </a:cubicBezTo>
                <a:cubicBezTo>
                  <a:pt x="18" y="35"/>
                  <a:pt x="19" y="39"/>
                  <a:pt x="19" y="40"/>
                </a:cubicBezTo>
                <a:cubicBezTo>
                  <a:pt x="18" y="43"/>
                  <a:pt x="16" y="44"/>
                  <a:pt x="15" y="47"/>
                </a:cubicBezTo>
                <a:cubicBezTo>
                  <a:pt x="15" y="49"/>
                  <a:pt x="15" y="51"/>
                  <a:pt x="16" y="53"/>
                </a:cubicBezTo>
                <a:cubicBezTo>
                  <a:pt x="16" y="55"/>
                  <a:pt x="13" y="61"/>
                  <a:pt x="16" y="62"/>
                </a:cubicBezTo>
                <a:cubicBezTo>
                  <a:pt x="19" y="62"/>
                  <a:pt x="21" y="61"/>
                  <a:pt x="23" y="60"/>
                </a:cubicBezTo>
                <a:cubicBezTo>
                  <a:pt x="27" y="58"/>
                  <a:pt x="28" y="56"/>
                  <a:pt x="28" y="52"/>
                </a:cubicBezTo>
                <a:cubicBezTo>
                  <a:pt x="28" y="51"/>
                  <a:pt x="29" y="50"/>
                  <a:pt x="29" y="49"/>
                </a:cubicBezTo>
                <a:cubicBezTo>
                  <a:pt x="29" y="47"/>
                  <a:pt x="28" y="44"/>
                  <a:pt x="28" y="42"/>
                </a:cubicBezTo>
                <a:cubicBezTo>
                  <a:pt x="26" y="39"/>
                  <a:pt x="26" y="39"/>
                  <a:pt x="26" y="39"/>
                </a:cubicBezTo>
                <a:close/>
                <a:moveTo>
                  <a:pt x="28" y="229"/>
                </a:moveTo>
                <a:cubicBezTo>
                  <a:pt x="34" y="229"/>
                  <a:pt x="38" y="241"/>
                  <a:pt x="42" y="240"/>
                </a:cubicBezTo>
                <a:cubicBezTo>
                  <a:pt x="44" y="240"/>
                  <a:pt x="45" y="238"/>
                  <a:pt x="47" y="238"/>
                </a:cubicBezTo>
                <a:cubicBezTo>
                  <a:pt x="49" y="237"/>
                  <a:pt x="51" y="238"/>
                  <a:pt x="53" y="236"/>
                </a:cubicBezTo>
                <a:cubicBezTo>
                  <a:pt x="54" y="235"/>
                  <a:pt x="57" y="224"/>
                  <a:pt x="57" y="223"/>
                </a:cubicBezTo>
                <a:cubicBezTo>
                  <a:pt x="56" y="219"/>
                  <a:pt x="59" y="217"/>
                  <a:pt x="58" y="214"/>
                </a:cubicBezTo>
                <a:cubicBezTo>
                  <a:pt x="57" y="211"/>
                  <a:pt x="54" y="203"/>
                  <a:pt x="57" y="201"/>
                </a:cubicBezTo>
                <a:cubicBezTo>
                  <a:pt x="59" y="200"/>
                  <a:pt x="63" y="202"/>
                  <a:pt x="65" y="202"/>
                </a:cubicBezTo>
                <a:cubicBezTo>
                  <a:pt x="69" y="203"/>
                  <a:pt x="75" y="199"/>
                  <a:pt x="77" y="197"/>
                </a:cubicBezTo>
                <a:cubicBezTo>
                  <a:pt x="81" y="193"/>
                  <a:pt x="94" y="187"/>
                  <a:pt x="98" y="188"/>
                </a:cubicBezTo>
                <a:cubicBezTo>
                  <a:pt x="98" y="188"/>
                  <a:pt x="98" y="188"/>
                  <a:pt x="98" y="188"/>
                </a:cubicBezTo>
                <a:cubicBezTo>
                  <a:pt x="97" y="177"/>
                  <a:pt x="97" y="177"/>
                  <a:pt x="97" y="177"/>
                </a:cubicBezTo>
                <a:cubicBezTo>
                  <a:pt x="97" y="175"/>
                  <a:pt x="97" y="173"/>
                  <a:pt x="98" y="171"/>
                </a:cubicBezTo>
                <a:cubicBezTo>
                  <a:pt x="99" y="169"/>
                  <a:pt x="101" y="166"/>
                  <a:pt x="101" y="163"/>
                </a:cubicBezTo>
                <a:cubicBezTo>
                  <a:pt x="102" y="159"/>
                  <a:pt x="101" y="156"/>
                  <a:pt x="101" y="152"/>
                </a:cubicBezTo>
                <a:cubicBezTo>
                  <a:pt x="102" y="146"/>
                  <a:pt x="102" y="146"/>
                  <a:pt x="102" y="146"/>
                </a:cubicBezTo>
                <a:cubicBezTo>
                  <a:pt x="102" y="146"/>
                  <a:pt x="102" y="146"/>
                  <a:pt x="102" y="146"/>
                </a:cubicBezTo>
                <a:cubicBezTo>
                  <a:pt x="99" y="138"/>
                  <a:pt x="90" y="135"/>
                  <a:pt x="83" y="131"/>
                </a:cubicBezTo>
                <a:cubicBezTo>
                  <a:pt x="74" y="125"/>
                  <a:pt x="84" y="116"/>
                  <a:pt x="84" y="109"/>
                </a:cubicBezTo>
                <a:cubicBezTo>
                  <a:pt x="83" y="103"/>
                  <a:pt x="76" y="102"/>
                  <a:pt x="72" y="99"/>
                </a:cubicBezTo>
                <a:cubicBezTo>
                  <a:pt x="69" y="97"/>
                  <a:pt x="64" y="82"/>
                  <a:pt x="64" y="79"/>
                </a:cubicBezTo>
                <a:cubicBezTo>
                  <a:pt x="64" y="75"/>
                  <a:pt x="65" y="72"/>
                  <a:pt x="65" y="69"/>
                </a:cubicBezTo>
                <a:cubicBezTo>
                  <a:pt x="65" y="63"/>
                  <a:pt x="61" y="58"/>
                  <a:pt x="60" y="53"/>
                </a:cubicBezTo>
                <a:cubicBezTo>
                  <a:pt x="60" y="47"/>
                  <a:pt x="61" y="40"/>
                  <a:pt x="64" y="35"/>
                </a:cubicBezTo>
                <a:cubicBezTo>
                  <a:pt x="65" y="34"/>
                  <a:pt x="65" y="31"/>
                  <a:pt x="65" y="29"/>
                </a:cubicBezTo>
                <a:cubicBezTo>
                  <a:pt x="65" y="24"/>
                  <a:pt x="67" y="21"/>
                  <a:pt x="70" y="17"/>
                </a:cubicBezTo>
                <a:cubicBezTo>
                  <a:pt x="66" y="7"/>
                  <a:pt x="66" y="7"/>
                  <a:pt x="66" y="7"/>
                </a:cubicBezTo>
                <a:cubicBezTo>
                  <a:pt x="66" y="7"/>
                  <a:pt x="66" y="7"/>
                  <a:pt x="66" y="7"/>
                </a:cubicBezTo>
                <a:cubicBezTo>
                  <a:pt x="56" y="1"/>
                  <a:pt x="56" y="1"/>
                  <a:pt x="56" y="1"/>
                </a:cubicBezTo>
                <a:cubicBezTo>
                  <a:pt x="43" y="0"/>
                  <a:pt x="43" y="0"/>
                  <a:pt x="43" y="0"/>
                </a:cubicBezTo>
                <a:cubicBezTo>
                  <a:pt x="43" y="0"/>
                  <a:pt x="43" y="0"/>
                  <a:pt x="43" y="0"/>
                </a:cubicBezTo>
                <a:cubicBezTo>
                  <a:pt x="41" y="6"/>
                  <a:pt x="39" y="12"/>
                  <a:pt x="36" y="17"/>
                </a:cubicBezTo>
                <a:cubicBezTo>
                  <a:pt x="38" y="28"/>
                  <a:pt x="29" y="20"/>
                  <a:pt x="29" y="27"/>
                </a:cubicBezTo>
                <a:cubicBezTo>
                  <a:pt x="29" y="30"/>
                  <a:pt x="32" y="33"/>
                  <a:pt x="32" y="37"/>
                </a:cubicBezTo>
                <a:cubicBezTo>
                  <a:pt x="32" y="42"/>
                  <a:pt x="31" y="46"/>
                  <a:pt x="36" y="50"/>
                </a:cubicBezTo>
                <a:cubicBezTo>
                  <a:pt x="42" y="54"/>
                  <a:pt x="36" y="54"/>
                  <a:pt x="32" y="55"/>
                </a:cubicBezTo>
                <a:cubicBezTo>
                  <a:pt x="31" y="58"/>
                  <a:pt x="29" y="63"/>
                  <a:pt x="30" y="66"/>
                </a:cubicBezTo>
                <a:cubicBezTo>
                  <a:pt x="34" y="67"/>
                  <a:pt x="36" y="66"/>
                  <a:pt x="36" y="71"/>
                </a:cubicBezTo>
                <a:cubicBezTo>
                  <a:pt x="31" y="72"/>
                  <a:pt x="28" y="68"/>
                  <a:pt x="22" y="67"/>
                </a:cubicBezTo>
                <a:cubicBezTo>
                  <a:pt x="18" y="67"/>
                  <a:pt x="11" y="64"/>
                  <a:pt x="17" y="72"/>
                </a:cubicBezTo>
                <a:cubicBezTo>
                  <a:pt x="20" y="76"/>
                  <a:pt x="17" y="90"/>
                  <a:pt x="17" y="96"/>
                </a:cubicBezTo>
                <a:cubicBezTo>
                  <a:pt x="17" y="100"/>
                  <a:pt x="17" y="104"/>
                  <a:pt x="17" y="108"/>
                </a:cubicBezTo>
                <a:cubicBezTo>
                  <a:pt x="16" y="113"/>
                  <a:pt x="13" y="117"/>
                  <a:pt x="13" y="122"/>
                </a:cubicBezTo>
                <a:cubicBezTo>
                  <a:pt x="12" y="129"/>
                  <a:pt x="14" y="137"/>
                  <a:pt x="14" y="144"/>
                </a:cubicBezTo>
                <a:cubicBezTo>
                  <a:pt x="14" y="148"/>
                  <a:pt x="16" y="155"/>
                  <a:pt x="15" y="158"/>
                </a:cubicBezTo>
                <a:cubicBezTo>
                  <a:pt x="0" y="149"/>
                  <a:pt x="10" y="162"/>
                  <a:pt x="11" y="170"/>
                </a:cubicBezTo>
                <a:cubicBezTo>
                  <a:pt x="13" y="183"/>
                  <a:pt x="16" y="194"/>
                  <a:pt x="20" y="206"/>
                </a:cubicBezTo>
                <a:cubicBezTo>
                  <a:pt x="20" y="213"/>
                  <a:pt x="22" y="221"/>
                  <a:pt x="23" y="227"/>
                </a:cubicBezTo>
                <a:cubicBezTo>
                  <a:pt x="24" y="228"/>
                  <a:pt x="24" y="228"/>
                  <a:pt x="24" y="229"/>
                </a:cubicBezTo>
                <a:lnTo>
                  <a:pt x="28" y="229"/>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2" name="Freeform 81"/>
          <p:cNvSpPr>
            <a:spLocks/>
          </p:cNvSpPr>
          <p:nvPr/>
        </p:nvSpPr>
        <p:spPr bwMode="auto">
          <a:xfrm>
            <a:off x="7642911" y="5531059"/>
            <a:ext cx="67402" cy="158044"/>
          </a:xfrm>
          <a:custGeom>
            <a:avLst/>
            <a:gdLst/>
            <a:ahLst/>
            <a:cxnLst>
              <a:cxn ang="0">
                <a:pos x="12" y="0"/>
              </a:cxn>
              <a:cxn ang="0">
                <a:pos x="8" y="0"/>
              </a:cxn>
              <a:cxn ang="0">
                <a:pos x="8" y="0"/>
              </a:cxn>
              <a:cxn ang="0">
                <a:pos x="6" y="15"/>
              </a:cxn>
              <a:cxn ang="0">
                <a:pos x="3" y="29"/>
              </a:cxn>
              <a:cxn ang="0">
                <a:pos x="4" y="52"/>
              </a:cxn>
              <a:cxn ang="0">
                <a:pos x="4" y="58"/>
              </a:cxn>
              <a:cxn ang="0">
                <a:pos x="7" y="67"/>
              </a:cxn>
              <a:cxn ang="0">
                <a:pos x="12" y="81"/>
              </a:cxn>
              <a:cxn ang="0">
                <a:pos x="20" y="72"/>
              </a:cxn>
              <a:cxn ang="0">
                <a:pos x="27" y="67"/>
              </a:cxn>
              <a:cxn ang="0">
                <a:pos x="31" y="60"/>
              </a:cxn>
              <a:cxn ang="0">
                <a:pos x="28" y="47"/>
              </a:cxn>
              <a:cxn ang="0">
                <a:pos x="31" y="42"/>
              </a:cxn>
              <a:cxn ang="0">
                <a:pos x="34" y="32"/>
              </a:cxn>
              <a:cxn ang="0">
                <a:pos x="34" y="22"/>
              </a:cxn>
              <a:cxn ang="0">
                <a:pos x="25" y="18"/>
              </a:cxn>
              <a:cxn ang="0">
                <a:pos x="22" y="13"/>
              </a:cxn>
              <a:cxn ang="0">
                <a:pos x="12" y="0"/>
              </a:cxn>
            </a:cxnLst>
            <a:rect l="0" t="0" r="r" b="b"/>
            <a:pathLst>
              <a:path w="36" h="85">
                <a:moveTo>
                  <a:pt x="12" y="0"/>
                </a:moveTo>
                <a:cubicBezTo>
                  <a:pt x="8" y="0"/>
                  <a:pt x="8" y="0"/>
                  <a:pt x="8" y="0"/>
                </a:cubicBezTo>
                <a:cubicBezTo>
                  <a:pt x="8" y="0"/>
                  <a:pt x="8" y="0"/>
                  <a:pt x="8" y="0"/>
                </a:cubicBezTo>
                <a:cubicBezTo>
                  <a:pt x="8" y="5"/>
                  <a:pt x="7" y="10"/>
                  <a:pt x="6" y="15"/>
                </a:cubicBezTo>
                <a:cubicBezTo>
                  <a:pt x="2" y="18"/>
                  <a:pt x="3" y="24"/>
                  <a:pt x="3" y="29"/>
                </a:cubicBezTo>
                <a:cubicBezTo>
                  <a:pt x="4" y="52"/>
                  <a:pt x="4" y="52"/>
                  <a:pt x="4" y="52"/>
                </a:cubicBezTo>
                <a:cubicBezTo>
                  <a:pt x="4" y="54"/>
                  <a:pt x="6" y="56"/>
                  <a:pt x="4" y="58"/>
                </a:cubicBezTo>
                <a:cubicBezTo>
                  <a:pt x="0" y="62"/>
                  <a:pt x="5" y="64"/>
                  <a:pt x="7" y="67"/>
                </a:cubicBezTo>
                <a:cubicBezTo>
                  <a:pt x="7" y="69"/>
                  <a:pt x="7" y="85"/>
                  <a:pt x="12" y="81"/>
                </a:cubicBezTo>
                <a:cubicBezTo>
                  <a:pt x="15" y="79"/>
                  <a:pt x="13" y="69"/>
                  <a:pt x="20" y="72"/>
                </a:cubicBezTo>
                <a:cubicBezTo>
                  <a:pt x="24" y="74"/>
                  <a:pt x="26" y="71"/>
                  <a:pt x="27" y="67"/>
                </a:cubicBezTo>
                <a:cubicBezTo>
                  <a:pt x="27" y="65"/>
                  <a:pt x="30" y="62"/>
                  <a:pt x="31" y="60"/>
                </a:cubicBezTo>
                <a:cubicBezTo>
                  <a:pt x="33" y="54"/>
                  <a:pt x="29" y="52"/>
                  <a:pt x="28" y="47"/>
                </a:cubicBezTo>
                <a:cubicBezTo>
                  <a:pt x="28" y="45"/>
                  <a:pt x="30" y="44"/>
                  <a:pt x="31" y="42"/>
                </a:cubicBezTo>
                <a:cubicBezTo>
                  <a:pt x="32" y="39"/>
                  <a:pt x="33" y="35"/>
                  <a:pt x="34" y="32"/>
                </a:cubicBezTo>
                <a:cubicBezTo>
                  <a:pt x="34" y="34"/>
                  <a:pt x="36" y="21"/>
                  <a:pt x="34" y="22"/>
                </a:cubicBezTo>
                <a:cubicBezTo>
                  <a:pt x="30" y="23"/>
                  <a:pt x="28" y="22"/>
                  <a:pt x="25" y="18"/>
                </a:cubicBezTo>
                <a:cubicBezTo>
                  <a:pt x="24" y="17"/>
                  <a:pt x="24" y="14"/>
                  <a:pt x="22" y="13"/>
                </a:cubicBezTo>
                <a:cubicBezTo>
                  <a:pt x="17" y="13"/>
                  <a:pt x="12" y="5"/>
                  <a:pt x="1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TextBox 113">
            <a:extLst>
              <a:ext uri="{FF2B5EF4-FFF2-40B4-BE49-F238E27FC236}">
                <a16:creationId xmlns:a16="http://schemas.microsoft.com/office/drawing/2014/main" id="{2AE118E0-15E4-4DB7-AEEC-982197D6F9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THAILAND MAP</a:t>
            </a:r>
          </a:p>
          <a:p>
            <a:r>
              <a:rPr lang="en-US" dirty="0">
                <a:solidFill>
                  <a:schemeClr val="bg1"/>
                </a:solidFill>
                <a:latin typeface="Candara" panose="020E0502030303020204" pitchFamily="34" charset="0"/>
              </a:rPr>
              <a:t>Your Subtitle</a:t>
            </a:r>
          </a:p>
        </p:txBody>
      </p:sp>
      <p:sp>
        <p:nvSpPr>
          <p:cNvPr id="115" name="Oval 114">
            <a:extLst>
              <a:ext uri="{FF2B5EF4-FFF2-40B4-BE49-F238E27FC236}">
                <a16:creationId xmlns:a16="http://schemas.microsoft.com/office/drawing/2014/main" id="{D1D3BBEC-6308-47B2-893A-065C776BF864}"/>
              </a:ext>
            </a:extLst>
          </p:cNvPr>
          <p:cNvSpPr>
            <a:spLocks noChangeAspect="1"/>
          </p:cNvSpPr>
          <p:nvPr/>
        </p:nvSpPr>
        <p:spPr>
          <a:xfrm>
            <a:off x="7432829" y="386282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16" name="Isosceles Triangle 115">
            <a:extLst>
              <a:ext uri="{FF2B5EF4-FFF2-40B4-BE49-F238E27FC236}">
                <a16:creationId xmlns:a16="http://schemas.microsoft.com/office/drawing/2014/main" id="{0165380D-4502-468D-B4A2-B3D0CEA55FE7}"/>
              </a:ext>
            </a:extLst>
          </p:cNvPr>
          <p:cNvSpPr/>
          <p:nvPr/>
        </p:nvSpPr>
        <p:spPr bwMode="auto">
          <a:xfrm flipV="1">
            <a:off x="7823262" y="489488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17" name="Group 116">
            <a:extLst>
              <a:ext uri="{FF2B5EF4-FFF2-40B4-BE49-F238E27FC236}">
                <a16:creationId xmlns:a16="http://schemas.microsoft.com/office/drawing/2014/main" id="{BC360E66-D4DC-47E2-A45E-03B38AFA2B0A}"/>
              </a:ext>
            </a:extLst>
          </p:cNvPr>
          <p:cNvGrpSpPr/>
          <p:nvPr/>
        </p:nvGrpSpPr>
        <p:grpSpPr>
          <a:xfrm>
            <a:off x="1194569" y="2336788"/>
            <a:ext cx="4545168" cy="1130396"/>
            <a:chOff x="2879034" y="5745835"/>
            <a:chExt cx="4627096" cy="1005840"/>
          </a:xfrm>
          <a:effectLst>
            <a:outerShdw blurRad="50800" dist="38100" dir="18900000" algn="bl" rotWithShape="0">
              <a:prstClr val="black">
                <a:alpha val="40000"/>
              </a:prstClr>
            </a:outerShdw>
          </a:effectLst>
        </p:grpSpPr>
        <p:grpSp>
          <p:nvGrpSpPr>
            <p:cNvPr id="118" name="Group 12">
              <a:extLst>
                <a:ext uri="{FF2B5EF4-FFF2-40B4-BE49-F238E27FC236}">
                  <a16:creationId xmlns:a16="http://schemas.microsoft.com/office/drawing/2014/main" id="{E403A434-4226-4B61-8010-93C3E9E154CD}"/>
                </a:ext>
              </a:extLst>
            </p:cNvPr>
            <p:cNvGrpSpPr/>
            <p:nvPr/>
          </p:nvGrpSpPr>
          <p:grpSpPr>
            <a:xfrm>
              <a:off x="2879034" y="5745835"/>
              <a:ext cx="4461909" cy="1005840"/>
              <a:chOff x="323619" y="3562348"/>
              <a:chExt cx="2881714" cy="914400"/>
            </a:xfrm>
          </p:grpSpPr>
          <p:sp>
            <p:nvSpPr>
              <p:cNvPr id="121" name="Rectangle 120">
                <a:extLst>
                  <a:ext uri="{FF2B5EF4-FFF2-40B4-BE49-F238E27FC236}">
                    <a16:creationId xmlns:a16="http://schemas.microsoft.com/office/drawing/2014/main" id="{ECD9B002-83C1-4147-BD22-34D7189109F8}"/>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ectangle 121">
                <a:extLst>
                  <a:ext uri="{FF2B5EF4-FFF2-40B4-BE49-F238E27FC236}">
                    <a16:creationId xmlns:a16="http://schemas.microsoft.com/office/drawing/2014/main" id="{1C6EE01A-B714-45D3-A777-8921F0708E56}"/>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19" name="TextBox 118">
              <a:extLst>
                <a:ext uri="{FF2B5EF4-FFF2-40B4-BE49-F238E27FC236}">
                  <a16:creationId xmlns:a16="http://schemas.microsoft.com/office/drawing/2014/main" id="{5FA8B1D7-F5D8-427D-AFBF-192FA54FF12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0" name="TextBox 119">
              <a:extLst>
                <a:ext uri="{FF2B5EF4-FFF2-40B4-BE49-F238E27FC236}">
                  <a16:creationId xmlns:a16="http://schemas.microsoft.com/office/drawing/2014/main" id="{566FD1AC-2FA5-405C-B39B-39D65C78F29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322481B6-34D1-4C8D-943D-1C73DF15D0ED}"/>
              </a:ext>
            </a:extLst>
          </p:cNvPr>
          <p:cNvSpPr>
            <a:spLocks noChangeAspect="1"/>
          </p:cNvSpPr>
          <p:nvPr/>
        </p:nvSpPr>
        <p:spPr>
          <a:xfrm>
            <a:off x="7869776" y="4668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34654833-A0DF-47F9-B357-5D8E15939041}"/>
              </a:ext>
            </a:extLst>
          </p:cNvPr>
          <p:cNvSpPr/>
          <p:nvPr/>
        </p:nvSpPr>
        <p:spPr bwMode="auto">
          <a:xfrm flipV="1">
            <a:off x="8260209" y="1498933"/>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DB66251D-2711-44E5-B2CB-ED6324894B9C}"/>
              </a:ext>
            </a:extLst>
          </p:cNvPr>
          <p:cNvGrpSpPr/>
          <p:nvPr/>
        </p:nvGrpSpPr>
        <p:grpSpPr>
          <a:xfrm>
            <a:off x="1160321" y="3729141"/>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050BBF6A-A84D-4E17-A4C1-D619942EA68A}"/>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F9D73DDD-5B0C-494A-BC99-A3CDC275FCA6}"/>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48BBA63-90FA-4ACA-BA1E-396E4E8AA204}"/>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D4407156-B1FB-4E01-95FE-DC416EBC1FDA}"/>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DE9DAAA5-999B-45AA-B57E-F5D21D04E19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2E97FE84-34C9-47F3-81F3-DA4E8E0E0FB4}"/>
              </a:ext>
            </a:extLst>
          </p:cNvPr>
          <p:cNvGrpSpPr/>
          <p:nvPr/>
        </p:nvGrpSpPr>
        <p:grpSpPr>
          <a:xfrm>
            <a:off x="1159438" y="5148129"/>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8F11404D-D232-4BC0-B33F-2135FF6A2054}"/>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2ED64F55-8A2F-456F-8C46-04A8B25183B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67ED67B0-B8E3-42C6-BB7D-216581736AA3}"/>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6734459B-E6C1-4E5D-BA34-74F0E597DEB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02FE500-D505-42DE-9151-D485745640A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7" name="Oval 136">
            <a:extLst>
              <a:ext uri="{FF2B5EF4-FFF2-40B4-BE49-F238E27FC236}">
                <a16:creationId xmlns:a16="http://schemas.microsoft.com/office/drawing/2014/main" id="{BC58663D-B555-471D-AE4A-CC7519D31641}"/>
              </a:ext>
            </a:extLst>
          </p:cNvPr>
          <p:cNvSpPr>
            <a:spLocks noChangeAspect="1"/>
          </p:cNvSpPr>
          <p:nvPr/>
        </p:nvSpPr>
        <p:spPr>
          <a:xfrm>
            <a:off x="9233959" y="133294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a:extLst>
              <a:ext uri="{FF2B5EF4-FFF2-40B4-BE49-F238E27FC236}">
                <a16:creationId xmlns:a16="http://schemas.microsoft.com/office/drawing/2014/main" id="{CBC90A27-01E6-4E86-AF0E-B03366A03687}"/>
              </a:ext>
            </a:extLst>
          </p:cNvPr>
          <p:cNvSpPr/>
          <p:nvPr/>
        </p:nvSpPr>
        <p:spPr bwMode="auto">
          <a:xfrm flipV="1">
            <a:off x="9624392" y="236500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39" name="Block Arc 138">
            <a:extLst>
              <a:ext uri="{FF2B5EF4-FFF2-40B4-BE49-F238E27FC236}">
                <a16:creationId xmlns:a16="http://schemas.microsoft.com/office/drawing/2014/main" id="{C97B6F36-01F2-4300-865D-033D2B029B12}"/>
              </a:ext>
            </a:extLst>
          </p:cNvPr>
          <p:cNvSpPr>
            <a:spLocks noChangeAspect="1"/>
          </p:cNvSpPr>
          <p:nvPr/>
        </p:nvSpPr>
        <p:spPr>
          <a:xfrm rot="16200000" flipH="1">
            <a:off x="7309509" y="373722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Block Arc 139">
            <a:extLst>
              <a:ext uri="{FF2B5EF4-FFF2-40B4-BE49-F238E27FC236}">
                <a16:creationId xmlns:a16="http://schemas.microsoft.com/office/drawing/2014/main" id="{96412B07-9111-4CD4-A83E-634B67F95D84}"/>
              </a:ext>
            </a:extLst>
          </p:cNvPr>
          <p:cNvSpPr>
            <a:spLocks noChangeAspect="1"/>
          </p:cNvSpPr>
          <p:nvPr/>
        </p:nvSpPr>
        <p:spPr>
          <a:xfrm rot="16200000" flipH="1">
            <a:off x="7746456" y="341272"/>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1" name="Block Arc 140">
            <a:extLst>
              <a:ext uri="{FF2B5EF4-FFF2-40B4-BE49-F238E27FC236}">
                <a16:creationId xmlns:a16="http://schemas.microsoft.com/office/drawing/2014/main" id="{7296773B-F607-4B82-B790-B6111DC840CE}"/>
              </a:ext>
            </a:extLst>
          </p:cNvPr>
          <p:cNvSpPr>
            <a:spLocks noChangeAspect="1"/>
          </p:cNvSpPr>
          <p:nvPr/>
        </p:nvSpPr>
        <p:spPr>
          <a:xfrm rot="16200000" flipH="1">
            <a:off x="9110639" y="1207341"/>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1321357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500"/>
                                        <p:tgtEl>
                                          <p:spTgt spid="114"/>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66"/>
                                        </p:tgtEl>
                                        <p:attrNameLst>
                                          <p:attrName>style.visibility</p:attrName>
                                        </p:attrNameLst>
                                      </p:cBhvr>
                                      <p:to>
                                        <p:strVal val="visible"/>
                                      </p:to>
                                    </p:set>
                                    <p:anim calcmode="lin" valueType="num">
                                      <p:cBhvr additive="base">
                                        <p:cTn id="11" dur="1500" fill="hold"/>
                                        <p:tgtEl>
                                          <p:spTgt spid="166"/>
                                        </p:tgtEl>
                                        <p:attrNameLst>
                                          <p:attrName>ppt_x</p:attrName>
                                        </p:attrNameLst>
                                      </p:cBhvr>
                                      <p:tavLst>
                                        <p:tav tm="0">
                                          <p:val>
                                            <p:strVal val="#ppt_x"/>
                                          </p:val>
                                        </p:tav>
                                        <p:tav tm="100000">
                                          <p:val>
                                            <p:strVal val="#ppt_x"/>
                                          </p:val>
                                        </p:tav>
                                      </p:tavLst>
                                    </p:anim>
                                    <p:anim calcmode="lin" valueType="num">
                                      <p:cBhvr additive="base">
                                        <p:cTn id="12" dur="1500" fill="hold"/>
                                        <p:tgtEl>
                                          <p:spTgt spid="16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7"/>
                                        </p:tgtEl>
                                        <p:attrNameLst>
                                          <p:attrName>style.visibility</p:attrName>
                                        </p:attrNameLst>
                                      </p:cBhvr>
                                      <p:to>
                                        <p:strVal val="visible"/>
                                      </p:to>
                                    </p:set>
                                    <p:anim calcmode="lin" valueType="num">
                                      <p:cBhvr additive="base">
                                        <p:cTn id="15" dur="1500" fill="hold"/>
                                        <p:tgtEl>
                                          <p:spTgt spid="167"/>
                                        </p:tgtEl>
                                        <p:attrNameLst>
                                          <p:attrName>ppt_x</p:attrName>
                                        </p:attrNameLst>
                                      </p:cBhvr>
                                      <p:tavLst>
                                        <p:tav tm="0">
                                          <p:val>
                                            <p:strVal val="#ppt_x"/>
                                          </p:val>
                                        </p:tav>
                                        <p:tav tm="100000">
                                          <p:val>
                                            <p:strVal val="#ppt_x"/>
                                          </p:val>
                                        </p:tav>
                                      </p:tavLst>
                                    </p:anim>
                                    <p:anim calcmode="lin" valueType="num">
                                      <p:cBhvr additive="base">
                                        <p:cTn id="16" dur="1500" fill="hold"/>
                                        <p:tgtEl>
                                          <p:spTgt spid="16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8"/>
                                        </p:tgtEl>
                                        <p:attrNameLst>
                                          <p:attrName>style.visibility</p:attrName>
                                        </p:attrNameLst>
                                      </p:cBhvr>
                                      <p:to>
                                        <p:strVal val="visible"/>
                                      </p:to>
                                    </p:set>
                                    <p:anim calcmode="lin" valueType="num">
                                      <p:cBhvr additive="base">
                                        <p:cTn id="19" dur="1500" fill="hold"/>
                                        <p:tgtEl>
                                          <p:spTgt spid="168"/>
                                        </p:tgtEl>
                                        <p:attrNameLst>
                                          <p:attrName>ppt_x</p:attrName>
                                        </p:attrNameLst>
                                      </p:cBhvr>
                                      <p:tavLst>
                                        <p:tav tm="0">
                                          <p:val>
                                            <p:strVal val="#ppt_x"/>
                                          </p:val>
                                        </p:tav>
                                        <p:tav tm="100000">
                                          <p:val>
                                            <p:strVal val="#ppt_x"/>
                                          </p:val>
                                        </p:tav>
                                      </p:tavLst>
                                    </p:anim>
                                    <p:anim calcmode="lin" valueType="num">
                                      <p:cBhvr additive="base">
                                        <p:cTn id="20" dur="1500" fill="hold"/>
                                        <p:tgtEl>
                                          <p:spTgt spid="16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9"/>
                                        </p:tgtEl>
                                        <p:attrNameLst>
                                          <p:attrName>style.visibility</p:attrName>
                                        </p:attrNameLst>
                                      </p:cBhvr>
                                      <p:to>
                                        <p:strVal val="visible"/>
                                      </p:to>
                                    </p:set>
                                    <p:anim calcmode="lin" valueType="num">
                                      <p:cBhvr additive="base">
                                        <p:cTn id="23" dur="1500" fill="hold"/>
                                        <p:tgtEl>
                                          <p:spTgt spid="169"/>
                                        </p:tgtEl>
                                        <p:attrNameLst>
                                          <p:attrName>ppt_x</p:attrName>
                                        </p:attrNameLst>
                                      </p:cBhvr>
                                      <p:tavLst>
                                        <p:tav tm="0">
                                          <p:val>
                                            <p:strVal val="#ppt_x"/>
                                          </p:val>
                                        </p:tav>
                                        <p:tav tm="100000">
                                          <p:val>
                                            <p:strVal val="#ppt_x"/>
                                          </p:val>
                                        </p:tav>
                                      </p:tavLst>
                                    </p:anim>
                                    <p:anim calcmode="lin" valueType="num">
                                      <p:cBhvr additive="base">
                                        <p:cTn id="24" dur="1500" fill="hold"/>
                                        <p:tgtEl>
                                          <p:spTgt spid="16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70"/>
                                        </p:tgtEl>
                                        <p:attrNameLst>
                                          <p:attrName>style.visibility</p:attrName>
                                        </p:attrNameLst>
                                      </p:cBhvr>
                                      <p:to>
                                        <p:strVal val="visible"/>
                                      </p:to>
                                    </p:set>
                                    <p:anim calcmode="lin" valueType="num">
                                      <p:cBhvr additive="base">
                                        <p:cTn id="27" dur="1500" fill="hold"/>
                                        <p:tgtEl>
                                          <p:spTgt spid="170"/>
                                        </p:tgtEl>
                                        <p:attrNameLst>
                                          <p:attrName>ppt_x</p:attrName>
                                        </p:attrNameLst>
                                      </p:cBhvr>
                                      <p:tavLst>
                                        <p:tav tm="0">
                                          <p:val>
                                            <p:strVal val="#ppt_x"/>
                                          </p:val>
                                        </p:tav>
                                        <p:tav tm="100000">
                                          <p:val>
                                            <p:strVal val="#ppt_x"/>
                                          </p:val>
                                        </p:tav>
                                      </p:tavLst>
                                    </p:anim>
                                    <p:anim calcmode="lin" valueType="num">
                                      <p:cBhvr additive="base">
                                        <p:cTn id="28" dur="1500" fill="hold"/>
                                        <p:tgtEl>
                                          <p:spTgt spid="17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1"/>
                                        </p:tgtEl>
                                        <p:attrNameLst>
                                          <p:attrName>style.visibility</p:attrName>
                                        </p:attrNameLst>
                                      </p:cBhvr>
                                      <p:to>
                                        <p:strVal val="visible"/>
                                      </p:to>
                                    </p:set>
                                    <p:anim calcmode="lin" valueType="num">
                                      <p:cBhvr additive="base">
                                        <p:cTn id="31" dur="1500" fill="hold"/>
                                        <p:tgtEl>
                                          <p:spTgt spid="171"/>
                                        </p:tgtEl>
                                        <p:attrNameLst>
                                          <p:attrName>ppt_x</p:attrName>
                                        </p:attrNameLst>
                                      </p:cBhvr>
                                      <p:tavLst>
                                        <p:tav tm="0">
                                          <p:val>
                                            <p:strVal val="#ppt_x"/>
                                          </p:val>
                                        </p:tav>
                                        <p:tav tm="100000">
                                          <p:val>
                                            <p:strVal val="#ppt_x"/>
                                          </p:val>
                                        </p:tav>
                                      </p:tavLst>
                                    </p:anim>
                                    <p:anim calcmode="lin" valueType="num">
                                      <p:cBhvr additive="base">
                                        <p:cTn id="32" dur="1500" fill="hold"/>
                                        <p:tgtEl>
                                          <p:spTgt spid="17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72"/>
                                        </p:tgtEl>
                                        <p:attrNameLst>
                                          <p:attrName>style.visibility</p:attrName>
                                        </p:attrNameLst>
                                      </p:cBhvr>
                                      <p:to>
                                        <p:strVal val="visible"/>
                                      </p:to>
                                    </p:set>
                                    <p:anim calcmode="lin" valueType="num">
                                      <p:cBhvr additive="base">
                                        <p:cTn id="35" dur="1500" fill="hold"/>
                                        <p:tgtEl>
                                          <p:spTgt spid="172"/>
                                        </p:tgtEl>
                                        <p:attrNameLst>
                                          <p:attrName>ppt_x</p:attrName>
                                        </p:attrNameLst>
                                      </p:cBhvr>
                                      <p:tavLst>
                                        <p:tav tm="0">
                                          <p:val>
                                            <p:strVal val="#ppt_x"/>
                                          </p:val>
                                        </p:tav>
                                        <p:tav tm="100000">
                                          <p:val>
                                            <p:strVal val="#ppt_x"/>
                                          </p:val>
                                        </p:tav>
                                      </p:tavLst>
                                    </p:anim>
                                    <p:anim calcmode="lin" valueType="num">
                                      <p:cBhvr additive="base">
                                        <p:cTn id="36" dur="1500" fill="hold"/>
                                        <p:tgtEl>
                                          <p:spTgt spid="17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3"/>
                                        </p:tgtEl>
                                        <p:attrNameLst>
                                          <p:attrName>style.visibility</p:attrName>
                                        </p:attrNameLst>
                                      </p:cBhvr>
                                      <p:to>
                                        <p:strVal val="visible"/>
                                      </p:to>
                                    </p:set>
                                    <p:anim calcmode="lin" valueType="num">
                                      <p:cBhvr additive="base">
                                        <p:cTn id="39" dur="1500" fill="hold"/>
                                        <p:tgtEl>
                                          <p:spTgt spid="173"/>
                                        </p:tgtEl>
                                        <p:attrNameLst>
                                          <p:attrName>ppt_x</p:attrName>
                                        </p:attrNameLst>
                                      </p:cBhvr>
                                      <p:tavLst>
                                        <p:tav tm="0">
                                          <p:val>
                                            <p:strVal val="#ppt_x"/>
                                          </p:val>
                                        </p:tav>
                                        <p:tav tm="100000">
                                          <p:val>
                                            <p:strVal val="#ppt_x"/>
                                          </p:val>
                                        </p:tav>
                                      </p:tavLst>
                                    </p:anim>
                                    <p:anim calcmode="lin" valueType="num">
                                      <p:cBhvr additive="base">
                                        <p:cTn id="40" dur="1500" fill="hold"/>
                                        <p:tgtEl>
                                          <p:spTgt spid="17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74"/>
                                        </p:tgtEl>
                                        <p:attrNameLst>
                                          <p:attrName>style.visibility</p:attrName>
                                        </p:attrNameLst>
                                      </p:cBhvr>
                                      <p:to>
                                        <p:strVal val="visible"/>
                                      </p:to>
                                    </p:set>
                                    <p:anim calcmode="lin" valueType="num">
                                      <p:cBhvr additive="base">
                                        <p:cTn id="43" dur="1500" fill="hold"/>
                                        <p:tgtEl>
                                          <p:spTgt spid="174"/>
                                        </p:tgtEl>
                                        <p:attrNameLst>
                                          <p:attrName>ppt_x</p:attrName>
                                        </p:attrNameLst>
                                      </p:cBhvr>
                                      <p:tavLst>
                                        <p:tav tm="0">
                                          <p:val>
                                            <p:strVal val="#ppt_x"/>
                                          </p:val>
                                        </p:tav>
                                        <p:tav tm="100000">
                                          <p:val>
                                            <p:strVal val="#ppt_x"/>
                                          </p:val>
                                        </p:tav>
                                      </p:tavLst>
                                    </p:anim>
                                    <p:anim calcmode="lin" valueType="num">
                                      <p:cBhvr additive="base">
                                        <p:cTn id="44" dur="1500" fill="hold"/>
                                        <p:tgtEl>
                                          <p:spTgt spid="17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5"/>
                                        </p:tgtEl>
                                        <p:attrNameLst>
                                          <p:attrName>style.visibility</p:attrName>
                                        </p:attrNameLst>
                                      </p:cBhvr>
                                      <p:to>
                                        <p:strVal val="visible"/>
                                      </p:to>
                                    </p:set>
                                    <p:anim calcmode="lin" valueType="num">
                                      <p:cBhvr additive="base">
                                        <p:cTn id="47" dur="1500" fill="hold"/>
                                        <p:tgtEl>
                                          <p:spTgt spid="175"/>
                                        </p:tgtEl>
                                        <p:attrNameLst>
                                          <p:attrName>ppt_x</p:attrName>
                                        </p:attrNameLst>
                                      </p:cBhvr>
                                      <p:tavLst>
                                        <p:tav tm="0">
                                          <p:val>
                                            <p:strVal val="#ppt_x"/>
                                          </p:val>
                                        </p:tav>
                                        <p:tav tm="100000">
                                          <p:val>
                                            <p:strVal val="#ppt_x"/>
                                          </p:val>
                                        </p:tav>
                                      </p:tavLst>
                                    </p:anim>
                                    <p:anim calcmode="lin" valueType="num">
                                      <p:cBhvr additive="base">
                                        <p:cTn id="48" dur="1500" fill="hold"/>
                                        <p:tgtEl>
                                          <p:spTgt spid="17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6"/>
                                        </p:tgtEl>
                                        <p:attrNameLst>
                                          <p:attrName>style.visibility</p:attrName>
                                        </p:attrNameLst>
                                      </p:cBhvr>
                                      <p:to>
                                        <p:strVal val="visible"/>
                                      </p:to>
                                    </p:set>
                                    <p:anim calcmode="lin" valueType="num">
                                      <p:cBhvr additive="base">
                                        <p:cTn id="51" dur="1500" fill="hold"/>
                                        <p:tgtEl>
                                          <p:spTgt spid="176"/>
                                        </p:tgtEl>
                                        <p:attrNameLst>
                                          <p:attrName>ppt_x</p:attrName>
                                        </p:attrNameLst>
                                      </p:cBhvr>
                                      <p:tavLst>
                                        <p:tav tm="0">
                                          <p:val>
                                            <p:strVal val="#ppt_x"/>
                                          </p:val>
                                        </p:tav>
                                        <p:tav tm="100000">
                                          <p:val>
                                            <p:strVal val="#ppt_x"/>
                                          </p:val>
                                        </p:tav>
                                      </p:tavLst>
                                    </p:anim>
                                    <p:anim calcmode="lin" valueType="num">
                                      <p:cBhvr additive="base">
                                        <p:cTn id="52" dur="1500" fill="hold"/>
                                        <p:tgtEl>
                                          <p:spTgt spid="176"/>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7"/>
                                        </p:tgtEl>
                                        <p:attrNameLst>
                                          <p:attrName>style.visibility</p:attrName>
                                        </p:attrNameLst>
                                      </p:cBhvr>
                                      <p:to>
                                        <p:strVal val="visible"/>
                                      </p:to>
                                    </p:set>
                                    <p:anim calcmode="lin" valueType="num">
                                      <p:cBhvr additive="base">
                                        <p:cTn id="55" dur="1500" fill="hold"/>
                                        <p:tgtEl>
                                          <p:spTgt spid="177"/>
                                        </p:tgtEl>
                                        <p:attrNameLst>
                                          <p:attrName>ppt_x</p:attrName>
                                        </p:attrNameLst>
                                      </p:cBhvr>
                                      <p:tavLst>
                                        <p:tav tm="0">
                                          <p:val>
                                            <p:strVal val="#ppt_x"/>
                                          </p:val>
                                        </p:tav>
                                        <p:tav tm="100000">
                                          <p:val>
                                            <p:strVal val="#ppt_x"/>
                                          </p:val>
                                        </p:tav>
                                      </p:tavLst>
                                    </p:anim>
                                    <p:anim calcmode="lin" valueType="num">
                                      <p:cBhvr additive="base">
                                        <p:cTn id="56" dur="1500" fill="hold"/>
                                        <p:tgtEl>
                                          <p:spTgt spid="177"/>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8"/>
                                        </p:tgtEl>
                                        <p:attrNameLst>
                                          <p:attrName>style.visibility</p:attrName>
                                        </p:attrNameLst>
                                      </p:cBhvr>
                                      <p:to>
                                        <p:strVal val="visible"/>
                                      </p:to>
                                    </p:set>
                                    <p:anim calcmode="lin" valueType="num">
                                      <p:cBhvr additive="base">
                                        <p:cTn id="59" dur="1500" fill="hold"/>
                                        <p:tgtEl>
                                          <p:spTgt spid="178"/>
                                        </p:tgtEl>
                                        <p:attrNameLst>
                                          <p:attrName>ppt_x</p:attrName>
                                        </p:attrNameLst>
                                      </p:cBhvr>
                                      <p:tavLst>
                                        <p:tav tm="0">
                                          <p:val>
                                            <p:strVal val="#ppt_x"/>
                                          </p:val>
                                        </p:tav>
                                        <p:tav tm="100000">
                                          <p:val>
                                            <p:strVal val="#ppt_x"/>
                                          </p:val>
                                        </p:tav>
                                      </p:tavLst>
                                    </p:anim>
                                    <p:anim calcmode="lin" valueType="num">
                                      <p:cBhvr additive="base">
                                        <p:cTn id="60" dur="1500" fill="hold"/>
                                        <p:tgtEl>
                                          <p:spTgt spid="178"/>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9"/>
                                        </p:tgtEl>
                                        <p:attrNameLst>
                                          <p:attrName>style.visibility</p:attrName>
                                        </p:attrNameLst>
                                      </p:cBhvr>
                                      <p:to>
                                        <p:strVal val="visible"/>
                                      </p:to>
                                    </p:set>
                                    <p:anim calcmode="lin" valueType="num">
                                      <p:cBhvr additive="base">
                                        <p:cTn id="63" dur="1500" fill="hold"/>
                                        <p:tgtEl>
                                          <p:spTgt spid="179"/>
                                        </p:tgtEl>
                                        <p:attrNameLst>
                                          <p:attrName>ppt_x</p:attrName>
                                        </p:attrNameLst>
                                      </p:cBhvr>
                                      <p:tavLst>
                                        <p:tav tm="0">
                                          <p:val>
                                            <p:strVal val="#ppt_x"/>
                                          </p:val>
                                        </p:tav>
                                        <p:tav tm="100000">
                                          <p:val>
                                            <p:strVal val="#ppt_x"/>
                                          </p:val>
                                        </p:tav>
                                      </p:tavLst>
                                    </p:anim>
                                    <p:anim calcmode="lin" valueType="num">
                                      <p:cBhvr additive="base">
                                        <p:cTn id="64" dur="1500" fill="hold"/>
                                        <p:tgtEl>
                                          <p:spTgt spid="179"/>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80"/>
                                        </p:tgtEl>
                                        <p:attrNameLst>
                                          <p:attrName>style.visibility</p:attrName>
                                        </p:attrNameLst>
                                      </p:cBhvr>
                                      <p:to>
                                        <p:strVal val="visible"/>
                                      </p:to>
                                    </p:set>
                                    <p:anim calcmode="lin" valueType="num">
                                      <p:cBhvr additive="base">
                                        <p:cTn id="67" dur="1500" fill="hold"/>
                                        <p:tgtEl>
                                          <p:spTgt spid="180"/>
                                        </p:tgtEl>
                                        <p:attrNameLst>
                                          <p:attrName>ppt_x</p:attrName>
                                        </p:attrNameLst>
                                      </p:cBhvr>
                                      <p:tavLst>
                                        <p:tav tm="0">
                                          <p:val>
                                            <p:strVal val="#ppt_x"/>
                                          </p:val>
                                        </p:tav>
                                        <p:tav tm="100000">
                                          <p:val>
                                            <p:strVal val="#ppt_x"/>
                                          </p:val>
                                        </p:tav>
                                      </p:tavLst>
                                    </p:anim>
                                    <p:anim calcmode="lin" valueType="num">
                                      <p:cBhvr additive="base">
                                        <p:cTn id="68" dur="1500" fill="hold"/>
                                        <p:tgtEl>
                                          <p:spTgt spid="180"/>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81"/>
                                        </p:tgtEl>
                                        <p:attrNameLst>
                                          <p:attrName>style.visibility</p:attrName>
                                        </p:attrNameLst>
                                      </p:cBhvr>
                                      <p:to>
                                        <p:strVal val="visible"/>
                                      </p:to>
                                    </p:set>
                                    <p:anim calcmode="lin" valueType="num">
                                      <p:cBhvr additive="base">
                                        <p:cTn id="71" dur="1500" fill="hold"/>
                                        <p:tgtEl>
                                          <p:spTgt spid="181"/>
                                        </p:tgtEl>
                                        <p:attrNameLst>
                                          <p:attrName>ppt_x</p:attrName>
                                        </p:attrNameLst>
                                      </p:cBhvr>
                                      <p:tavLst>
                                        <p:tav tm="0">
                                          <p:val>
                                            <p:strVal val="#ppt_x"/>
                                          </p:val>
                                        </p:tav>
                                        <p:tav tm="100000">
                                          <p:val>
                                            <p:strVal val="#ppt_x"/>
                                          </p:val>
                                        </p:tav>
                                      </p:tavLst>
                                    </p:anim>
                                    <p:anim calcmode="lin" valueType="num">
                                      <p:cBhvr additive="base">
                                        <p:cTn id="72" dur="1500" fill="hold"/>
                                        <p:tgtEl>
                                          <p:spTgt spid="181"/>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82"/>
                                        </p:tgtEl>
                                        <p:attrNameLst>
                                          <p:attrName>style.visibility</p:attrName>
                                        </p:attrNameLst>
                                      </p:cBhvr>
                                      <p:to>
                                        <p:strVal val="visible"/>
                                      </p:to>
                                    </p:set>
                                    <p:anim calcmode="lin" valueType="num">
                                      <p:cBhvr additive="base">
                                        <p:cTn id="75" dur="1500" fill="hold"/>
                                        <p:tgtEl>
                                          <p:spTgt spid="182"/>
                                        </p:tgtEl>
                                        <p:attrNameLst>
                                          <p:attrName>ppt_x</p:attrName>
                                        </p:attrNameLst>
                                      </p:cBhvr>
                                      <p:tavLst>
                                        <p:tav tm="0">
                                          <p:val>
                                            <p:strVal val="#ppt_x"/>
                                          </p:val>
                                        </p:tav>
                                        <p:tav tm="100000">
                                          <p:val>
                                            <p:strVal val="#ppt_x"/>
                                          </p:val>
                                        </p:tav>
                                      </p:tavLst>
                                    </p:anim>
                                    <p:anim calcmode="lin" valueType="num">
                                      <p:cBhvr additive="base">
                                        <p:cTn id="76" dur="1500" fill="hold"/>
                                        <p:tgtEl>
                                          <p:spTgt spid="182"/>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83"/>
                                        </p:tgtEl>
                                        <p:attrNameLst>
                                          <p:attrName>style.visibility</p:attrName>
                                        </p:attrNameLst>
                                      </p:cBhvr>
                                      <p:to>
                                        <p:strVal val="visible"/>
                                      </p:to>
                                    </p:set>
                                    <p:anim calcmode="lin" valueType="num">
                                      <p:cBhvr additive="base">
                                        <p:cTn id="79" dur="1500" fill="hold"/>
                                        <p:tgtEl>
                                          <p:spTgt spid="183"/>
                                        </p:tgtEl>
                                        <p:attrNameLst>
                                          <p:attrName>ppt_x</p:attrName>
                                        </p:attrNameLst>
                                      </p:cBhvr>
                                      <p:tavLst>
                                        <p:tav tm="0">
                                          <p:val>
                                            <p:strVal val="#ppt_x"/>
                                          </p:val>
                                        </p:tav>
                                        <p:tav tm="100000">
                                          <p:val>
                                            <p:strVal val="#ppt_x"/>
                                          </p:val>
                                        </p:tav>
                                      </p:tavLst>
                                    </p:anim>
                                    <p:anim calcmode="lin" valueType="num">
                                      <p:cBhvr additive="base">
                                        <p:cTn id="80" dur="1500" fill="hold"/>
                                        <p:tgtEl>
                                          <p:spTgt spid="183"/>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84"/>
                                        </p:tgtEl>
                                        <p:attrNameLst>
                                          <p:attrName>style.visibility</p:attrName>
                                        </p:attrNameLst>
                                      </p:cBhvr>
                                      <p:to>
                                        <p:strVal val="visible"/>
                                      </p:to>
                                    </p:set>
                                    <p:anim calcmode="lin" valueType="num">
                                      <p:cBhvr additive="base">
                                        <p:cTn id="83" dur="1500" fill="hold"/>
                                        <p:tgtEl>
                                          <p:spTgt spid="184"/>
                                        </p:tgtEl>
                                        <p:attrNameLst>
                                          <p:attrName>ppt_x</p:attrName>
                                        </p:attrNameLst>
                                      </p:cBhvr>
                                      <p:tavLst>
                                        <p:tav tm="0">
                                          <p:val>
                                            <p:strVal val="#ppt_x"/>
                                          </p:val>
                                        </p:tav>
                                        <p:tav tm="100000">
                                          <p:val>
                                            <p:strVal val="#ppt_x"/>
                                          </p:val>
                                        </p:tav>
                                      </p:tavLst>
                                    </p:anim>
                                    <p:anim calcmode="lin" valueType="num">
                                      <p:cBhvr additive="base">
                                        <p:cTn id="84" dur="1500" fill="hold"/>
                                        <p:tgtEl>
                                          <p:spTgt spid="184"/>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5"/>
                                        </p:tgtEl>
                                        <p:attrNameLst>
                                          <p:attrName>style.visibility</p:attrName>
                                        </p:attrNameLst>
                                      </p:cBhvr>
                                      <p:to>
                                        <p:strVal val="visible"/>
                                      </p:to>
                                    </p:set>
                                    <p:anim calcmode="lin" valueType="num">
                                      <p:cBhvr additive="base">
                                        <p:cTn id="87" dur="1500" fill="hold"/>
                                        <p:tgtEl>
                                          <p:spTgt spid="185"/>
                                        </p:tgtEl>
                                        <p:attrNameLst>
                                          <p:attrName>ppt_x</p:attrName>
                                        </p:attrNameLst>
                                      </p:cBhvr>
                                      <p:tavLst>
                                        <p:tav tm="0">
                                          <p:val>
                                            <p:strVal val="#ppt_x"/>
                                          </p:val>
                                        </p:tav>
                                        <p:tav tm="100000">
                                          <p:val>
                                            <p:strVal val="#ppt_x"/>
                                          </p:val>
                                        </p:tav>
                                      </p:tavLst>
                                    </p:anim>
                                    <p:anim calcmode="lin" valueType="num">
                                      <p:cBhvr additive="base">
                                        <p:cTn id="88" dur="1500" fill="hold"/>
                                        <p:tgtEl>
                                          <p:spTgt spid="185"/>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6"/>
                                        </p:tgtEl>
                                        <p:attrNameLst>
                                          <p:attrName>style.visibility</p:attrName>
                                        </p:attrNameLst>
                                      </p:cBhvr>
                                      <p:to>
                                        <p:strVal val="visible"/>
                                      </p:to>
                                    </p:set>
                                    <p:anim calcmode="lin" valueType="num">
                                      <p:cBhvr additive="base">
                                        <p:cTn id="91" dur="1500" fill="hold"/>
                                        <p:tgtEl>
                                          <p:spTgt spid="186"/>
                                        </p:tgtEl>
                                        <p:attrNameLst>
                                          <p:attrName>ppt_x</p:attrName>
                                        </p:attrNameLst>
                                      </p:cBhvr>
                                      <p:tavLst>
                                        <p:tav tm="0">
                                          <p:val>
                                            <p:strVal val="#ppt_x"/>
                                          </p:val>
                                        </p:tav>
                                        <p:tav tm="100000">
                                          <p:val>
                                            <p:strVal val="#ppt_x"/>
                                          </p:val>
                                        </p:tav>
                                      </p:tavLst>
                                    </p:anim>
                                    <p:anim calcmode="lin" valueType="num">
                                      <p:cBhvr additive="base">
                                        <p:cTn id="92" dur="1500" fill="hold"/>
                                        <p:tgtEl>
                                          <p:spTgt spid="186"/>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7"/>
                                        </p:tgtEl>
                                        <p:attrNameLst>
                                          <p:attrName>style.visibility</p:attrName>
                                        </p:attrNameLst>
                                      </p:cBhvr>
                                      <p:to>
                                        <p:strVal val="visible"/>
                                      </p:to>
                                    </p:set>
                                    <p:anim calcmode="lin" valueType="num">
                                      <p:cBhvr additive="base">
                                        <p:cTn id="95" dur="1500" fill="hold"/>
                                        <p:tgtEl>
                                          <p:spTgt spid="187"/>
                                        </p:tgtEl>
                                        <p:attrNameLst>
                                          <p:attrName>ppt_x</p:attrName>
                                        </p:attrNameLst>
                                      </p:cBhvr>
                                      <p:tavLst>
                                        <p:tav tm="0">
                                          <p:val>
                                            <p:strVal val="#ppt_x"/>
                                          </p:val>
                                        </p:tav>
                                        <p:tav tm="100000">
                                          <p:val>
                                            <p:strVal val="#ppt_x"/>
                                          </p:val>
                                        </p:tav>
                                      </p:tavLst>
                                    </p:anim>
                                    <p:anim calcmode="lin" valueType="num">
                                      <p:cBhvr additive="base">
                                        <p:cTn id="96" dur="1500" fill="hold"/>
                                        <p:tgtEl>
                                          <p:spTgt spid="187"/>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8"/>
                                        </p:tgtEl>
                                        <p:attrNameLst>
                                          <p:attrName>style.visibility</p:attrName>
                                        </p:attrNameLst>
                                      </p:cBhvr>
                                      <p:to>
                                        <p:strVal val="visible"/>
                                      </p:to>
                                    </p:set>
                                    <p:anim calcmode="lin" valueType="num">
                                      <p:cBhvr additive="base">
                                        <p:cTn id="99" dur="1500" fill="hold"/>
                                        <p:tgtEl>
                                          <p:spTgt spid="188"/>
                                        </p:tgtEl>
                                        <p:attrNameLst>
                                          <p:attrName>ppt_x</p:attrName>
                                        </p:attrNameLst>
                                      </p:cBhvr>
                                      <p:tavLst>
                                        <p:tav tm="0">
                                          <p:val>
                                            <p:strVal val="#ppt_x"/>
                                          </p:val>
                                        </p:tav>
                                        <p:tav tm="100000">
                                          <p:val>
                                            <p:strVal val="#ppt_x"/>
                                          </p:val>
                                        </p:tav>
                                      </p:tavLst>
                                    </p:anim>
                                    <p:anim calcmode="lin" valueType="num">
                                      <p:cBhvr additive="base">
                                        <p:cTn id="100" dur="1500" fill="hold"/>
                                        <p:tgtEl>
                                          <p:spTgt spid="188"/>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9"/>
                                        </p:tgtEl>
                                        <p:attrNameLst>
                                          <p:attrName>style.visibility</p:attrName>
                                        </p:attrNameLst>
                                      </p:cBhvr>
                                      <p:to>
                                        <p:strVal val="visible"/>
                                      </p:to>
                                    </p:set>
                                    <p:anim calcmode="lin" valueType="num">
                                      <p:cBhvr additive="base">
                                        <p:cTn id="103" dur="1500" fill="hold"/>
                                        <p:tgtEl>
                                          <p:spTgt spid="189"/>
                                        </p:tgtEl>
                                        <p:attrNameLst>
                                          <p:attrName>ppt_x</p:attrName>
                                        </p:attrNameLst>
                                      </p:cBhvr>
                                      <p:tavLst>
                                        <p:tav tm="0">
                                          <p:val>
                                            <p:strVal val="#ppt_x"/>
                                          </p:val>
                                        </p:tav>
                                        <p:tav tm="100000">
                                          <p:val>
                                            <p:strVal val="#ppt_x"/>
                                          </p:val>
                                        </p:tav>
                                      </p:tavLst>
                                    </p:anim>
                                    <p:anim calcmode="lin" valueType="num">
                                      <p:cBhvr additive="base">
                                        <p:cTn id="104" dur="1500" fill="hold"/>
                                        <p:tgtEl>
                                          <p:spTgt spid="189"/>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90"/>
                                        </p:tgtEl>
                                        <p:attrNameLst>
                                          <p:attrName>style.visibility</p:attrName>
                                        </p:attrNameLst>
                                      </p:cBhvr>
                                      <p:to>
                                        <p:strVal val="visible"/>
                                      </p:to>
                                    </p:set>
                                    <p:anim calcmode="lin" valueType="num">
                                      <p:cBhvr additive="base">
                                        <p:cTn id="107" dur="1500" fill="hold"/>
                                        <p:tgtEl>
                                          <p:spTgt spid="190"/>
                                        </p:tgtEl>
                                        <p:attrNameLst>
                                          <p:attrName>ppt_x</p:attrName>
                                        </p:attrNameLst>
                                      </p:cBhvr>
                                      <p:tavLst>
                                        <p:tav tm="0">
                                          <p:val>
                                            <p:strVal val="#ppt_x"/>
                                          </p:val>
                                        </p:tav>
                                        <p:tav tm="100000">
                                          <p:val>
                                            <p:strVal val="#ppt_x"/>
                                          </p:val>
                                        </p:tav>
                                      </p:tavLst>
                                    </p:anim>
                                    <p:anim calcmode="lin" valueType="num">
                                      <p:cBhvr additive="base">
                                        <p:cTn id="108" dur="1500" fill="hold"/>
                                        <p:tgtEl>
                                          <p:spTgt spid="190"/>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91"/>
                                        </p:tgtEl>
                                        <p:attrNameLst>
                                          <p:attrName>style.visibility</p:attrName>
                                        </p:attrNameLst>
                                      </p:cBhvr>
                                      <p:to>
                                        <p:strVal val="visible"/>
                                      </p:to>
                                    </p:set>
                                    <p:anim calcmode="lin" valueType="num">
                                      <p:cBhvr additive="base">
                                        <p:cTn id="111" dur="1500" fill="hold"/>
                                        <p:tgtEl>
                                          <p:spTgt spid="191"/>
                                        </p:tgtEl>
                                        <p:attrNameLst>
                                          <p:attrName>ppt_x</p:attrName>
                                        </p:attrNameLst>
                                      </p:cBhvr>
                                      <p:tavLst>
                                        <p:tav tm="0">
                                          <p:val>
                                            <p:strVal val="#ppt_x"/>
                                          </p:val>
                                        </p:tav>
                                        <p:tav tm="100000">
                                          <p:val>
                                            <p:strVal val="#ppt_x"/>
                                          </p:val>
                                        </p:tav>
                                      </p:tavLst>
                                    </p:anim>
                                    <p:anim calcmode="lin" valueType="num">
                                      <p:cBhvr additive="base">
                                        <p:cTn id="112" dur="1500" fill="hold"/>
                                        <p:tgtEl>
                                          <p:spTgt spid="191"/>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92"/>
                                        </p:tgtEl>
                                        <p:attrNameLst>
                                          <p:attrName>style.visibility</p:attrName>
                                        </p:attrNameLst>
                                      </p:cBhvr>
                                      <p:to>
                                        <p:strVal val="visible"/>
                                      </p:to>
                                    </p:set>
                                    <p:anim calcmode="lin" valueType="num">
                                      <p:cBhvr additive="base">
                                        <p:cTn id="115" dur="1500" fill="hold"/>
                                        <p:tgtEl>
                                          <p:spTgt spid="192"/>
                                        </p:tgtEl>
                                        <p:attrNameLst>
                                          <p:attrName>ppt_x</p:attrName>
                                        </p:attrNameLst>
                                      </p:cBhvr>
                                      <p:tavLst>
                                        <p:tav tm="0">
                                          <p:val>
                                            <p:strVal val="#ppt_x"/>
                                          </p:val>
                                        </p:tav>
                                        <p:tav tm="100000">
                                          <p:val>
                                            <p:strVal val="#ppt_x"/>
                                          </p:val>
                                        </p:tav>
                                      </p:tavLst>
                                    </p:anim>
                                    <p:anim calcmode="lin" valueType="num">
                                      <p:cBhvr additive="base">
                                        <p:cTn id="116" dur="1500" fill="hold"/>
                                        <p:tgtEl>
                                          <p:spTgt spid="192"/>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93"/>
                                        </p:tgtEl>
                                        <p:attrNameLst>
                                          <p:attrName>style.visibility</p:attrName>
                                        </p:attrNameLst>
                                      </p:cBhvr>
                                      <p:to>
                                        <p:strVal val="visible"/>
                                      </p:to>
                                    </p:set>
                                    <p:anim calcmode="lin" valueType="num">
                                      <p:cBhvr additive="base">
                                        <p:cTn id="119" dur="1500" fill="hold"/>
                                        <p:tgtEl>
                                          <p:spTgt spid="193"/>
                                        </p:tgtEl>
                                        <p:attrNameLst>
                                          <p:attrName>ppt_x</p:attrName>
                                        </p:attrNameLst>
                                      </p:cBhvr>
                                      <p:tavLst>
                                        <p:tav tm="0">
                                          <p:val>
                                            <p:strVal val="#ppt_x"/>
                                          </p:val>
                                        </p:tav>
                                        <p:tav tm="100000">
                                          <p:val>
                                            <p:strVal val="#ppt_x"/>
                                          </p:val>
                                        </p:tav>
                                      </p:tavLst>
                                    </p:anim>
                                    <p:anim calcmode="lin" valueType="num">
                                      <p:cBhvr additive="base">
                                        <p:cTn id="120" dur="1500" fill="hold"/>
                                        <p:tgtEl>
                                          <p:spTgt spid="193"/>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94"/>
                                        </p:tgtEl>
                                        <p:attrNameLst>
                                          <p:attrName>style.visibility</p:attrName>
                                        </p:attrNameLst>
                                      </p:cBhvr>
                                      <p:to>
                                        <p:strVal val="visible"/>
                                      </p:to>
                                    </p:set>
                                    <p:anim calcmode="lin" valueType="num">
                                      <p:cBhvr additive="base">
                                        <p:cTn id="123" dur="1500" fill="hold"/>
                                        <p:tgtEl>
                                          <p:spTgt spid="194"/>
                                        </p:tgtEl>
                                        <p:attrNameLst>
                                          <p:attrName>ppt_x</p:attrName>
                                        </p:attrNameLst>
                                      </p:cBhvr>
                                      <p:tavLst>
                                        <p:tav tm="0">
                                          <p:val>
                                            <p:strVal val="#ppt_x"/>
                                          </p:val>
                                        </p:tav>
                                        <p:tav tm="100000">
                                          <p:val>
                                            <p:strVal val="#ppt_x"/>
                                          </p:val>
                                        </p:tav>
                                      </p:tavLst>
                                    </p:anim>
                                    <p:anim calcmode="lin" valueType="num">
                                      <p:cBhvr additive="base">
                                        <p:cTn id="124" dur="1500" fill="hold"/>
                                        <p:tgtEl>
                                          <p:spTgt spid="194"/>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5"/>
                                        </p:tgtEl>
                                        <p:attrNameLst>
                                          <p:attrName>style.visibility</p:attrName>
                                        </p:attrNameLst>
                                      </p:cBhvr>
                                      <p:to>
                                        <p:strVal val="visible"/>
                                      </p:to>
                                    </p:set>
                                    <p:anim calcmode="lin" valueType="num">
                                      <p:cBhvr additive="base">
                                        <p:cTn id="127" dur="1500" fill="hold"/>
                                        <p:tgtEl>
                                          <p:spTgt spid="195"/>
                                        </p:tgtEl>
                                        <p:attrNameLst>
                                          <p:attrName>ppt_x</p:attrName>
                                        </p:attrNameLst>
                                      </p:cBhvr>
                                      <p:tavLst>
                                        <p:tav tm="0">
                                          <p:val>
                                            <p:strVal val="#ppt_x"/>
                                          </p:val>
                                        </p:tav>
                                        <p:tav tm="100000">
                                          <p:val>
                                            <p:strVal val="#ppt_x"/>
                                          </p:val>
                                        </p:tav>
                                      </p:tavLst>
                                    </p:anim>
                                    <p:anim calcmode="lin" valueType="num">
                                      <p:cBhvr additive="base">
                                        <p:cTn id="128" dur="1500" fill="hold"/>
                                        <p:tgtEl>
                                          <p:spTgt spid="195"/>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6"/>
                                        </p:tgtEl>
                                        <p:attrNameLst>
                                          <p:attrName>style.visibility</p:attrName>
                                        </p:attrNameLst>
                                      </p:cBhvr>
                                      <p:to>
                                        <p:strVal val="visible"/>
                                      </p:to>
                                    </p:set>
                                    <p:anim calcmode="lin" valueType="num">
                                      <p:cBhvr additive="base">
                                        <p:cTn id="131" dur="1500" fill="hold"/>
                                        <p:tgtEl>
                                          <p:spTgt spid="196"/>
                                        </p:tgtEl>
                                        <p:attrNameLst>
                                          <p:attrName>ppt_x</p:attrName>
                                        </p:attrNameLst>
                                      </p:cBhvr>
                                      <p:tavLst>
                                        <p:tav tm="0">
                                          <p:val>
                                            <p:strVal val="#ppt_x"/>
                                          </p:val>
                                        </p:tav>
                                        <p:tav tm="100000">
                                          <p:val>
                                            <p:strVal val="#ppt_x"/>
                                          </p:val>
                                        </p:tav>
                                      </p:tavLst>
                                    </p:anim>
                                    <p:anim calcmode="lin" valueType="num">
                                      <p:cBhvr additive="base">
                                        <p:cTn id="132" dur="1500" fill="hold"/>
                                        <p:tgtEl>
                                          <p:spTgt spid="196"/>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7"/>
                                        </p:tgtEl>
                                        <p:attrNameLst>
                                          <p:attrName>style.visibility</p:attrName>
                                        </p:attrNameLst>
                                      </p:cBhvr>
                                      <p:to>
                                        <p:strVal val="visible"/>
                                      </p:to>
                                    </p:set>
                                    <p:anim calcmode="lin" valueType="num">
                                      <p:cBhvr additive="base">
                                        <p:cTn id="135" dur="1500" fill="hold"/>
                                        <p:tgtEl>
                                          <p:spTgt spid="197"/>
                                        </p:tgtEl>
                                        <p:attrNameLst>
                                          <p:attrName>ppt_x</p:attrName>
                                        </p:attrNameLst>
                                      </p:cBhvr>
                                      <p:tavLst>
                                        <p:tav tm="0">
                                          <p:val>
                                            <p:strVal val="#ppt_x"/>
                                          </p:val>
                                        </p:tav>
                                        <p:tav tm="100000">
                                          <p:val>
                                            <p:strVal val="#ppt_x"/>
                                          </p:val>
                                        </p:tav>
                                      </p:tavLst>
                                    </p:anim>
                                    <p:anim calcmode="lin" valueType="num">
                                      <p:cBhvr additive="base">
                                        <p:cTn id="136" dur="1500" fill="hold"/>
                                        <p:tgtEl>
                                          <p:spTgt spid="197"/>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8"/>
                                        </p:tgtEl>
                                        <p:attrNameLst>
                                          <p:attrName>style.visibility</p:attrName>
                                        </p:attrNameLst>
                                      </p:cBhvr>
                                      <p:to>
                                        <p:strVal val="visible"/>
                                      </p:to>
                                    </p:set>
                                    <p:anim calcmode="lin" valueType="num">
                                      <p:cBhvr additive="base">
                                        <p:cTn id="139" dur="1500" fill="hold"/>
                                        <p:tgtEl>
                                          <p:spTgt spid="198"/>
                                        </p:tgtEl>
                                        <p:attrNameLst>
                                          <p:attrName>ppt_x</p:attrName>
                                        </p:attrNameLst>
                                      </p:cBhvr>
                                      <p:tavLst>
                                        <p:tav tm="0">
                                          <p:val>
                                            <p:strVal val="#ppt_x"/>
                                          </p:val>
                                        </p:tav>
                                        <p:tav tm="100000">
                                          <p:val>
                                            <p:strVal val="#ppt_x"/>
                                          </p:val>
                                        </p:tav>
                                      </p:tavLst>
                                    </p:anim>
                                    <p:anim calcmode="lin" valueType="num">
                                      <p:cBhvr additive="base">
                                        <p:cTn id="140" dur="1500" fill="hold"/>
                                        <p:tgtEl>
                                          <p:spTgt spid="198"/>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9"/>
                                        </p:tgtEl>
                                        <p:attrNameLst>
                                          <p:attrName>style.visibility</p:attrName>
                                        </p:attrNameLst>
                                      </p:cBhvr>
                                      <p:to>
                                        <p:strVal val="visible"/>
                                      </p:to>
                                    </p:set>
                                    <p:anim calcmode="lin" valueType="num">
                                      <p:cBhvr additive="base">
                                        <p:cTn id="143" dur="1500" fill="hold"/>
                                        <p:tgtEl>
                                          <p:spTgt spid="199"/>
                                        </p:tgtEl>
                                        <p:attrNameLst>
                                          <p:attrName>ppt_x</p:attrName>
                                        </p:attrNameLst>
                                      </p:cBhvr>
                                      <p:tavLst>
                                        <p:tav tm="0">
                                          <p:val>
                                            <p:strVal val="#ppt_x"/>
                                          </p:val>
                                        </p:tav>
                                        <p:tav tm="100000">
                                          <p:val>
                                            <p:strVal val="#ppt_x"/>
                                          </p:val>
                                        </p:tav>
                                      </p:tavLst>
                                    </p:anim>
                                    <p:anim calcmode="lin" valueType="num">
                                      <p:cBhvr additive="base">
                                        <p:cTn id="144" dur="1500" fill="hold"/>
                                        <p:tgtEl>
                                          <p:spTgt spid="199"/>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200"/>
                                        </p:tgtEl>
                                        <p:attrNameLst>
                                          <p:attrName>style.visibility</p:attrName>
                                        </p:attrNameLst>
                                      </p:cBhvr>
                                      <p:to>
                                        <p:strVal val="visible"/>
                                      </p:to>
                                    </p:set>
                                    <p:anim calcmode="lin" valueType="num">
                                      <p:cBhvr additive="base">
                                        <p:cTn id="147" dur="1500" fill="hold"/>
                                        <p:tgtEl>
                                          <p:spTgt spid="200"/>
                                        </p:tgtEl>
                                        <p:attrNameLst>
                                          <p:attrName>ppt_x</p:attrName>
                                        </p:attrNameLst>
                                      </p:cBhvr>
                                      <p:tavLst>
                                        <p:tav tm="0">
                                          <p:val>
                                            <p:strVal val="#ppt_x"/>
                                          </p:val>
                                        </p:tav>
                                        <p:tav tm="100000">
                                          <p:val>
                                            <p:strVal val="#ppt_x"/>
                                          </p:val>
                                        </p:tav>
                                      </p:tavLst>
                                    </p:anim>
                                    <p:anim calcmode="lin" valueType="num">
                                      <p:cBhvr additive="base">
                                        <p:cTn id="148" dur="1500" fill="hold"/>
                                        <p:tgtEl>
                                          <p:spTgt spid="200"/>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201"/>
                                        </p:tgtEl>
                                        <p:attrNameLst>
                                          <p:attrName>style.visibility</p:attrName>
                                        </p:attrNameLst>
                                      </p:cBhvr>
                                      <p:to>
                                        <p:strVal val="visible"/>
                                      </p:to>
                                    </p:set>
                                    <p:anim calcmode="lin" valueType="num">
                                      <p:cBhvr additive="base">
                                        <p:cTn id="151" dur="1500" fill="hold"/>
                                        <p:tgtEl>
                                          <p:spTgt spid="201"/>
                                        </p:tgtEl>
                                        <p:attrNameLst>
                                          <p:attrName>ppt_x</p:attrName>
                                        </p:attrNameLst>
                                      </p:cBhvr>
                                      <p:tavLst>
                                        <p:tav tm="0">
                                          <p:val>
                                            <p:strVal val="#ppt_x"/>
                                          </p:val>
                                        </p:tav>
                                        <p:tav tm="100000">
                                          <p:val>
                                            <p:strVal val="#ppt_x"/>
                                          </p:val>
                                        </p:tav>
                                      </p:tavLst>
                                    </p:anim>
                                    <p:anim calcmode="lin" valueType="num">
                                      <p:cBhvr additive="base">
                                        <p:cTn id="152" dur="1500" fill="hold"/>
                                        <p:tgtEl>
                                          <p:spTgt spid="201"/>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202"/>
                                        </p:tgtEl>
                                        <p:attrNameLst>
                                          <p:attrName>style.visibility</p:attrName>
                                        </p:attrNameLst>
                                      </p:cBhvr>
                                      <p:to>
                                        <p:strVal val="visible"/>
                                      </p:to>
                                    </p:set>
                                    <p:anim calcmode="lin" valueType="num">
                                      <p:cBhvr additive="base">
                                        <p:cTn id="155" dur="1500" fill="hold"/>
                                        <p:tgtEl>
                                          <p:spTgt spid="202"/>
                                        </p:tgtEl>
                                        <p:attrNameLst>
                                          <p:attrName>ppt_x</p:attrName>
                                        </p:attrNameLst>
                                      </p:cBhvr>
                                      <p:tavLst>
                                        <p:tav tm="0">
                                          <p:val>
                                            <p:strVal val="#ppt_x"/>
                                          </p:val>
                                        </p:tav>
                                        <p:tav tm="100000">
                                          <p:val>
                                            <p:strVal val="#ppt_x"/>
                                          </p:val>
                                        </p:tav>
                                      </p:tavLst>
                                    </p:anim>
                                    <p:anim calcmode="lin" valueType="num">
                                      <p:cBhvr additive="base">
                                        <p:cTn id="156" dur="1500" fill="hold"/>
                                        <p:tgtEl>
                                          <p:spTgt spid="202"/>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203"/>
                                        </p:tgtEl>
                                        <p:attrNameLst>
                                          <p:attrName>style.visibility</p:attrName>
                                        </p:attrNameLst>
                                      </p:cBhvr>
                                      <p:to>
                                        <p:strVal val="visible"/>
                                      </p:to>
                                    </p:set>
                                    <p:anim calcmode="lin" valueType="num">
                                      <p:cBhvr additive="base">
                                        <p:cTn id="159" dur="1500" fill="hold"/>
                                        <p:tgtEl>
                                          <p:spTgt spid="203"/>
                                        </p:tgtEl>
                                        <p:attrNameLst>
                                          <p:attrName>ppt_x</p:attrName>
                                        </p:attrNameLst>
                                      </p:cBhvr>
                                      <p:tavLst>
                                        <p:tav tm="0">
                                          <p:val>
                                            <p:strVal val="#ppt_x"/>
                                          </p:val>
                                        </p:tav>
                                        <p:tav tm="100000">
                                          <p:val>
                                            <p:strVal val="#ppt_x"/>
                                          </p:val>
                                        </p:tav>
                                      </p:tavLst>
                                    </p:anim>
                                    <p:anim calcmode="lin" valueType="num">
                                      <p:cBhvr additive="base">
                                        <p:cTn id="160" dur="1500" fill="hold"/>
                                        <p:tgtEl>
                                          <p:spTgt spid="203"/>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204"/>
                                        </p:tgtEl>
                                        <p:attrNameLst>
                                          <p:attrName>style.visibility</p:attrName>
                                        </p:attrNameLst>
                                      </p:cBhvr>
                                      <p:to>
                                        <p:strVal val="visible"/>
                                      </p:to>
                                    </p:set>
                                    <p:anim calcmode="lin" valueType="num">
                                      <p:cBhvr additive="base">
                                        <p:cTn id="163" dur="1500" fill="hold"/>
                                        <p:tgtEl>
                                          <p:spTgt spid="204"/>
                                        </p:tgtEl>
                                        <p:attrNameLst>
                                          <p:attrName>ppt_x</p:attrName>
                                        </p:attrNameLst>
                                      </p:cBhvr>
                                      <p:tavLst>
                                        <p:tav tm="0">
                                          <p:val>
                                            <p:strVal val="#ppt_x"/>
                                          </p:val>
                                        </p:tav>
                                        <p:tav tm="100000">
                                          <p:val>
                                            <p:strVal val="#ppt_x"/>
                                          </p:val>
                                        </p:tav>
                                      </p:tavLst>
                                    </p:anim>
                                    <p:anim calcmode="lin" valueType="num">
                                      <p:cBhvr additive="base">
                                        <p:cTn id="164" dur="1500" fill="hold"/>
                                        <p:tgtEl>
                                          <p:spTgt spid="204"/>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5"/>
                                        </p:tgtEl>
                                        <p:attrNameLst>
                                          <p:attrName>style.visibility</p:attrName>
                                        </p:attrNameLst>
                                      </p:cBhvr>
                                      <p:to>
                                        <p:strVal val="visible"/>
                                      </p:to>
                                    </p:set>
                                    <p:anim calcmode="lin" valueType="num">
                                      <p:cBhvr additive="base">
                                        <p:cTn id="167" dur="1500" fill="hold"/>
                                        <p:tgtEl>
                                          <p:spTgt spid="205"/>
                                        </p:tgtEl>
                                        <p:attrNameLst>
                                          <p:attrName>ppt_x</p:attrName>
                                        </p:attrNameLst>
                                      </p:cBhvr>
                                      <p:tavLst>
                                        <p:tav tm="0">
                                          <p:val>
                                            <p:strVal val="#ppt_x"/>
                                          </p:val>
                                        </p:tav>
                                        <p:tav tm="100000">
                                          <p:val>
                                            <p:strVal val="#ppt_x"/>
                                          </p:val>
                                        </p:tav>
                                      </p:tavLst>
                                    </p:anim>
                                    <p:anim calcmode="lin" valueType="num">
                                      <p:cBhvr additive="base">
                                        <p:cTn id="168" dur="1500" fill="hold"/>
                                        <p:tgtEl>
                                          <p:spTgt spid="205"/>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6"/>
                                        </p:tgtEl>
                                        <p:attrNameLst>
                                          <p:attrName>style.visibility</p:attrName>
                                        </p:attrNameLst>
                                      </p:cBhvr>
                                      <p:to>
                                        <p:strVal val="visible"/>
                                      </p:to>
                                    </p:set>
                                    <p:anim calcmode="lin" valueType="num">
                                      <p:cBhvr additive="base">
                                        <p:cTn id="171" dur="1500" fill="hold"/>
                                        <p:tgtEl>
                                          <p:spTgt spid="206"/>
                                        </p:tgtEl>
                                        <p:attrNameLst>
                                          <p:attrName>ppt_x</p:attrName>
                                        </p:attrNameLst>
                                      </p:cBhvr>
                                      <p:tavLst>
                                        <p:tav tm="0">
                                          <p:val>
                                            <p:strVal val="#ppt_x"/>
                                          </p:val>
                                        </p:tav>
                                        <p:tav tm="100000">
                                          <p:val>
                                            <p:strVal val="#ppt_x"/>
                                          </p:val>
                                        </p:tav>
                                      </p:tavLst>
                                    </p:anim>
                                    <p:anim calcmode="lin" valueType="num">
                                      <p:cBhvr additive="base">
                                        <p:cTn id="172" dur="1500" fill="hold"/>
                                        <p:tgtEl>
                                          <p:spTgt spid="206"/>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7"/>
                                        </p:tgtEl>
                                        <p:attrNameLst>
                                          <p:attrName>style.visibility</p:attrName>
                                        </p:attrNameLst>
                                      </p:cBhvr>
                                      <p:to>
                                        <p:strVal val="visible"/>
                                      </p:to>
                                    </p:set>
                                    <p:anim calcmode="lin" valueType="num">
                                      <p:cBhvr additive="base">
                                        <p:cTn id="175" dur="1500" fill="hold"/>
                                        <p:tgtEl>
                                          <p:spTgt spid="207"/>
                                        </p:tgtEl>
                                        <p:attrNameLst>
                                          <p:attrName>ppt_x</p:attrName>
                                        </p:attrNameLst>
                                      </p:cBhvr>
                                      <p:tavLst>
                                        <p:tav tm="0">
                                          <p:val>
                                            <p:strVal val="#ppt_x"/>
                                          </p:val>
                                        </p:tav>
                                        <p:tav tm="100000">
                                          <p:val>
                                            <p:strVal val="#ppt_x"/>
                                          </p:val>
                                        </p:tav>
                                      </p:tavLst>
                                    </p:anim>
                                    <p:anim calcmode="lin" valueType="num">
                                      <p:cBhvr additive="base">
                                        <p:cTn id="176" dur="1500" fill="hold"/>
                                        <p:tgtEl>
                                          <p:spTgt spid="207"/>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8"/>
                                        </p:tgtEl>
                                        <p:attrNameLst>
                                          <p:attrName>style.visibility</p:attrName>
                                        </p:attrNameLst>
                                      </p:cBhvr>
                                      <p:to>
                                        <p:strVal val="visible"/>
                                      </p:to>
                                    </p:set>
                                    <p:anim calcmode="lin" valueType="num">
                                      <p:cBhvr additive="base">
                                        <p:cTn id="179" dur="1500" fill="hold"/>
                                        <p:tgtEl>
                                          <p:spTgt spid="208"/>
                                        </p:tgtEl>
                                        <p:attrNameLst>
                                          <p:attrName>ppt_x</p:attrName>
                                        </p:attrNameLst>
                                      </p:cBhvr>
                                      <p:tavLst>
                                        <p:tav tm="0">
                                          <p:val>
                                            <p:strVal val="#ppt_x"/>
                                          </p:val>
                                        </p:tav>
                                        <p:tav tm="100000">
                                          <p:val>
                                            <p:strVal val="#ppt_x"/>
                                          </p:val>
                                        </p:tav>
                                      </p:tavLst>
                                    </p:anim>
                                    <p:anim calcmode="lin" valueType="num">
                                      <p:cBhvr additive="base">
                                        <p:cTn id="180" dur="1500" fill="hold"/>
                                        <p:tgtEl>
                                          <p:spTgt spid="208"/>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9"/>
                                        </p:tgtEl>
                                        <p:attrNameLst>
                                          <p:attrName>style.visibility</p:attrName>
                                        </p:attrNameLst>
                                      </p:cBhvr>
                                      <p:to>
                                        <p:strVal val="visible"/>
                                      </p:to>
                                    </p:set>
                                    <p:anim calcmode="lin" valueType="num">
                                      <p:cBhvr additive="base">
                                        <p:cTn id="183" dur="1500" fill="hold"/>
                                        <p:tgtEl>
                                          <p:spTgt spid="209"/>
                                        </p:tgtEl>
                                        <p:attrNameLst>
                                          <p:attrName>ppt_x</p:attrName>
                                        </p:attrNameLst>
                                      </p:cBhvr>
                                      <p:tavLst>
                                        <p:tav tm="0">
                                          <p:val>
                                            <p:strVal val="#ppt_x"/>
                                          </p:val>
                                        </p:tav>
                                        <p:tav tm="100000">
                                          <p:val>
                                            <p:strVal val="#ppt_x"/>
                                          </p:val>
                                        </p:tav>
                                      </p:tavLst>
                                    </p:anim>
                                    <p:anim calcmode="lin" valueType="num">
                                      <p:cBhvr additive="base">
                                        <p:cTn id="184" dur="1500" fill="hold"/>
                                        <p:tgtEl>
                                          <p:spTgt spid="209"/>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10"/>
                                        </p:tgtEl>
                                        <p:attrNameLst>
                                          <p:attrName>style.visibility</p:attrName>
                                        </p:attrNameLst>
                                      </p:cBhvr>
                                      <p:to>
                                        <p:strVal val="visible"/>
                                      </p:to>
                                    </p:set>
                                    <p:anim calcmode="lin" valueType="num">
                                      <p:cBhvr additive="base">
                                        <p:cTn id="187" dur="1500" fill="hold"/>
                                        <p:tgtEl>
                                          <p:spTgt spid="210"/>
                                        </p:tgtEl>
                                        <p:attrNameLst>
                                          <p:attrName>ppt_x</p:attrName>
                                        </p:attrNameLst>
                                      </p:cBhvr>
                                      <p:tavLst>
                                        <p:tav tm="0">
                                          <p:val>
                                            <p:strVal val="#ppt_x"/>
                                          </p:val>
                                        </p:tav>
                                        <p:tav tm="100000">
                                          <p:val>
                                            <p:strVal val="#ppt_x"/>
                                          </p:val>
                                        </p:tav>
                                      </p:tavLst>
                                    </p:anim>
                                    <p:anim calcmode="lin" valueType="num">
                                      <p:cBhvr additive="base">
                                        <p:cTn id="188" dur="1500" fill="hold"/>
                                        <p:tgtEl>
                                          <p:spTgt spid="210"/>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11"/>
                                        </p:tgtEl>
                                        <p:attrNameLst>
                                          <p:attrName>style.visibility</p:attrName>
                                        </p:attrNameLst>
                                      </p:cBhvr>
                                      <p:to>
                                        <p:strVal val="visible"/>
                                      </p:to>
                                    </p:set>
                                    <p:anim calcmode="lin" valueType="num">
                                      <p:cBhvr additive="base">
                                        <p:cTn id="191" dur="1500" fill="hold"/>
                                        <p:tgtEl>
                                          <p:spTgt spid="211"/>
                                        </p:tgtEl>
                                        <p:attrNameLst>
                                          <p:attrName>ppt_x</p:attrName>
                                        </p:attrNameLst>
                                      </p:cBhvr>
                                      <p:tavLst>
                                        <p:tav tm="0">
                                          <p:val>
                                            <p:strVal val="#ppt_x"/>
                                          </p:val>
                                        </p:tav>
                                        <p:tav tm="100000">
                                          <p:val>
                                            <p:strVal val="#ppt_x"/>
                                          </p:val>
                                        </p:tav>
                                      </p:tavLst>
                                    </p:anim>
                                    <p:anim calcmode="lin" valueType="num">
                                      <p:cBhvr additive="base">
                                        <p:cTn id="192" dur="1500" fill="hold"/>
                                        <p:tgtEl>
                                          <p:spTgt spid="211"/>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12"/>
                                        </p:tgtEl>
                                        <p:attrNameLst>
                                          <p:attrName>style.visibility</p:attrName>
                                        </p:attrNameLst>
                                      </p:cBhvr>
                                      <p:to>
                                        <p:strVal val="visible"/>
                                      </p:to>
                                    </p:set>
                                    <p:anim calcmode="lin" valueType="num">
                                      <p:cBhvr additive="base">
                                        <p:cTn id="195" dur="1500" fill="hold"/>
                                        <p:tgtEl>
                                          <p:spTgt spid="212"/>
                                        </p:tgtEl>
                                        <p:attrNameLst>
                                          <p:attrName>ppt_x</p:attrName>
                                        </p:attrNameLst>
                                      </p:cBhvr>
                                      <p:tavLst>
                                        <p:tav tm="0">
                                          <p:val>
                                            <p:strVal val="#ppt_x"/>
                                          </p:val>
                                        </p:tav>
                                        <p:tav tm="100000">
                                          <p:val>
                                            <p:strVal val="#ppt_x"/>
                                          </p:val>
                                        </p:tav>
                                      </p:tavLst>
                                    </p:anim>
                                    <p:anim calcmode="lin" valueType="num">
                                      <p:cBhvr additive="base">
                                        <p:cTn id="196" dur="1500" fill="hold"/>
                                        <p:tgtEl>
                                          <p:spTgt spid="212"/>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13"/>
                                        </p:tgtEl>
                                        <p:attrNameLst>
                                          <p:attrName>style.visibility</p:attrName>
                                        </p:attrNameLst>
                                      </p:cBhvr>
                                      <p:to>
                                        <p:strVal val="visible"/>
                                      </p:to>
                                    </p:set>
                                    <p:anim calcmode="lin" valueType="num">
                                      <p:cBhvr additive="base">
                                        <p:cTn id="199" dur="1500" fill="hold"/>
                                        <p:tgtEl>
                                          <p:spTgt spid="213"/>
                                        </p:tgtEl>
                                        <p:attrNameLst>
                                          <p:attrName>ppt_x</p:attrName>
                                        </p:attrNameLst>
                                      </p:cBhvr>
                                      <p:tavLst>
                                        <p:tav tm="0">
                                          <p:val>
                                            <p:strVal val="#ppt_x"/>
                                          </p:val>
                                        </p:tav>
                                        <p:tav tm="100000">
                                          <p:val>
                                            <p:strVal val="#ppt_x"/>
                                          </p:val>
                                        </p:tav>
                                      </p:tavLst>
                                    </p:anim>
                                    <p:anim calcmode="lin" valueType="num">
                                      <p:cBhvr additive="base">
                                        <p:cTn id="200" dur="1500" fill="hold"/>
                                        <p:tgtEl>
                                          <p:spTgt spid="213"/>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14"/>
                                        </p:tgtEl>
                                        <p:attrNameLst>
                                          <p:attrName>style.visibility</p:attrName>
                                        </p:attrNameLst>
                                      </p:cBhvr>
                                      <p:to>
                                        <p:strVal val="visible"/>
                                      </p:to>
                                    </p:set>
                                    <p:anim calcmode="lin" valueType="num">
                                      <p:cBhvr additive="base">
                                        <p:cTn id="203" dur="1500" fill="hold"/>
                                        <p:tgtEl>
                                          <p:spTgt spid="214"/>
                                        </p:tgtEl>
                                        <p:attrNameLst>
                                          <p:attrName>ppt_x</p:attrName>
                                        </p:attrNameLst>
                                      </p:cBhvr>
                                      <p:tavLst>
                                        <p:tav tm="0">
                                          <p:val>
                                            <p:strVal val="#ppt_x"/>
                                          </p:val>
                                        </p:tav>
                                        <p:tav tm="100000">
                                          <p:val>
                                            <p:strVal val="#ppt_x"/>
                                          </p:val>
                                        </p:tav>
                                      </p:tavLst>
                                    </p:anim>
                                    <p:anim calcmode="lin" valueType="num">
                                      <p:cBhvr additive="base">
                                        <p:cTn id="204" dur="1500" fill="hold"/>
                                        <p:tgtEl>
                                          <p:spTgt spid="214"/>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5"/>
                                        </p:tgtEl>
                                        <p:attrNameLst>
                                          <p:attrName>style.visibility</p:attrName>
                                        </p:attrNameLst>
                                      </p:cBhvr>
                                      <p:to>
                                        <p:strVal val="visible"/>
                                      </p:to>
                                    </p:set>
                                    <p:anim calcmode="lin" valueType="num">
                                      <p:cBhvr additive="base">
                                        <p:cTn id="207" dur="1500" fill="hold"/>
                                        <p:tgtEl>
                                          <p:spTgt spid="215"/>
                                        </p:tgtEl>
                                        <p:attrNameLst>
                                          <p:attrName>ppt_x</p:attrName>
                                        </p:attrNameLst>
                                      </p:cBhvr>
                                      <p:tavLst>
                                        <p:tav tm="0">
                                          <p:val>
                                            <p:strVal val="#ppt_x"/>
                                          </p:val>
                                        </p:tav>
                                        <p:tav tm="100000">
                                          <p:val>
                                            <p:strVal val="#ppt_x"/>
                                          </p:val>
                                        </p:tav>
                                      </p:tavLst>
                                    </p:anim>
                                    <p:anim calcmode="lin" valueType="num">
                                      <p:cBhvr additive="base">
                                        <p:cTn id="208" dur="1500" fill="hold"/>
                                        <p:tgtEl>
                                          <p:spTgt spid="215"/>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6"/>
                                        </p:tgtEl>
                                        <p:attrNameLst>
                                          <p:attrName>style.visibility</p:attrName>
                                        </p:attrNameLst>
                                      </p:cBhvr>
                                      <p:to>
                                        <p:strVal val="visible"/>
                                      </p:to>
                                    </p:set>
                                    <p:anim calcmode="lin" valueType="num">
                                      <p:cBhvr additive="base">
                                        <p:cTn id="211" dur="1500" fill="hold"/>
                                        <p:tgtEl>
                                          <p:spTgt spid="216"/>
                                        </p:tgtEl>
                                        <p:attrNameLst>
                                          <p:attrName>ppt_x</p:attrName>
                                        </p:attrNameLst>
                                      </p:cBhvr>
                                      <p:tavLst>
                                        <p:tav tm="0">
                                          <p:val>
                                            <p:strVal val="#ppt_x"/>
                                          </p:val>
                                        </p:tav>
                                        <p:tav tm="100000">
                                          <p:val>
                                            <p:strVal val="#ppt_x"/>
                                          </p:val>
                                        </p:tav>
                                      </p:tavLst>
                                    </p:anim>
                                    <p:anim calcmode="lin" valueType="num">
                                      <p:cBhvr additive="base">
                                        <p:cTn id="212" dur="1500" fill="hold"/>
                                        <p:tgtEl>
                                          <p:spTgt spid="216"/>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7"/>
                                        </p:tgtEl>
                                        <p:attrNameLst>
                                          <p:attrName>style.visibility</p:attrName>
                                        </p:attrNameLst>
                                      </p:cBhvr>
                                      <p:to>
                                        <p:strVal val="visible"/>
                                      </p:to>
                                    </p:set>
                                    <p:anim calcmode="lin" valueType="num">
                                      <p:cBhvr additive="base">
                                        <p:cTn id="215" dur="1500" fill="hold"/>
                                        <p:tgtEl>
                                          <p:spTgt spid="217"/>
                                        </p:tgtEl>
                                        <p:attrNameLst>
                                          <p:attrName>ppt_x</p:attrName>
                                        </p:attrNameLst>
                                      </p:cBhvr>
                                      <p:tavLst>
                                        <p:tav tm="0">
                                          <p:val>
                                            <p:strVal val="#ppt_x"/>
                                          </p:val>
                                        </p:tav>
                                        <p:tav tm="100000">
                                          <p:val>
                                            <p:strVal val="#ppt_x"/>
                                          </p:val>
                                        </p:tav>
                                      </p:tavLst>
                                    </p:anim>
                                    <p:anim calcmode="lin" valueType="num">
                                      <p:cBhvr additive="base">
                                        <p:cTn id="216" dur="1500" fill="hold"/>
                                        <p:tgtEl>
                                          <p:spTgt spid="217"/>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8"/>
                                        </p:tgtEl>
                                        <p:attrNameLst>
                                          <p:attrName>style.visibility</p:attrName>
                                        </p:attrNameLst>
                                      </p:cBhvr>
                                      <p:to>
                                        <p:strVal val="visible"/>
                                      </p:to>
                                    </p:set>
                                    <p:anim calcmode="lin" valueType="num">
                                      <p:cBhvr additive="base">
                                        <p:cTn id="219" dur="1500" fill="hold"/>
                                        <p:tgtEl>
                                          <p:spTgt spid="218"/>
                                        </p:tgtEl>
                                        <p:attrNameLst>
                                          <p:attrName>ppt_x</p:attrName>
                                        </p:attrNameLst>
                                      </p:cBhvr>
                                      <p:tavLst>
                                        <p:tav tm="0">
                                          <p:val>
                                            <p:strVal val="#ppt_x"/>
                                          </p:val>
                                        </p:tav>
                                        <p:tav tm="100000">
                                          <p:val>
                                            <p:strVal val="#ppt_x"/>
                                          </p:val>
                                        </p:tav>
                                      </p:tavLst>
                                    </p:anim>
                                    <p:anim calcmode="lin" valueType="num">
                                      <p:cBhvr additive="base">
                                        <p:cTn id="220" dur="1500" fill="hold"/>
                                        <p:tgtEl>
                                          <p:spTgt spid="218"/>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9"/>
                                        </p:tgtEl>
                                        <p:attrNameLst>
                                          <p:attrName>style.visibility</p:attrName>
                                        </p:attrNameLst>
                                      </p:cBhvr>
                                      <p:to>
                                        <p:strVal val="visible"/>
                                      </p:to>
                                    </p:set>
                                    <p:anim calcmode="lin" valueType="num">
                                      <p:cBhvr additive="base">
                                        <p:cTn id="223" dur="1500" fill="hold"/>
                                        <p:tgtEl>
                                          <p:spTgt spid="219"/>
                                        </p:tgtEl>
                                        <p:attrNameLst>
                                          <p:attrName>ppt_x</p:attrName>
                                        </p:attrNameLst>
                                      </p:cBhvr>
                                      <p:tavLst>
                                        <p:tav tm="0">
                                          <p:val>
                                            <p:strVal val="#ppt_x"/>
                                          </p:val>
                                        </p:tav>
                                        <p:tav tm="100000">
                                          <p:val>
                                            <p:strVal val="#ppt_x"/>
                                          </p:val>
                                        </p:tav>
                                      </p:tavLst>
                                    </p:anim>
                                    <p:anim calcmode="lin" valueType="num">
                                      <p:cBhvr additive="base">
                                        <p:cTn id="224" dur="1500" fill="hold"/>
                                        <p:tgtEl>
                                          <p:spTgt spid="219"/>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20"/>
                                        </p:tgtEl>
                                        <p:attrNameLst>
                                          <p:attrName>style.visibility</p:attrName>
                                        </p:attrNameLst>
                                      </p:cBhvr>
                                      <p:to>
                                        <p:strVal val="visible"/>
                                      </p:to>
                                    </p:set>
                                    <p:anim calcmode="lin" valueType="num">
                                      <p:cBhvr additive="base">
                                        <p:cTn id="227" dur="1500" fill="hold"/>
                                        <p:tgtEl>
                                          <p:spTgt spid="220"/>
                                        </p:tgtEl>
                                        <p:attrNameLst>
                                          <p:attrName>ppt_x</p:attrName>
                                        </p:attrNameLst>
                                      </p:cBhvr>
                                      <p:tavLst>
                                        <p:tav tm="0">
                                          <p:val>
                                            <p:strVal val="#ppt_x"/>
                                          </p:val>
                                        </p:tav>
                                        <p:tav tm="100000">
                                          <p:val>
                                            <p:strVal val="#ppt_x"/>
                                          </p:val>
                                        </p:tav>
                                      </p:tavLst>
                                    </p:anim>
                                    <p:anim calcmode="lin" valueType="num">
                                      <p:cBhvr additive="base">
                                        <p:cTn id="228" dur="1500" fill="hold"/>
                                        <p:tgtEl>
                                          <p:spTgt spid="220"/>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21"/>
                                        </p:tgtEl>
                                        <p:attrNameLst>
                                          <p:attrName>style.visibility</p:attrName>
                                        </p:attrNameLst>
                                      </p:cBhvr>
                                      <p:to>
                                        <p:strVal val="visible"/>
                                      </p:to>
                                    </p:set>
                                    <p:anim calcmode="lin" valueType="num">
                                      <p:cBhvr additive="base">
                                        <p:cTn id="231" dur="1500" fill="hold"/>
                                        <p:tgtEl>
                                          <p:spTgt spid="221"/>
                                        </p:tgtEl>
                                        <p:attrNameLst>
                                          <p:attrName>ppt_x</p:attrName>
                                        </p:attrNameLst>
                                      </p:cBhvr>
                                      <p:tavLst>
                                        <p:tav tm="0">
                                          <p:val>
                                            <p:strVal val="#ppt_x"/>
                                          </p:val>
                                        </p:tav>
                                        <p:tav tm="100000">
                                          <p:val>
                                            <p:strVal val="#ppt_x"/>
                                          </p:val>
                                        </p:tav>
                                      </p:tavLst>
                                    </p:anim>
                                    <p:anim calcmode="lin" valueType="num">
                                      <p:cBhvr additive="base">
                                        <p:cTn id="232" dur="1500" fill="hold"/>
                                        <p:tgtEl>
                                          <p:spTgt spid="221"/>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22"/>
                                        </p:tgtEl>
                                        <p:attrNameLst>
                                          <p:attrName>style.visibility</p:attrName>
                                        </p:attrNameLst>
                                      </p:cBhvr>
                                      <p:to>
                                        <p:strVal val="visible"/>
                                      </p:to>
                                    </p:set>
                                    <p:anim calcmode="lin" valueType="num">
                                      <p:cBhvr additive="base">
                                        <p:cTn id="235" dur="1500" fill="hold"/>
                                        <p:tgtEl>
                                          <p:spTgt spid="222"/>
                                        </p:tgtEl>
                                        <p:attrNameLst>
                                          <p:attrName>ppt_x</p:attrName>
                                        </p:attrNameLst>
                                      </p:cBhvr>
                                      <p:tavLst>
                                        <p:tav tm="0">
                                          <p:val>
                                            <p:strVal val="#ppt_x"/>
                                          </p:val>
                                        </p:tav>
                                        <p:tav tm="100000">
                                          <p:val>
                                            <p:strVal val="#ppt_x"/>
                                          </p:val>
                                        </p:tav>
                                      </p:tavLst>
                                    </p:anim>
                                    <p:anim calcmode="lin" valueType="num">
                                      <p:cBhvr additive="base">
                                        <p:cTn id="236" dur="1500" fill="hold"/>
                                        <p:tgtEl>
                                          <p:spTgt spid="222"/>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23"/>
                                        </p:tgtEl>
                                        <p:attrNameLst>
                                          <p:attrName>style.visibility</p:attrName>
                                        </p:attrNameLst>
                                      </p:cBhvr>
                                      <p:to>
                                        <p:strVal val="visible"/>
                                      </p:to>
                                    </p:set>
                                    <p:anim calcmode="lin" valueType="num">
                                      <p:cBhvr additive="base">
                                        <p:cTn id="239" dur="1500" fill="hold"/>
                                        <p:tgtEl>
                                          <p:spTgt spid="223"/>
                                        </p:tgtEl>
                                        <p:attrNameLst>
                                          <p:attrName>ppt_x</p:attrName>
                                        </p:attrNameLst>
                                      </p:cBhvr>
                                      <p:tavLst>
                                        <p:tav tm="0">
                                          <p:val>
                                            <p:strVal val="#ppt_x"/>
                                          </p:val>
                                        </p:tav>
                                        <p:tav tm="100000">
                                          <p:val>
                                            <p:strVal val="#ppt_x"/>
                                          </p:val>
                                        </p:tav>
                                      </p:tavLst>
                                    </p:anim>
                                    <p:anim calcmode="lin" valueType="num">
                                      <p:cBhvr additive="base">
                                        <p:cTn id="240" dur="1500" fill="hold"/>
                                        <p:tgtEl>
                                          <p:spTgt spid="223"/>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24"/>
                                        </p:tgtEl>
                                        <p:attrNameLst>
                                          <p:attrName>style.visibility</p:attrName>
                                        </p:attrNameLst>
                                      </p:cBhvr>
                                      <p:to>
                                        <p:strVal val="visible"/>
                                      </p:to>
                                    </p:set>
                                    <p:anim calcmode="lin" valueType="num">
                                      <p:cBhvr additive="base">
                                        <p:cTn id="243" dur="1500" fill="hold"/>
                                        <p:tgtEl>
                                          <p:spTgt spid="224"/>
                                        </p:tgtEl>
                                        <p:attrNameLst>
                                          <p:attrName>ppt_x</p:attrName>
                                        </p:attrNameLst>
                                      </p:cBhvr>
                                      <p:tavLst>
                                        <p:tav tm="0">
                                          <p:val>
                                            <p:strVal val="#ppt_x"/>
                                          </p:val>
                                        </p:tav>
                                        <p:tav tm="100000">
                                          <p:val>
                                            <p:strVal val="#ppt_x"/>
                                          </p:val>
                                        </p:tav>
                                      </p:tavLst>
                                    </p:anim>
                                    <p:anim calcmode="lin" valueType="num">
                                      <p:cBhvr additive="base">
                                        <p:cTn id="244" dur="1500" fill="hold"/>
                                        <p:tgtEl>
                                          <p:spTgt spid="224"/>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5"/>
                                        </p:tgtEl>
                                        <p:attrNameLst>
                                          <p:attrName>style.visibility</p:attrName>
                                        </p:attrNameLst>
                                      </p:cBhvr>
                                      <p:to>
                                        <p:strVal val="visible"/>
                                      </p:to>
                                    </p:set>
                                    <p:anim calcmode="lin" valueType="num">
                                      <p:cBhvr additive="base">
                                        <p:cTn id="247" dur="1500" fill="hold"/>
                                        <p:tgtEl>
                                          <p:spTgt spid="225"/>
                                        </p:tgtEl>
                                        <p:attrNameLst>
                                          <p:attrName>ppt_x</p:attrName>
                                        </p:attrNameLst>
                                      </p:cBhvr>
                                      <p:tavLst>
                                        <p:tav tm="0">
                                          <p:val>
                                            <p:strVal val="#ppt_x"/>
                                          </p:val>
                                        </p:tav>
                                        <p:tav tm="100000">
                                          <p:val>
                                            <p:strVal val="#ppt_x"/>
                                          </p:val>
                                        </p:tav>
                                      </p:tavLst>
                                    </p:anim>
                                    <p:anim calcmode="lin" valueType="num">
                                      <p:cBhvr additive="base">
                                        <p:cTn id="248" dur="1500" fill="hold"/>
                                        <p:tgtEl>
                                          <p:spTgt spid="225"/>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6"/>
                                        </p:tgtEl>
                                        <p:attrNameLst>
                                          <p:attrName>style.visibility</p:attrName>
                                        </p:attrNameLst>
                                      </p:cBhvr>
                                      <p:to>
                                        <p:strVal val="visible"/>
                                      </p:to>
                                    </p:set>
                                    <p:anim calcmode="lin" valueType="num">
                                      <p:cBhvr additive="base">
                                        <p:cTn id="251" dur="1500" fill="hold"/>
                                        <p:tgtEl>
                                          <p:spTgt spid="226"/>
                                        </p:tgtEl>
                                        <p:attrNameLst>
                                          <p:attrName>ppt_x</p:attrName>
                                        </p:attrNameLst>
                                      </p:cBhvr>
                                      <p:tavLst>
                                        <p:tav tm="0">
                                          <p:val>
                                            <p:strVal val="#ppt_x"/>
                                          </p:val>
                                        </p:tav>
                                        <p:tav tm="100000">
                                          <p:val>
                                            <p:strVal val="#ppt_x"/>
                                          </p:val>
                                        </p:tav>
                                      </p:tavLst>
                                    </p:anim>
                                    <p:anim calcmode="lin" valueType="num">
                                      <p:cBhvr additive="base">
                                        <p:cTn id="252" dur="1500" fill="hold"/>
                                        <p:tgtEl>
                                          <p:spTgt spid="226"/>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7"/>
                                        </p:tgtEl>
                                        <p:attrNameLst>
                                          <p:attrName>style.visibility</p:attrName>
                                        </p:attrNameLst>
                                      </p:cBhvr>
                                      <p:to>
                                        <p:strVal val="visible"/>
                                      </p:to>
                                    </p:set>
                                    <p:anim calcmode="lin" valueType="num">
                                      <p:cBhvr additive="base">
                                        <p:cTn id="255" dur="1500" fill="hold"/>
                                        <p:tgtEl>
                                          <p:spTgt spid="227"/>
                                        </p:tgtEl>
                                        <p:attrNameLst>
                                          <p:attrName>ppt_x</p:attrName>
                                        </p:attrNameLst>
                                      </p:cBhvr>
                                      <p:tavLst>
                                        <p:tav tm="0">
                                          <p:val>
                                            <p:strVal val="#ppt_x"/>
                                          </p:val>
                                        </p:tav>
                                        <p:tav tm="100000">
                                          <p:val>
                                            <p:strVal val="#ppt_x"/>
                                          </p:val>
                                        </p:tav>
                                      </p:tavLst>
                                    </p:anim>
                                    <p:anim calcmode="lin" valueType="num">
                                      <p:cBhvr additive="base">
                                        <p:cTn id="256" dur="1500" fill="hold"/>
                                        <p:tgtEl>
                                          <p:spTgt spid="227"/>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8"/>
                                        </p:tgtEl>
                                        <p:attrNameLst>
                                          <p:attrName>style.visibility</p:attrName>
                                        </p:attrNameLst>
                                      </p:cBhvr>
                                      <p:to>
                                        <p:strVal val="visible"/>
                                      </p:to>
                                    </p:set>
                                    <p:anim calcmode="lin" valueType="num">
                                      <p:cBhvr additive="base">
                                        <p:cTn id="259" dur="1500" fill="hold"/>
                                        <p:tgtEl>
                                          <p:spTgt spid="228"/>
                                        </p:tgtEl>
                                        <p:attrNameLst>
                                          <p:attrName>ppt_x</p:attrName>
                                        </p:attrNameLst>
                                      </p:cBhvr>
                                      <p:tavLst>
                                        <p:tav tm="0">
                                          <p:val>
                                            <p:strVal val="#ppt_x"/>
                                          </p:val>
                                        </p:tav>
                                        <p:tav tm="100000">
                                          <p:val>
                                            <p:strVal val="#ppt_x"/>
                                          </p:val>
                                        </p:tav>
                                      </p:tavLst>
                                    </p:anim>
                                    <p:anim calcmode="lin" valueType="num">
                                      <p:cBhvr additive="base">
                                        <p:cTn id="260" dur="1500" fill="hold"/>
                                        <p:tgtEl>
                                          <p:spTgt spid="228"/>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229"/>
                                        </p:tgtEl>
                                        <p:attrNameLst>
                                          <p:attrName>style.visibility</p:attrName>
                                        </p:attrNameLst>
                                      </p:cBhvr>
                                      <p:to>
                                        <p:strVal val="visible"/>
                                      </p:to>
                                    </p:set>
                                    <p:anim calcmode="lin" valueType="num">
                                      <p:cBhvr additive="base">
                                        <p:cTn id="263" dur="1500" fill="hold"/>
                                        <p:tgtEl>
                                          <p:spTgt spid="229"/>
                                        </p:tgtEl>
                                        <p:attrNameLst>
                                          <p:attrName>ppt_x</p:attrName>
                                        </p:attrNameLst>
                                      </p:cBhvr>
                                      <p:tavLst>
                                        <p:tav tm="0">
                                          <p:val>
                                            <p:strVal val="#ppt_x"/>
                                          </p:val>
                                        </p:tav>
                                        <p:tav tm="100000">
                                          <p:val>
                                            <p:strVal val="#ppt_x"/>
                                          </p:val>
                                        </p:tav>
                                      </p:tavLst>
                                    </p:anim>
                                    <p:anim calcmode="lin" valueType="num">
                                      <p:cBhvr additive="base">
                                        <p:cTn id="264" dur="1500" fill="hold"/>
                                        <p:tgtEl>
                                          <p:spTgt spid="229"/>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230"/>
                                        </p:tgtEl>
                                        <p:attrNameLst>
                                          <p:attrName>style.visibility</p:attrName>
                                        </p:attrNameLst>
                                      </p:cBhvr>
                                      <p:to>
                                        <p:strVal val="visible"/>
                                      </p:to>
                                    </p:set>
                                    <p:anim calcmode="lin" valueType="num">
                                      <p:cBhvr additive="base">
                                        <p:cTn id="267" dur="1500" fill="hold"/>
                                        <p:tgtEl>
                                          <p:spTgt spid="230"/>
                                        </p:tgtEl>
                                        <p:attrNameLst>
                                          <p:attrName>ppt_x</p:attrName>
                                        </p:attrNameLst>
                                      </p:cBhvr>
                                      <p:tavLst>
                                        <p:tav tm="0">
                                          <p:val>
                                            <p:strVal val="#ppt_x"/>
                                          </p:val>
                                        </p:tav>
                                        <p:tav tm="100000">
                                          <p:val>
                                            <p:strVal val="#ppt_x"/>
                                          </p:val>
                                        </p:tav>
                                      </p:tavLst>
                                    </p:anim>
                                    <p:anim calcmode="lin" valueType="num">
                                      <p:cBhvr additive="base">
                                        <p:cTn id="268" dur="1500" fill="hold"/>
                                        <p:tgtEl>
                                          <p:spTgt spid="230"/>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231"/>
                                        </p:tgtEl>
                                        <p:attrNameLst>
                                          <p:attrName>style.visibility</p:attrName>
                                        </p:attrNameLst>
                                      </p:cBhvr>
                                      <p:to>
                                        <p:strVal val="visible"/>
                                      </p:to>
                                    </p:set>
                                    <p:anim calcmode="lin" valueType="num">
                                      <p:cBhvr additive="base">
                                        <p:cTn id="271" dur="1500" fill="hold"/>
                                        <p:tgtEl>
                                          <p:spTgt spid="231"/>
                                        </p:tgtEl>
                                        <p:attrNameLst>
                                          <p:attrName>ppt_x</p:attrName>
                                        </p:attrNameLst>
                                      </p:cBhvr>
                                      <p:tavLst>
                                        <p:tav tm="0">
                                          <p:val>
                                            <p:strVal val="#ppt_x"/>
                                          </p:val>
                                        </p:tav>
                                        <p:tav tm="100000">
                                          <p:val>
                                            <p:strVal val="#ppt_x"/>
                                          </p:val>
                                        </p:tav>
                                      </p:tavLst>
                                    </p:anim>
                                    <p:anim calcmode="lin" valueType="num">
                                      <p:cBhvr additive="base">
                                        <p:cTn id="272" dur="1500" fill="hold"/>
                                        <p:tgtEl>
                                          <p:spTgt spid="231"/>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232"/>
                                        </p:tgtEl>
                                        <p:attrNameLst>
                                          <p:attrName>style.visibility</p:attrName>
                                        </p:attrNameLst>
                                      </p:cBhvr>
                                      <p:to>
                                        <p:strVal val="visible"/>
                                      </p:to>
                                    </p:set>
                                    <p:anim calcmode="lin" valueType="num">
                                      <p:cBhvr additive="base">
                                        <p:cTn id="275" dur="1500" fill="hold"/>
                                        <p:tgtEl>
                                          <p:spTgt spid="232"/>
                                        </p:tgtEl>
                                        <p:attrNameLst>
                                          <p:attrName>ppt_x</p:attrName>
                                        </p:attrNameLst>
                                      </p:cBhvr>
                                      <p:tavLst>
                                        <p:tav tm="0">
                                          <p:val>
                                            <p:strVal val="#ppt_x"/>
                                          </p:val>
                                        </p:tav>
                                        <p:tav tm="100000">
                                          <p:val>
                                            <p:strVal val="#ppt_x"/>
                                          </p:val>
                                        </p:tav>
                                      </p:tavLst>
                                    </p:anim>
                                    <p:anim calcmode="lin" valueType="num">
                                      <p:cBhvr additive="base">
                                        <p:cTn id="276" dur="1500" fill="hold"/>
                                        <p:tgtEl>
                                          <p:spTgt spid="232"/>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233"/>
                                        </p:tgtEl>
                                        <p:attrNameLst>
                                          <p:attrName>style.visibility</p:attrName>
                                        </p:attrNameLst>
                                      </p:cBhvr>
                                      <p:to>
                                        <p:strVal val="visible"/>
                                      </p:to>
                                    </p:set>
                                    <p:anim calcmode="lin" valueType="num">
                                      <p:cBhvr additive="base">
                                        <p:cTn id="279" dur="1500" fill="hold"/>
                                        <p:tgtEl>
                                          <p:spTgt spid="233"/>
                                        </p:tgtEl>
                                        <p:attrNameLst>
                                          <p:attrName>ppt_x</p:attrName>
                                        </p:attrNameLst>
                                      </p:cBhvr>
                                      <p:tavLst>
                                        <p:tav tm="0">
                                          <p:val>
                                            <p:strVal val="#ppt_x"/>
                                          </p:val>
                                        </p:tav>
                                        <p:tav tm="100000">
                                          <p:val>
                                            <p:strVal val="#ppt_x"/>
                                          </p:val>
                                        </p:tav>
                                      </p:tavLst>
                                    </p:anim>
                                    <p:anim calcmode="lin" valueType="num">
                                      <p:cBhvr additive="base">
                                        <p:cTn id="280" dur="1500" fill="hold"/>
                                        <p:tgtEl>
                                          <p:spTgt spid="233"/>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234"/>
                                        </p:tgtEl>
                                        <p:attrNameLst>
                                          <p:attrName>style.visibility</p:attrName>
                                        </p:attrNameLst>
                                      </p:cBhvr>
                                      <p:to>
                                        <p:strVal val="visible"/>
                                      </p:to>
                                    </p:set>
                                    <p:anim calcmode="lin" valueType="num">
                                      <p:cBhvr additive="base">
                                        <p:cTn id="283" dur="1500" fill="hold"/>
                                        <p:tgtEl>
                                          <p:spTgt spid="234"/>
                                        </p:tgtEl>
                                        <p:attrNameLst>
                                          <p:attrName>ppt_x</p:attrName>
                                        </p:attrNameLst>
                                      </p:cBhvr>
                                      <p:tavLst>
                                        <p:tav tm="0">
                                          <p:val>
                                            <p:strVal val="#ppt_x"/>
                                          </p:val>
                                        </p:tav>
                                        <p:tav tm="100000">
                                          <p:val>
                                            <p:strVal val="#ppt_x"/>
                                          </p:val>
                                        </p:tav>
                                      </p:tavLst>
                                    </p:anim>
                                    <p:anim calcmode="lin" valueType="num">
                                      <p:cBhvr additive="base">
                                        <p:cTn id="284" dur="1500" fill="hold"/>
                                        <p:tgtEl>
                                          <p:spTgt spid="234"/>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235"/>
                                        </p:tgtEl>
                                        <p:attrNameLst>
                                          <p:attrName>style.visibility</p:attrName>
                                        </p:attrNameLst>
                                      </p:cBhvr>
                                      <p:to>
                                        <p:strVal val="visible"/>
                                      </p:to>
                                    </p:set>
                                    <p:anim calcmode="lin" valueType="num">
                                      <p:cBhvr additive="base">
                                        <p:cTn id="287" dur="1500" fill="hold"/>
                                        <p:tgtEl>
                                          <p:spTgt spid="235"/>
                                        </p:tgtEl>
                                        <p:attrNameLst>
                                          <p:attrName>ppt_x</p:attrName>
                                        </p:attrNameLst>
                                      </p:cBhvr>
                                      <p:tavLst>
                                        <p:tav tm="0">
                                          <p:val>
                                            <p:strVal val="#ppt_x"/>
                                          </p:val>
                                        </p:tav>
                                        <p:tav tm="100000">
                                          <p:val>
                                            <p:strVal val="#ppt_x"/>
                                          </p:val>
                                        </p:tav>
                                      </p:tavLst>
                                    </p:anim>
                                    <p:anim calcmode="lin" valueType="num">
                                      <p:cBhvr additive="base">
                                        <p:cTn id="288" dur="1500" fill="hold"/>
                                        <p:tgtEl>
                                          <p:spTgt spid="235"/>
                                        </p:tgtEl>
                                        <p:attrNameLst>
                                          <p:attrName>ppt_y</p:attrName>
                                        </p:attrNameLst>
                                      </p:cBhvr>
                                      <p:tavLst>
                                        <p:tav tm="0">
                                          <p:val>
                                            <p:strVal val="1+#ppt_h/2"/>
                                          </p:val>
                                        </p:tav>
                                        <p:tav tm="100000">
                                          <p:val>
                                            <p:strVal val="#ppt_y"/>
                                          </p:val>
                                        </p:tav>
                                      </p:tavLst>
                                    </p:anim>
                                  </p:childTnLst>
                                </p:cTn>
                              </p:par>
                              <p:par>
                                <p:cTn id="289" presetID="2" presetClass="entr" presetSubtype="4" fill="hold" grpId="0" nodeType="withEffect">
                                  <p:stCondLst>
                                    <p:cond delay="0"/>
                                  </p:stCondLst>
                                  <p:childTnLst>
                                    <p:set>
                                      <p:cBhvr>
                                        <p:cTn id="290" dur="1" fill="hold">
                                          <p:stCondLst>
                                            <p:cond delay="0"/>
                                          </p:stCondLst>
                                        </p:cTn>
                                        <p:tgtEl>
                                          <p:spTgt spid="236"/>
                                        </p:tgtEl>
                                        <p:attrNameLst>
                                          <p:attrName>style.visibility</p:attrName>
                                        </p:attrNameLst>
                                      </p:cBhvr>
                                      <p:to>
                                        <p:strVal val="visible"/>
                                      </p:to>
                                    </p:set>
                                    <p:anim calcmode="lin" valueType="num">
                                      <p:cBhvr additive="base">
                                        <p:cTn id="291" dur="1500" fill="hold"/>
                                        <p:tgtEl>
                                          <p:spTgt spid="236"/>
                                        </p:tgtEl>
                                        <p:attrNameLst>
                                          <p:attrName>ppt_x</p:attrName>
                                        </p:attrNameLst>
                                      </p:cBhvr>
                                      <p:tavLst>
                                        <p:tav tm="0">
                                          <p:val>
                                            <p:strVal val="#ppt_x"/>
                                          </p:val>
                                        </p:tav>
                                        <p:tav tm="100000">
                                          <p:val>
                                            <p:strVal val="#ppt_x"/>
                                          </p:val>
                                        </p:tav>
                                      </p:tavLst>
                                    </p:anim>
                                    <p:anim calcmode="lin" valueType="num">
                                      <p:cBhvr additive="base">
                                        <p:cTn id="292" dur="1500" fill="hold"/>
                                        <p:tgtEl>
                                          <p:spTgt spid="236"/>
                                        </p:tgtEl>
                                        <p:attrNameLst>
                                          <p:attrName>ppt_y</p:attrName>
                                        </p:attrNameLst>
                                      </p:cBhvr>
                                      <p:tavLst>
                                        <p:tav tm="0">
                                          <p:val>
                                            <p:strVal val="1+#ppt_h/2"/>
                                          </p:val>
                                        </p:tav>
                                        <p:tav tm="100000">
                                          <p:val>
                                            <p:strVal val="#ppt_y"/>
                                          </p:val>
                                        </p:tav>
                                      </p:tavLst>
                                    </p:anim>
                                  </p:childTnLst>
                                </p:cTn>
                              </p:par>
                              <p:par>
                                <p:cTn id="293" presetID="2" presetClass="entr" presetSubtype="4" fill="hold" grpId="0" nodeType="withEffect">
                                  <p:stCondLst>
                                    <p:cond delay="0"/>
                                  </p:stCondLst>
                                  <p:childTnLst>
                                    <p:set>
                                      <p:cBhvr>
                                        <p:cTn id="294" dur="1" fill="hold">
                                          <p:stCondLst>
                                            <p:cond delay="0"/>
                                          </p:stCondLst>
                                        </p:cTn>
                                        <p:tgtEl>
                                          <p:spTgt spid="237"/>
                                        </p:tgtEl>
                                        <p:attrNameLst>
                                          <p:attrName>style.visibility</p:attrName>
                                        </p:attrNameLst>
                                      </p:cBhvr>
                                      <p:to>
                                        <p:strVal val="visible"/>
                                      </p:to>
                                    </p:set>
                                    <p:anim calcmode="lin" valueType="num">
                                      <p:cBhvr additive="base">
                                        <p:cTn id="295" dur="1500" fill="hold"/>
                                        <p:tgtEl>
                                          <p:spTgt spid="237"/>
                                        </p:tgtEl>
                                        <p:attrNameLst>
                                          <p:attrName>ppt_x</p:attrName>
                                        </p:attrNameLst>
                                      </p:cBhvr>
                                      <p:tavLst>
                                        <p:tav tm="0">
                                          <p:val>
                                            <p:strVal val="#ppt_x"/>
                                          </p:val>
                                        </p:tav>
                                        <p:tav tm="100000">
                                          <p:val>
                                            <p:strVal val="#ppt_x"/>
                                          </p:val>
                                        </p:tav>
                                      </p:tavLst>
                                    </p:anim>
                                    <p:anim calcmode="lin" valueType="num">
                                      <p:cBhvr additive="base">
                                        <p:cTn id="296" dur="1500" fill="hold"/>
                                        <p:tgtEl>
                                          <p:spTgt spid="237"/>
                                        </p:tgtEl>
                                        <p:attrNameLst>
                                          <p:attrName>ppt_y</p:attrName>
                                        </p:attrNameLst>
                                      </p:cBhvr>
                                      <p:tavLst>
                                        <p:tav tm="0">
                                          <p:val>
                                            <p:strVal val="1+#ppt_h/2"/>
                                          </p:val>
                                        </p:tav>
                                        <p:tav tm="100000">
                                          <p:val>
                                            <p:strVal val="#ppt_y"/>
                                          </p:val>
                                        </p:tav>
                                      </p:tavLst>
                                    </p:anim>
                                  </p:childTnLst>
                                </p:cTn>
                              </p:par>
                              <p:par>
                                <p:cTn id="297" presetID="2" presetClass="entr" presetSubtype="4" fill="hold" grpId="0" nodeType="withEffect">
                                  <p:stCondLst>
                                    <p:cond delay="0"/>
                                  </p:stCondLst>
                                  <p:childTnLst>
                                    <p:set>
                                      <p:cBhvr>
                                        <p:cTn id="298" dur="1" fill="hold">
                                          <p:stCondLst>
                                            <p:cond delay="0"/>
                                          </p:stCondLst>
                                        </p:cTn>
                                        <p:tgtEl>
                                          <p:spTgt spid="238"/>
                                        </p:tgtEl>
                                        <p:attrNameLst>
                                          <p:attrName>style.visibility</p:attrName>
                                        </p:attrNameLst>
                                      </p:cBhvr>
                                      <p:to>
                                        <p:strVal val="visible"/>
                                      </p:to>
                                    </p:set>
                                    <p:anim calcmode="lin" valueType="num">
                                      <p:cBhvr additive="base">
                                        <p:cTn id="299" dur="1500" fill="hold"/>
                                        <p:tgtEl>
                                          <p:spTgt spid="238"/>
                                        </p:tgtEl>
                                        <p:attrNameLst>
                                          <p:attrName>ppt_x</p:attrName>
                                        </p:attrNameLst>
                                      </p:cBhvr>
                                      <p:tavLst>
                                        <p:tav tm="0">
                                          <p:val>
                                            <p:strVal val="#ppt_x"/>
                                          </p:val>
                                        </p:tav>
                                        <p:tav tm="100000">
                                          <p:val>
                                            <p:strVal val="#ppt_x"/>
                                          </p:val>
                                        </p:tav>
                                      </p:tavLst>
                                    </p:anim>
                                    <p:anim calcmode="lin" valueType="num">
                                      <p:cBhvr additive="base">
                                        <p:cTn id="300" dur="1500" fill="hold"/>
                                        <p:tgtEl>
                                          <p:spTgt spid="238"/>
                                        </p:tgtEl>
                                        <p:attrNameLst>
                                          <p:attrName>ppt_y</p:attrName>
                                        </p:attrNameLst>
                                      </p:cBhvr>
                                      <p:tavLst>
                                        <p:tav tm="0">
                                          <p:val>
                                            <p:strVal val="1+#ppt_h/2"/>
                                          </p:val>
                                        </p:tav>
                                        <p:tav tm="100000">
                                          <p:val>
                                            <p:strVal val="#ppt_y"/>
                                          </p:val>
                                        </p:tav>
                                      </p:tavLst>
                                    </p:anim>
                                  </p:childTnLst>
                                </p:cTn>
                              </p:par>
                              <p:par>
                                <p:cTn id="301" presetID="2" presetClass="entr" presetSubtype="4" fill="hold" grpId="0" nodeType="withEffect">
                                  <p:stCondLst>
                                    <p:cond delay="0"/>
                                  </p:stCondLst>
                                  <p:childTnLst>
                                    <p:set>
                                      <p:cBhvr>
                                        <p:cTn id="302" dur="1" fill="hold">
                                          <p:stCondLst>
                                            <p:cond delay="0"/>
                                          </p:stCondLst>
                                        </p:cTn>
                                        <p:tgtEl>
                                          <p:spTgt spid="239"/>
                                        </p:tgtEl>
                                        <p:attrNameLst>
                                          <p:attrName>style.visibility</p:attrName>
                                        </p:attrNameLst>
                                      </p:cBhvr>
                                      <p:to>
                                        <p:strVal val="visible"/>
                                      </p:to>
                                    </p:set>
                                    <p:anim calcmode="lin" valueType="num">
                                      <p:cBhvr additive="base">
                                        <p:cTn id="303" dur="1500" fill="hold"/>
                                        <p:tgtEl>
                                          <p:spTgt spid="239"/>
                                        </p:tgtEl>
                                        <p:attrNameLst>
                                          <p:attrName>ppt_x</p:attrName>
                                        </p:attrNameLst>
                                      </p:cBhvr>
                                      <p:tavLst>
                                        <p:tav tm="0">
                                          <p:val>
                                            <p:strVal val="#ppt_x"/>
                                          </p:val>
                                        </p:tav>
                                        <p:tav tm="100000">
                                          <p:val>
                                            <p:strVal val="#ppt_x"/>
                                          </p:val>
                                        </p:tav>
                                      </p:tavLst>
                                    </p:anim>
                                    <p:anim calcmode="lin" valueType="num">
                                      <p:cBhvr additive="base">
                                        <p:cTn id="304" dur="1500" fill="hold"/>
                                        <p:tgtEl>
                                          <p:spTgt spid="239"/>
                                        </p:tgtEl>
                                        <p:attrNameLst>
                                          <p:attrName>ppt_y</p:attrName>
                                        </p:attrNameLst>
                                      </p:cBhvr>
                                      <p:tavLst>
                                        <p:tav tm="0">
                                          <p:val>
                                            <p:strVal val="1+#ppt_h/2"/>
                                          </p:val>
                                        </p:tav>
                                        <p:tav tm="100000">
                                          <p:val>
                                            <p:strVal val="#ppt_y"/>
                                          </p:val>
                                        </p:tav>
                                      </p:tavLst>
                                    </p:anim>
                                  </p:childTnLst>
                                </p:cTn>
                              </p:par>
                              <p:par>
                                <p:cTn id="305" presetID="2" presetClass="entr" presetSubtype="4" fill="hold" grpId="0" nodeType="withEffect">
                                  <p:stCondLst>
                                    <p:cond delay="0"/>
                                  </p:stCondLst>
                                  <p:childTnLst>
                                    <p:set>
                                      <p:cBhvr>
                                        <p:cTn id="306" dur="1" fill="hold">
                                          <p:stCondLst>
                                            <p:cond delay="0"/>
                                          </p:stCondLst>
                                        </p:cTn>
                                        <p:tgtEl>
                                          <p:spTgt spid="240"/>
                                        </p:tgtEl>
                                        <p:attrNameLst>
                                          <p:attrName>style.visibility</p:attrName>
                                        </p:attrNameLst>
                                      </p:cBhvr>
                                      <p:to>
                                        <p:strVal val="visible"/>
                                      </p:to>
                                    </p:set>
                                    <p:anim calcmode="lin" valueType="num">
                                      <p:cBhvr additive="base">
                                        <p:cTn id="307" dur="1500" fill="hold"/>
                                        <p:tgtEl>
                                          <p:spTgt spid="240"/>
                                        </p:tgtEl>
                                        <p:attrNameLst>
                                          <p:attrName>ppt_x</p:attrName>
                                        </p:attrNameLst>
                                      </p:cBhvr>
                                      <p:tavLst>
                                        <p:tav tm="0">
                                          <p:val>
                                            <p:strVal val="#ppt_x"/>
                                          </p:val>
                                        </p:tav>
                                        <p:tav tm="100000">
                                          <p:val>
                                            <p:strVal val="#ppt_x"/>
                                          </p:val>
                                        </p:tav>
                                      </p:tavLst>
                                    </p:anim>
                                    <p:anim calcmode="lin" valueType="num">
                                      <p:cBhvr additive="base">
                                        <p:cTn id="308" dur="1500" fill="hold"/>
                                        <p:tgtEl>
                                          <p:spTgt spid="240"/>
                                        </p:tgtEl>
                                        <p:attrNameLst>
                                          <p:attrName>ppt_y</p:attrName>
                                        </p:attrNameLst>
                                      </p:cBhvr>
                                      <p:tavLst>
                                        <p:tav tm="0">
                                          <p:val>
                                            <p:strVal val="1+#ppt_h/2"/>
                                          </p:val>
                                        </p:tav>
                                        <p:tav tm="100000">
                                          <p:val>
                                            <p:strVal val="#ppt_y"/>
                                          </p:val>
                                        </p:tav>
                                      </p:tavLst>
                                    </p:anim>
                                  </p:childTnLst>
                                </p:cTn>
                              </p:par>
                              <p:par>
                                <p:cTn id="309" presetID="2" presetClass="entr" presetSubtype="4" fill="hold" grpId="0" nodeType="withEffect">
                                  <p:stCondLst>
                                    <p:cond delay="0"/>
                                  </p:stCondLst>
                                  <p:childTnLst>
                                    <p:set>
                                      <p:cBhvr>
                                        <p:cTn id="310" dur="1" fill="hold">
                                          <p:stCondLst>
                                            <p:cond delay="0"/>
                                          </p:stCondLst>
                                        </p:cTn>
                                        <p:tgtEl>
                                          <p:spTgt spid="241"/>
                                        </p:tgtEl>
                                        <p:attrNameLst>
                                          <p:attrName>style.visibility</p:attrName>
                                        </p:attrNameLst>
                                      </p:cBhvr>
                                      <p:to>
                                        <p:strVal val="visible"/>
                                      </p:to>
                                    </p:set>
                                    <p:anim calcmode="lin" valueType="num">
                                      <p:cBhvr additive="base">
                                        <p:cTn id="311" dur="1500" fill="hold"/>
                                        <p:tgtEl>
                                          <p:spTgt spid="241"/>
                                        </p:tgtEl>
                                        <p:attrNameLst>
                                          <p:attrName>ppt_x</p:attrName>
                                        </p:attrNameLst>
                                      </p:cBhvr>
                                      <p:tavLst>
                                        <p:tav tm="0">
                                          <p:val>
                                            <p:strVal val="#ppt_x"/>
                                          </p:val>
                                        </p:tav>
                                        <p:tav tm="100000">
                                          <p:val>
                                            <p:strVal val="#ppt_x"/>
                                          </p:val>
                                        </p:tav>
                                      </p:tavLst>
                                    </p:anim>
                                    <p:anim calcmode="lin" valueType="num">
                                      <p:cBhvr additive="base">
                                        <p:cTn id="312" dur="1500" fill="hold"/>
                                        <p:tgtEl>
                                          <p:spTgt spid="241"/>
                                        </p:tgtEl>
                                        <p:attrNameLst>
                                          <p:attrName>ppt_y</p:attrName>
                                        </p:attrNameLst>
                                      </p:cBhvr>
                                      <p:tavLst>
                                        <p:tav tm="0">
                                          <p:val>
                                            <p:strVal val="1+#ppt_h/2"/>
                                          </p:val>
                                        </p:tav>
                                        <p:tav tm="100000">
                                          <p:val>
                                            <p:strVal val="#ppt_y"/>
                                          </p:val>
                                        </p:tav>
                                      </p:tavLst>
                                    </p:anim>
                                  </p:childTnLst>
                                </p:cTn>
                              </p:par>
                              <p:par>
                                <p:cTn id="313" presetID="2" presetClass="entr" presetSubtype="4" fill="hold" grpId="0" nodeType="withEffect">
                                  <p:stCondLst>
                                    <p:cond delay="0"/>
                                  </p:stCondLst>
                                  <p:childTnLst>
                                    <p:set>
                                      <p:cBhvr>
                                        <p:cTn id="314" dur="1" fill="hold">
                                          <p:stCondLst>
                                            <p:cond delay="0"/>
                                          </p:stCondLst>
                                        </p:cTn>
                                        <p:tgtEl>
                                          <p:spTgt spid="242"/>
                                        </p:tgtEl>
                                        <p:attrNameLst>
                                          <p:attrName>style.visibility</p:attrName>
                                        </p:attrNameLst>
                                      </p:cBhvr>
                                      <p:to>
                                        <p:strVal val="visible"/>
                                      </p:to>
                                    </p:set>
                                    <p:anim calcmode="lin" valueType="num">
                                      <p:cBhvr additive="base">
                                        <p:cTn id="315" dur="1500" fill="hold"/>
                                        <p:tgtEl>
                                          <p:spTgt spid="242"/>
                                        </p:tgtEl>
                                        <p:attrNameLst>
                                          <p:attrName>ppt_x</p:attrName>
                                        </p:attrNameLst>
                                      </p:cBhvr>
                                      <p:tavLst>
                                        <p:tav tm="0">
                                          <p:val>
                                            <p:strVal val="#ppt_x"/>
                                          </p:val>
                                        </p:tav>
                                        <p:tav tm="100000">
                                          <p:val>
                                            <p:strVal val="#ppt_x"/>
                                          </p:val>
                                        </p:tav>
                                      </p:tavLst>
                                    </p:anim>
                                    <p:anim calcmode="lin" valueType="num">
                                      <p:cBhvr additive="base">
                                        <p:cTn id="316" dur="1500" fill="hold"/>
                                        <p:tgtEl>
                                          <p:spTgt spid="242"/>
                                        </p:tgtEl>
                                        <p:attrNameLst>
                                          <p:attrName>ppt_y</p:attrName>
                                        </p:attrNameLst>
                                      </p:cBhvr>
                                      <p:tavLst>
                                        <p:tav tm="0">
                                          <p:val>
                                            <p:strVal val="1+#ppt_h/2"/>
                                          </p:val>
                                        </p:tav>
                                        <p:tav tm="100000">
                                          <p:val>
                                            <p:strVal val="#ppt_y"/>
                                          </p:val>
                                        </p:tav>
                                      </p:tavLst>
                                    </p:anim>
                                  </p:childTnLst>
                                </p:cTn>
                              </p:par>
                            </p:childTnLst>
                          </p:cTn>
                        </p:par>
                        <p:par>
                          <p:cTn id="317" fill="hold">
                            <p:stCondLst>
                              <p:cond delay="2000"/>
                            </p:stCondLst>
                            <p:childTnLst>
                              <p:par>
                                <p:cTn id="318" presetID="45" presetClass="entr" presetSubtype="0" fill="hold" grpId="0" nodeType="afterEffect">
                                  <p:stCondLst>
                                    <p:cond delay="0"/>
                                  </p:stCondLst>
                                  <p:childTnLst>
                                    <p:set>
                                      <p:cBhvr>
                                        <p:cTn id="319" dur="1" fill="hold">
                                          <p:stCondLst>
                                            <p:cond delay="0"/>
                                          </p:stCondLst>
                                        </p:cTn>
                                        <p:tgtEl>
                                          <p:spTgt spid="116"/>
                                        </p:tgtEl>
                                        <p:attrNameLst>
                                          <p:attrName>style.visibility</p:attrName>
                                        </p:attrNameLst>
                                      </p:cBhvr>
                                      <p:to>
                                        <p:strVal val="visible"/>
                                      </p:to>
                                    </p:set>
                                    <p:animEffect transition="in" filter="fade">
                                      <p:cBhvr>
                                        <p:cTn id="320" dur="2000"/>
                                        <p:tgtEl>
                                          <p:spTgt spid="116"/>
                                        </p:tgtEl>
                                      </p:cBhvr>
                                    </p:animEffect>
                                    <p:anim calcmode="lin" valueType="num">
                                      <p:cBhvr>
                                        <p:cTn id="321" dur="2000" fill="hold"/>
                                        <p:tgtEl>
                                          <p:spTgt spid="116"/>
                                        </p:tgtEl>
                                        <p:attrNameLst>
                                          <p:attrName>ppt_w</p:attrName>
                                        </p:attrNameLst>
                                      </p:cBhvr>
                                      <p:tavLst>
                                        <p:tav tm="0" fmla="#ppt_w*sin(2.5*pi*$)">
                                          <p:val>
                                            <p:fltVal val="0"/>
                                          </p:val>
                                        </p:tav>
                                        <p:tav tm="100000">
                                          <p:val>
                                            <p:fltVal val="1"/>
                                          </p:val>
                                        </p:tav>
                                      </p:tavLst>
                                    </p:anim>
                                    <p:anim calcmode="lin" valueType="num">
                                      <p:cBhvr>
                                        <p:cTn id="322" dur="2000" fill="hold"/>
                                        <p:tgtEl>
                                          <p:spTgt spid="116"/>
                                        </p:tgtEl>
                                        <p:attrNameLst>
                                          <p:attrName>ppt_h</p:attrName>
                                        </p:attrNameLst>
                                      </p:cBhvr>
                                      <p:tavLst>
                                        <p:tav tm="0">
                                          <p:val>
                                            <p:strVal val="#ppt_h"/>
                                          </p:val>
                                        </p:tav>
                                        <p:tav tm="100000">
                                          <p:val>
                                            <p:strVal val="#ppt_h"/>
                                          </p:val>
                                        </p:tav>
                                      </p:tavLst>
                                    </p:anim>
                                  </p:childTnLst>
                                </p:cTn>
                              </p:par>
                              <p:par>
                                <p:cTn id="323" presetID="45" presetClass="entr" presetSubtype="0" fill="hold" grpId="0" nodeType="withEffect">
                                  <p:stCondLst>
                                    <p:cond delay="0"/>
                                  </p:stCondLst>
                                  <p:childTnLst>
                                    <p:set>
                                      <p:cBhvr>
                                        <p:cTn id="324" dur="1" fill="hold">
                                          <p:stCondLst>
                                            <p:cond delay="0"/>
                                          </p:stCondLst>
                                        </p:cTn>
                                        <p:tgtEl>
                                          <p:spTgt spid="115"/>
                                        </p:tgtEl>
                                        <p:attrNameLst>
                                          <p:attrName>style.visibility</p:attrName>
                                        </p:attrNameLst>
                                      </p:cBhvr>
                                      <p:to>
                                        <p:strVal val="visible"/>
                                      </p:to>
                                    </p:set>
                                    <p:animEffect transition="in" filter="fade">
                                      <p:cBhvr>
                                        <p:cTn id="325" dur="2000"/>
                                        <p:tgtEl>
                                          <p:spTgt spid="115"/>
                                        </p:tgtEl>
                                      </p:cBhvr>
                                    </p:animEffect>
                                    <p:anim calcmode="lin" valueType="num">
                                      <p:cBhvr>
                                        <p:cTn id="326" dur="2000" fill="hold"/>
                                        <p:tgtEl>
                                          <p:spTgt spid="115"/>
                                        </p:tgtEl>
                                        <p:attrNameLst>
                                          <p:attrName>ppt_w</p:attrName>
                                        </p:attrNameLst>
                                      </p:cBhvr>
                                      <p:tavLst>
                                        <p:tav tm="0" fmla="#ppt_w*sin(2.5*pi*$)">
                                          <p:val>
                                            <p:fltVal val="0"/>
                                          </p:val>
                                        </p:tav>
                                        <p:tav tm="100000">
                                          <p:val>
                                            <p:fltVal val="1"/>
                                          </p:val>
                                        </p:tav>
                                      </p:tavLst>
                                    </p:anim>
                                    <p:anim calcmode="lin" valueType="num">
                                      <p:cBhvr>
                                        <p:cTn id="327" dur="2000" fill="hold"/>
                                        <p:tgtEl>
                                          <p:spTgt spid="115"/>
                                        </p:tgtEl>
                                        <p:attrNameLst>
                                          <p:attrName>ppt_h</p:attrName>
                                        </p:attrNameLst>
                                      </p:cBhvr>
                                      <p:tavLst>
                                        <p:tav tm="0">
                                          <p:val>
                                            <p:strVal val="#ppt_h"/>
                                          </p:val>
                                        </p:tav>
                                        <p:tav tm="100000">
                                          <p:val>
                                            <p:strVal val="#ppt_h"/>
                                          </p:val>
                                        </p:tav>
                                      </p:tavLst>
                                    </p:anim>
                                  </p:childTnLst>
                                </p:cTn>
                              </p:par>
                            </p:childTnLst>
                          </p:cTn>
                        </p:par>
                        <p:par>
                          <p:cTn id="328" fill="hold">
                            <p:stCondLst>
                              <p:cond delay="4000"/>
                            </p:stCondLst>
                            <p:childTnLst>
                              <p:par>
                                <p:cTn id="329" presetID="21" presetClass="entr" presetSubtype="1" fill="hold" grpId="0" nodeType="afterEffect">
                                  <p:stCondLst>
                                    <p:cond delay="0"/>
                                  </p:stCondLst>
                                  <p:childTnLst>
                                    <p:set>
                                      <p:cBhvr>
                                        <p:cTn id="330" dur="1" fill="hold">
                                          <p:stCondLst>
                                            <p:cond delay="0"/>
                                          </p:stCondLst>
                                        </p:cTn>
                                        <p:tgtEl>
                                          <p:spTgt spid="139"/>
                                        </p:tgtEl>
                                        <p:attrNameLst>
                                          <p:attrName>style.visibility</p:attrName>
                                        </p:attrNameLst>
                                      </p:cBhvr>
                                      <p:to>
                                        <p:strVal val="visible"/>
                                      </p:to>
                                    </p:set>
                                    <p:animEffect transition="in" filter="wheel(1)">
                                      <p:cBhvr>
                                        <p:cTn id="331" dur="2000"/>
                                        <p:tgtEl>
                                          <p:spTgt spid="139"/>
                                        </p:tgtEl>
                                      </p:cBhvr>
                                    </p:animEffect>
                                  </p:childTnLst>
                                </p:cTn>
                              </p:par>
                              <p:par>
                                <p:cTn id="332" presetID="2" presetClass="entr" presetSubtype="4" fill="hold" nodeType="withEffect">
                                  <p:stCondLst>
                                    <p:cond delay="500"/>
                                  </p:stCondLst>
                                  <p:childTnLst>
                                    <p:set>
                                      <p:cBhvr>
                                        <p:cTn id="333" dur="1" fill="hold">
                                          <p:stCondLst>
                                            <p:cond delay="0"/>
                                          </p:stCondLst>
                                        </p:cTn>
                                        <p:tgtEl>
                                          <p:spTgt spid="117"/>
                                        </p:tgtEl>
                                        <p:attrNameLst>
                                          <p:attrName>style.visibility</p:attrName>
                                        </p:attrNameLst>
                                      </p:cBhvr>
                                      <p:to>
                                        <p:strVal val="visible"/>
                                      </p:to>
                                    </p:set>
                                    <p:anim calcmode="lin" valueType="num">
                                      <p:cBhvr additive="base">
                                        <p:cTn id="334" dur="500" fill="hold"/>
                                        <p:tgtEl>
                                          <p:spTgt spid="117"/>
                                        </p:tgtEl>
                                        <p:attrNameLst>
                                          <p:attrName>ppt_x</p:attrName>
                                        </p:attrNameLst>
                                      </p:cBhvr>
                                      <p:tavLst>
                                        <p:tav tm="0">
                                          <p:val>
                                            <p:strVal val="#ppt_x"/>
                                          </p:val>
                                        </p:tav>
                                        <p:tav tm="100000">
                                          <p:val>
                                            <p:strVal val="#ppt_x"/>
                                          </p:val>
                                        </p:tav>
                                      </p:tavLst>
                                    </p:anim>
                                    <p:anim calcmode="lin" valueType="num">
                                      <p:cBhvr additive="base">
                                        <p:cTn id="335" dur="500" fill="hold"/>
                                        <p:tgtEl>
                                          <p:spTgt spid="117"/>
                                        </p:tgtEl>
                                        <p:attrNameLst>
                                          <p:attrName>ppt_y</p:attrName>
                                        </p:attrNameLst>
                                      </p:cBhvr>
                                      <p:tavLst>
                                        <p:tav tm="0">
                                          <p:val>
                                            <p:strVal val="1+#ppt_h/2"/>
                                          </p:val>
                                        </p:tav>
                                        <p:tav tm="100000">
                                          <p:val>
                                            <p:strVal val="#ppt_y"/>
                                          </p:val>
                                        </p:tav>
                                      </p:tavLst>
                                    </p:anim>
                                  </p:childTnLst>
                                </p:cTn>
                              </p:par>
                            </p:childTnLst>
                          </p:cTn>
                        </p:par>
                        <p:par>
                          <p:cTn id="336" fill="hold">
                            <p:stCondLst>
                              <p:cond delay="6000"/>
                            </p:stCondLst>
                            <p:childTnLst>
                              <p:par>
                                <p:cTn id="337" presetID="45" presetClass="entr" presetSubtype="0" fill="hold" grpId="0" nodeType="afterEffect">
                                  <p:stCondLst>
                                    <p:cond delay="0"/>
                                  </p:stCondLst>
                                  <p:childTnLst>
                                    <p:set>
                                      <p:cBhvr>
                                        <p:cTn id="338" dur="1" fill="hold">
                                          <p:stCondLst>
                                            <p:cond delay="0"/>
                                          </p:stCondLst>
                                        </p:cTn>
                                        <p:tgtEl>
                                          <p:spTgt spid="124"/>
                                        </p:tgtEl>
                                        <p:attrNameLst>
                                          <p:attrName>style.visibility</p:attrName>
                                        </p:attrNameLst>
                                      </p:cBhvr>
                                      <p:to>
                                        <p:strVal val="visible"/>
                                      </p:to>
                                    </p:set>
                                    <p:animEffect transition="in" filter="fade">
                                      <p:cBhvr>
                                        <p:cTn id="339" dur="2000"/>
                                        <p:tgtEl>
                                          <p:spTgt spid="124"/>
                                        </p:tgtEl>
                                      </p:cBhvr>
                                    </p:animEffect>
                                    <p:anim calcmode="lin" valueType="num">
                                      <p:cBhvr>
                                        <p:cTn id="340" dur="2000" fill="hold"/>
                                        <p:tgtEl>
                                          <p:spTgt spid="124"/>
                                        </p:tgtEl>
                                        <p:attrNameLst>
                                          <p:attrName>ppt_w</p:attrName>
                                        </p:attrNameLst>
                                      </p:cBhvr>
                                      <p:tavLst>
                                        <p:tav tm="0" fmla="#ppt_w*sin(2.5*pi*$)">
                                          <p:val>
                                            <p:fltVal val="0"/>
                                          </p:val>
                                        </p:tav>
                                        <p:tav tm="100000">
                                          <p:val>
                                            <p:fltVal val="1"/>
                                          </p:val>
                                        </p:tav>
                                      </p:tavLst>
                                    </p:anim>
                                    <p:anim calcmode="lin" valueType="num">
                                      <p:cBhvr>
                                        <p:cTn id="341" dur="2000" fill="hold"/>
                                        <p:tgtEl>
                                          <p:spTgt spid="124"/>
                                        </p:tgtEl>
                                        <p:attrNameLst>
                                          <p:attrName>ppt_h</p:attrName>
                                        </p:attrNameLst>
                                      </p:cBhvr>
                                      <p:tavLst>
                                        <p:tav tm="0">
                                          <p:val>
                                            <p:strVal val="#ppt_h"/>
                                          </p:val>
                                        </p:tav>
                                        <p:tav tm="100000">
                                          <p:val>
                                            <p:strVal val="#ppt_h"/>
                                          </p:val>
                                        </p:tav>
                                      </p:tavLst>
                                    </p:anim>
                                  </p:childTnLst>
                                </p:cTn>
                              </p:par>
                              <p:par>
                                <p:cTn id="342" presetID="45" presetClass="entr" presetSubtype="0" fill="hold" grpId="0" nodeType="withEffect">
                                  <p:stCondLst>
                                    <p:cond delay="0"/>
                                  </p:stCondLst>
                                  <p:childTnLst>
                                    <p:set>
                                      <p:cBhvr>
                                        <p:cTn id="343" dur="1" fill="hold">
                                          <p:stCondLst>
                                            <p:cond delay="0"/>
                                          </p:stCondLst>
                                        </p:cTn>
                                        <p:tgtEl>
                                          <p:spTgt spid="123"/>
                                        </p:tgtEl>
                                        <p:attrNameLst>
                                          <p:attrName>style.visibility</p:attrName>
                                        </p:attrNameLst>
                                      </p:cBhvr>
                                      <p:to>
                                        <p:strVal val="visible"/>
                                      </p:to>
                                    </p:set>
                                    <p:animEffect transition="in" filter="fade">
                                      <p:cBhvr>
                                        <p:cTn id="344" dur="2000"/>
                                        <p:tgtEl>
                                          <p:spTgt spid="123"/>
                                        </p:tgtEl>
                                      </p:cBhvr>
                                    </p:animEffect>
                                    <p:anim calcmode="lin" valueType="num">
                                      <p:cBhvr>
                                        <p:cTn id="345" dur="2000" fill="hold"/>
                                        <p:tgtEl>
                                          <p:spTgt spid="123"/>
                                        </p:tgtEl>
                                        <p:attrNameLst>
                                          <p:attrName>ppt_w</p:attrName>
                                        </p:attrNameLst>
                                      </p:cBhvr>
                                      <p:tavLst>
                                        <p:tav tm="0" fmla="#ppt_w*sin(2.5*pi*$)">
                                          <p:val>
                                            <p:fltVal val="0"/>
                                          </p:val>
                                        </p:tav>
                                        <p:tav tm="100000">
                                          <p:val>
                                            <p:fltVal val="1"/>
                                          </p:val>
                                        </p:tav>
                                      </p:tavLst>
                                    </p:anim>
                                    <p:anim calcmode="lin" valueType="num">
                                      <p:cBhvr>
                                        <p:cTn id="346" dur="2000" fill="hold"/>
                                        <p:tgtEl>
                                          <p:spTgt spid="123"/>
                                        </p:tgtEl>
                                        <p:attrNameLst>
                                          <p:attrName>ppt_h</p:attrName>
                                        </p:attrNameLst>
                                      </p:cBhvr>
                                      <p:tavLst>
                                        <p:tav tm="0">
                                          <p:val>
                                            <p:strVal val="#ppt_h"/>
                                          </p:val>
                                        </p:tav>
                                        <p:tav tm="100000">
                                          <p:val>
                                            <p:strVal val="#ppt_h"/>
                                          </p:val>
                                        </p:tav>
                                      </p:tavLst>
                                    </p:anim>
                                  </p:childTnLst>
                                </p:cTn>
                              </p:par>
                            </p:childTnLst>
                          </p:cTn>
                        </p:par>
                        <p:par>
                          <p:cTn id="347" fill="hold">
                            <p:stCondLst>
                              <p:cond delay="8000"/>
                            </p:stCondLst>
                            <p:childTnLst>
                              <p:par>
                                <p:cTn id="348" presetID="21" presetClass="entr" presetSubtype="1" fill="hold" grpId="0" nodeType="afterEffect">
                                  <p:stCondLst>
                                    <p:cond delay="0"/>
                                  </p:stCondLst>
                                  <p:childTnLst>
                                    <p:set>
                                      <p:cBhvr>
                                        <p:cTn id="349" dur="1" fill="hold">
                                          <p:stCondLst>
                                            <p:cond delay="0"/>
                                          </p:stCondLst>
                                        </p:cTn>
                                        <p:tgtEl>
                                          <p:spTgt spid="140"/>
                                        </p:tgtEl>
                                        <p:attrNameLst>
                                          <p:attrName>style.visibility</p:attrName>
                                        </p:attrNameLst>
                                      </p:cBhvr>
                                      <p:to>
                                        <p:strVal val="visible"/>
                                      </p:to>
                                    </p:set>
                                    <p:animEffect transition="in" filter="wheel(1)">
                                      <p:cBhvr>
                                        <p:cTn id="350" dur="2000"/>
                                        <p:tgtEl>
                                          <p:spTgt spid="140"/>
                                        </p:tgtEl>
                                      </p:cBhvr>
                                    </p:animEffect>
                                  </p:childTnLst>
                                </p:cTn>
                              </p:par>
                              <p:par>
                                <p:cTn id="351" presetID="2" presetClass="entr" presetSubtype="4" fill="hold" nodeType="withEffect">
                                  <p:stCondLst>
                                    <p:cond delay="500"/>
                                  </p:stCondLst>
                                  <p:childTnLst>
                                    <p:set>
                                      <p:cBhvr>
                                        <p:cTn id="352" dur="1" fill="hold">
                                          <p:stCondLst>
                                            <p:cond delay="0"/>
                                          </p:stCondLst>
                                        </p:cTn>
                                        <p:tgtEl>
                                          <p:spTgt spid="125"/>
                                        </p:tgtEl>
                                        <p:attrNameLst>
                                          <p:attrName>style.visibility</p:attrName>
                                        </p:attrNameLst>
                                      </p:cBhvr>
                                      <p:to>
                                        <p:strVal val="visible"/>
                                      </p:to>
                                    </p:set>
                                    <p:anim calcmode="lin" valueType="num">
                                      <p:cBhvr additive="base">
                                        <p:cTn id="353" dur="500" fill="hold"/>
                                        <p:tgtEl>
                                          <p:spTgt spid="125"/>
                                        </p:tgtEl>
                                        <p:attrNameLst>
                                          <p:attrName>ppt_x</p:attrName>
                                        </p:attrNameLst>
                                      </p:cBhvr>
                                      <p:tavLst>
                                        <p:tav tm="0">
                                          <p:val>
                                            <p:strVal val="#ppt_x"/>
                                          </p:val>
                                        </p:tav>
                                        <p:tav tm="100000">
                                          <p:val>
                                            <p:strVal val="#ppt_x"/>
                                          </p:val>
                                        </p:tav>
                                      </p:tavLst>
                                    </p:anim>
                                    <p:anim calcmode="lin" valueType="num">
                                      <p:cBhvr additive="base">
                                        <p:cTn id="354" dur="500" fill="hold"/>
                                        <p:tgtEl>
                                          <p:spTgt spid="125"/>
                                        </p:tgtEl>
                                        <p:attrNameLst>
                                          <p:attrName>ppt_y</p:attrName>
                                        </p:attrNameLst>
                                      </p:cBhvr>
                                      <p:tavLst>
                                        <p:tav tm="0">
                                          <p:val>
                                            <p:strVal val="1+#ppt_h/2"/>
                                          </p:val>
                                        </p:tav>
                                        <p:tav tm="100000">
                                          <p:val>
                                            <p:strVal val="#ppt_y"/>
                                          </p:val>
                                        </p:tav>
                                      </p:tavLst>
                                    </p:anim>
                                  </p:childTnLst>
                                </p:cTn>
                              </p:par>
                            </p:childTnLst>
                          </p:cTn>
                        </p:par>
                        <p:par>
                          <p:cTn id="355" fill="hold">
                            <p:stCondLst>
                              <p:cond delay="10000"/>
                            </p:stCondLst>
                            <p:childTnLst>
                              <p:par>
                                <p:cTn id="356" presetID="45" presetClass="entr" presetSubtype="0" fill="hold" grpId="0" nodeType="afterEffect">
                                  <p:stCondLst>
                                    <p:cond delay="0"/>
                                  </p:stCondLst>
                                  <p:childTnLst>
                                    <p:set>
                                      <p:cBhvr>
                                        <p:cTn id="357" dur="1" fill="hold">
                                          <p:stCondLst>
                                            <p:cond delay="0"/>
                                          </p:stCondLst>
                                        </p:cTn>
                                        <p:tgtEl>
                                          <p:spTgt spid="138"/>
                                        </p:tgtEl>
                                        <p:attrNameLst>
                                          <p:attrName>style.visibility</p:attrName>
                                        </p:attrNameLst>
                                      </p:cBhvr>
                                      <p:to>
                                        <p:strVal val="visible"/>
                                      </p:to>
                                    </p:set>
                                    <p:animEffect transition="in" filter="fade">
                                      <p:cBhvr>
                                        <p:cTn id="358" dur="2000"/>
                                        <p:tgtEl>
                                          <p:spTgt spid="138"/>
                                        </p:tgtEl>
                                      </p:cBhvr>
                                    </p:animEffect>
                                    <p:anim calcmode="lin" valueType="num">
                                      <p:cBhvr>
                                        <p:cTn id="359" dur="2000" fill="hold"/>
                                        <p:tgtEl>
                                          <p:spTgt spid="138"/>
                                        </p:tgtEl>
                                        <p:attrNameLst>
                                          <p:attrName>ppt_w</p:attrName>
                                        </p:attrNameLst>
                                      </p:cBhvr>
                                      <p:tavLst>
                                        <p:tav tm="0" fmla="#ppt_w*sin(2.5*pi*$)">
                                          <p:val>
                                            <p:fltVal val="0"/>
                                          </p:val>
                                        </p:tav>
                                        <p:tav tm="100000">
                                          <p:val>
                                            <p:fltVal val="1"/>
                                          </p:val>
                                        </p:tav>
                                      </p:tavLst>
                                    </p:anim>
                                    <p:anim calcmode="lin" valueType="num">
                                      <p:cBhvr>
                                        <p:cTn id="360" dur="2000" fill="hold"/>
                                        <p:tgtEl>
                                          <p:spTgt spid="138"/>
                                        </p:tgtEl>
                                        <p:attrNameLst>
                                          <p:attrName>ppt_h</p:attrName>
                                        </p:attrNameLst>
                                      </p:cBhvr>
                                      <p:tavLst>
                                        <p:tav tm="0">
                                          <p:val>
                                            <p:strVal val="#ppt_h"/>
                                          </p:val>
                                        </p:tav>
                                        <p:tav tm="100000">
                                          <p:val>
                                            <p:strVal val="#ppt_h"/>
                                          </p:val>
                                        </p:tav>
                                      </p:tavLst>
                                    </p:anim>
                                  </p:childTnLst>
                                </p:cTn>
                              </p:par>
                              <p:par>
                                <p:cTn id="361" presetID="45" presetClass="entr" presetSubtype="0" fill="hold" grpId="0" nodeType="withEffect">
                                  <p:stCondLst>
                                    <p:cond delay="0"/>
                                  </p:stCondLst>
                                  <p:childTnLst>
                                    <p:set>
                                      <p:cBhvr>
                                        <p:cTn id="362" dur="1" fill="hold">
                                          <p:stCondLst>
                                            <p:cond delay="0"/>
                                          </p:stCondLst>
                                        </p:cTn>
                                        <p:tgtEl>
                                          <p:spTgt spid="137"/>
                                        </p:tgtEl>
                                        <p:attrNameLst>
                                          <p:attrName>style.visibility</p:attrName>
                                        </p:attrNameLst>
                                      </p:cBhvr>
                                      <p:to>
                                        <p:strVal val="visible"/>
                                      </p:to>
                                    </p:set>
                                    <p:animEffect transition="in" filter="fade">
                                      <p:cBhvr>
                                        <p:cTn id="363" dur="2000"/>
                                        <p:tgtEl>
                                          <p:spTgt spid="137"/>
                                        </p:tgtEl>
                                      </p:cBhvr>
                                    </p:animEffect>
                                    <p:anim calcmode="lin" valueType="num">
                                      <p:cBhvr>
                                        <p:cTn id="364" dur="2000" fill="hold"/>
                                        <p:tgtEl>
                                          <p:spTgt spid="137"/>
                                        </p:tgtEl>
                                        <p:attrNameLst>
                                          <p:attrName>ppt_w</p:attrName>
                                        </p:attrNameLst>
                                      </p:cBhvr>
                                      <p:tavLst>
                                        <p:tav tm="0" fmla="#ppt_w*sin(2.5*pi*$)">
                                          <p:val>
                                            <p:fltVal val="0"/>
                                          </p:val>
                                        </p:tav>
                                        <p:tav tm="100000">
                                          <p:val>
                                            <p:fltVal val="1"/>
                                          </p:val>
                                        </p:tav>
                                      </p:tavLst>
                                    </p:anim>
                                    <p:anim calcmode="lin" valueType="num">
                                      <p:cBhvr>
                                        <p:cTn id="365" dur="2000" fill="hold"/>
                                        <p:tgtEl>
                                          <p:spTgt spid="137"/>
                                        </p:tgtEl>
                                        <p:attrNameLst>
                                          <p:attrName>ppt_h</p:attrName>
                                        </p:attrNameLst>
                                      </p:cBhvr>
                                      <p:tavLst>
                                        <p:tav tm="0">
                                          <p:val>
                                            <p:strVal val="#ppt_h"/>
                                          </p:val>
                                        </p:tav>
                                        <p:tav tm="100000">
                                          <p:val>
                                            <p:strVal val="#ppt_h"/>
                                          </p:val>
                                        </p:tav>
                                      </p:tavLst>
                                    </p:anim>
                                  </p:childTnLst>
                                </p:cTn>
                              </p:par>
                            </p:childTnLst>
                          </p:cTn>
                        </p:par>
                        <p:par>
                          <p:cTn id="366" fill="hold">
                            <p:stCondLst>
                              <p:cond delay="12000"/>
                            </p:stCondLst>
                            <p:childTnLst>
                              <p:par>
                                <p:cTn id="367" presetID="21" presetClass="entr" presetSubtype="1" fill="hold" grpId="0" nodeType="afterEffect">
                                  <p:stCondLst>
                                    <p:cond delay="0"/>
                                  </p:stCondLst>
                                  <p:childTnLst>
                                    <p:set>
                                      <p:cBhvr>
                                        <p:cTn id="368" dur="1" fill="hold">
                                          <p:stCondLst>
                                            <p:cond delay="0"/>
                                          </p:stCondLst>
                                        </p:cTn>
                                        <p:tgtEl>
                                          <p:spTgt spid="141"/>
                                        </p:tgtEl>
                                        <p:attrNameLst>
                                          <p:attrName>style.visibility</p:attrName>
                                        </p:attrNameLst>
                                      </p:cBhvr>
                                      <p:to>
                                        <p:strVal val="visible"/>
                                      </p:to>
                                    </p:set>
                                    <p:animEffect transition="in" filter="wheel(1)">
                                      <p:cBhvr>
                                        <p:cTn id="369" dur="2000"/>
                                        <p:tgtEl>
                                          <p:spTgt spid="141"/>
                                        </p:tgtEl>
                                      </p:cBhvr>
                                    </p:animEffect>
                                  </p:childTnLst>
                                </p:cTn>
                              </p:par>
                              <p:par>
                                <p:cTn id="370" presetID="2" presetClass="entr" presetSubtype="4" fill="hold" nodeType="withEffect">
                                  <p:stCondLst>
                                    <p:cond delay="0"/>
                                  </p:stCondLst>
                                  <p:childTnLst>
                                    <p:set>
                                      <p:cBhvr>
                                        <p:cTn id="371" dur="1" fill="hold">
                                          <p:stCondLst>
                                            <p:cond delay="0"/>
                                          </p:stCondLst>
                                        </p:cTn>
                                        <p:tgtEl>
                                          <p:spTgt spid="131"/>
                                        </p:tgtEl>
                                        <p:attrNameLst>
                                          <p:attrName>style.visibility</p:attrName>
                                        </p:attrNameLst>
                                      </p:cBhvr>
                                      <p:to>
                                        <p:strVal val="visible"/>
                                      </p:to>
                                    </p:set>
                                    <p:anim calcmode="lin" valueType="num">
                                      <p:cBhvr additive="base">
                                        <p:cTn id="372" dur="500" fill="hold"/>
                                        <p:tgtEl>
                                          <p:spTgt spid="131"/>
                                        </p:tgtEl>
                                        <p:attrNameLst>
                                          <p:attrName>ppt_x</p:attrName>
                                        </p:attrNameLst>
                                      </p:cBhvr>
                                      <p:tavLst>
                                        <p:tav tm="0">
                                          <p:val>
                                            <p:strVal val="#ppt_x"/>
                                          </p:val>
                                        </p:tav>
                                        <p:tav tm="100000">
                                          <p:val>
                                            <p:strVal val="#ppt_x"/>
                                          </p:val>
                                        </p:tav>
                                      </p:tavLst>
                                    </p:anim>
                                    <p:anim calcmode="lin" valueType="num">
                                      <p:cBhvr additive="base">
                                        <p:cTn id="373"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114" grpId="0"/>
      <p:bldP spid="115" grpId="0" animBg="1"/>
      <p:bldP spid="116" grpId="0" animBg="1"/>
      <p:bldP spid="123" grpId="0" animBg="1"/>
      <p:bldP spid="124" grpId="0" animBg="1"/>
      <p:bldP spid="137" grpId="0" animBg="1"/>
      <p:bldP spid="138" grpId="0" animBg="1"/>
      <p:bldP spid="139" grpId="0" animBg="1"/>
      <p:bldP spid="140" grpId="0" animBg="1"/>
      <p:bldP spid="14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rot="16200000">
            <a:off x="909587" y="1790267"/>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3"/>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1207200"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1743</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4025383"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1789</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5340000">
            <a:off x="3727266" y="44352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565344" y="491282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24" name="Straight Connector 23">
            <a:extLst>
              <a:ext uri="{FF2B5EF4-FFF2-40B4-BE49-F238E27FC236}">
                <a16:creationId xmlns:a16="http://schemas.microsoft.com/office/drawing/2014/main" id="{52F8D276-2575-4BDA-B653-60098DB771E8}"/>
              </a:ext>
            </a:extLst>
          </p:cNvPr>
          <p:cNvCxnSpPr>
            <a:cxnSpLocks/>
          </p:cNvCxnSpPr>
          <p:nvPr/>
        </p:nvCxnSpPr>
        <p:spPr>
          <a:xfrm flipH="1">
            <a:off x="88135" y="4095249"/>
            <a:ext cx="1043775" cy="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
        <p:nvSpPr>
          <p:cNvPr id="26" name="Text Box 10">
            <a:extLst>
              <a:ext uri="{FF2B5EF4-FFF2-40B4-BE49-F238E27FC236}">
                <a16:creationId xmlns:a16="http://schemas.microsoft.com/office/drawing/2014/main" id="{8E1A89FA-4C35-4F41-8E8A-9362B9F0D2AB}"/>
              </a:ext>
            </a:extLst>
          </p:cNvPr>
          <p:cNvSpPr txBox="1">
            <a:spLocks noChangeArrowheads="1"/>
          </p:cNvSpPr>
          <p:nvPr/>
        </p:nvSpPr>
        <p:spPr bwMode="auto">
          <a:xfrm>
            <a:off x="3383526" y="1902690"/>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Freeform: Shape 26">
            <a:extLst>
              <a:ext uri="{FF2B5EF4-FFF2-40B4-BE49-F238E27FC236}">
                <a16:creationId xmlns:a16="http://schemas.microsoft.com/office/drawing/2014/main" id="{16F460F6-E765-431C-95D4-44F0543A7D07}"/>
              </a:ext>
            </a:extLst>
          </p:cNvPr>
          <p:cNvSpPr>
            <a:spLocks noChangeAspect="1"/>
          </p:cNvSpPr>
          <p:nvPr/>
        </p:nvSpPr>
        <p:spPr bwMode="auto">
          <a:xfrm rot="16200000">
            <a:off x="6534389" y="171131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5"/>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28" name="Freeform 6">
            <a:extLst>
              <a:ext uri="{FF2B5EF4-FFF2-40B4-BE49-F238E27FC236}">
                <a16:creationId xmlns:a16="http://schemas.microsoft.com/office/drawing/2014/main" id="{4D837851-7D05-48F4-8CC2-0B65BB5262BA}"/>
              </a:ext>
            </a:extLst>
          </p:cNvPr>
          <p:cNvSpPr>
            <a:spLocks noChangeAspect="1"/>
          </p:cNvSpPr>
          <p:nvPr/>
        </p:nvSpPr>
        <p:spPr bwMode="auto">
          <a:xfrm>
            <a:off x="6832002"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1861</a:t>
            </a:r>
            <a:endParaRPr lang="ru-RU" sz="2200" dirty="0">
              <a:solidFill>
                <a:schemeClr val="bg1"/>
              </a:solidFill>
            </a:endParaRPr>
          </a:p>
        </p:txBody>
      </p:sp>
      <p:sp>
        <p:nvSpPr>
          <p:cNvPr id="29" name="Freeform 6">
            <a:extLst>
              <a:ext uri="{FF2B5EF4-FFF2-40B4-BE49-F238E27FC236}">
                <a16:creationId xmlns:a16="http://schemas.microsoft.com/office/drawing/2014/main" id="{E95228B2-927A-4F94-9257-9CFC1C722F6B}"/>
              </a:ext>
            </a:extLst>
          </p:cNvPr>
          <p:cNvSpPr>
            <a:spLocks noChangeAspect="1"/>
          </p:cNvSpPr>
          <p:nvPr/>
        </p:nvSpPr>
        <p:spPr bwMode="auto">
          <a:xfrm>
            <a:off x="9661198"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7A7A7A"/>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1981</a:t>
            </a:r>
            <a:endParaRPr lang="ru-RU" sz="2200" dirty="0">
              <a:solidFill>
                <a:schemeClr val="bg1"/>
              </a:solidFill>
            </a:endParaRPr>
          </a:p>
        </p:txBody>
      </p:sp>
      <p:sp>
        <p:nvSpPr>
          <p:cNvPr id="30" name="Freeform: Shape 29">
            <a:extLst>
              <a:ext uri="{FF2B5EF4-FFF2-40B4-BE49-F238E27FC236}">
                <a16:creationId xmlns:a16="http://schemas.microsoft.com/office/drawing/2014/main" id="{75993A82-0677-47F0-8EB9-1FF21FD7F7E7}"/>
              </a:ext>
            </a:extLst>
          </p:cNvPr>
          <p:cNvSpPr>
            <a:spLocks noChangeAspect="1"/>
          </p:cNvSpPr>
          <p:nvPr/>
        </p:nvSpPr>
        <p:spPr bwMode="auto">
          <a:xfrm rot="5340000">
            <a:off x="9363081" y="4356279"/>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6"/>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31" name="Text Box 10">
            <a:extLst>
              <a:ext uri="{FF2B5EF4-FFF2-40B4-BE49-F238E27FC236}">
                <a16:creationId xmlns:a16="http://schemas.microsoft.com/office/drawing/2014/main" id="{15F578BC-95ED-4B28-86DF-47E17766EB74}"/>
              </a:ext>
            </a:extLst>
          </p:cNvPr>
          <p:cNvSpPr txBox="1">
            <a:spLocks noChangeArrowheads="1"/>
          </p:cNvSpPr>
          <p:nvPr/>
        </p:nvSpPr>
        <p:spPr bwMode="auto">
          <a:xfrm>
            <a:off x="6190146" y="4833872"/>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76520759-CF57-4D5F-A9E3-859C447DD8B6}"/>
              </a:ext>
            </a:extLst>
          </p:cNvPr>
          <p:cNvSpPr txBox="1">
            <a:spLocks noChangeArrowheads="1"/>
          </p:cNvSpPr>
          <p:nvPr/>
        </p:nvSpPr>
        <p:spPr bwMode="auto">
          <a:xfrm>
            <a:off x="9019341" y="182374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5" name="Straight Connector 34">
            <a:extLst>
              <a:ext uri="{FF2B5EF4-FFF2-40B4-BE49-F238E27FC236}">
                <a16:creationId xmlns:a16="http://schemas.microsoft.com/office/drawing/2014/main" id="{DF6D4905-23B5-45B8-B3AA-C27242D3FCA6}"/>
              </a:ext>
            </a:extLst>
          </p:cNvPr>
          <p:cNvCxnSpPr>
            <a:cxnSpLocks/>
          </p:cNvCxnSpPr>
          <p:nvPr/>
        </p:nvCxnSpPr>
        <p:spPr>
          <a:xfrm>
            <a:off x="5335290" y="4084229"/>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C68E32A-D8C9-44FA-AB79-D7C1F16113E2}"/>
              </a:ext>
            </a:extLst>
          </p:cNvPr>
          <p:cNvCxnSpPr>
            <a:cxnSpLocks/>
          </p:cNvCxnSpPr>
          <p:nvPr/>
        </p:nvCxnSpPr>
        <p:spPr>
          <a:xfrm>
            <a:off x="2532393" y="4084229"/>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82DA13B-EA8A-493B-B96D-5BDF512D18FD}"/>
              </a:ext>
            </a:extLst>
          </p:cNvPr>
          <p:cNvCxnSpPr>
            <a:cxnSpLocks/>
          </p:cNvCxnSpPr>
          <p:nvPr/>
        </p:nvCxnSpPr>
        <p:spPr>
          <a:xfrm>
            <a:off x="8139282" y="4057330"/>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5112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Effect transition="in" filter="fade">
                                      <p:cBhvr>
                                        <p:cTn id="17" dur="500"/>
                                        <p:tgtEl>
                                          <p:spTgt spid="11"/>
                                        </p:tgtEl>
                                      </p:cBhvr>
                                    </p:animEffect>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00"/>
                                        <p:tgtEl>
                                          <p:spTgt spid="12"/>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1000"/>
                                        <p:tgtEl>
                                          <p:spTgt spid="19"/>
                                        </p:tgtEl>
                                      </p:cBhvr>
                                    </p:animEffect>
                                    <p:anim calcmode="lin" valueType="num">
                                      <p:cBhvr>
                                        <p:cTn id="26" dur="1000" fill="hold"/>
                                        <p:tgtEl>
                                          <p:spTgt spid="19"/>
                                        </p:tgtEl>
                                        <p:attrNameLst>
                                          <p:attrName>ppt_x</p:attrName>
                                        </p:attrNameLst>
                                      </p:cBhvr>
                                      <p:tavLst>
                                        <p:tav tm="0">
                                          <p:val>
                                            <p:strVal val="#ppt_x"/>
                                          </p:val>
                                        </p:tav>
                                        <p:tav tm="100000">
                                          <p:val>
                                            <p:strVal val="#ppt_x"/>
                                          </p:val>
                                        </p:tav>
                                      </p:tavLst>
                                    </p:anim>
                                    <p:anim calcmode="lin" valueType="num">
                                      <p:cBhvr>
                                        <p:cTn id="27" dur="1000" fill="hold"/>
                                        <p:tgtEl>
                                          <p:spTgt spid="19"/>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left)">
                                      <p:cBhvr>
                                        <p:cTn id="31" dur="500"/>
                                        <p:tgtEl>
                                          <p:spTgt spid="3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up)">
                                      <p:cBhvr>
                                        <p:cTn id="41" dur="500"/>
                                        <p:tgtEl>
                                          <p:spTgt spid="14"/>
                                        </p:tgtEl>
                                      </p:cBhvr>
                                    </p:animEffect>
                                  </p:childTnLst>
                                </p:cTn>
                              </p:par>
                            </p:childTnLst>
                          </p:cTn>
                        </p:par>
                        <p:par>
                          <p:cTn id="42" fill="hold">
                            <p:stCondLst>
                              <p:cond delay="4500"/>
                            </p:stCondLst>
                            <p:childTnLst>
                              <p:par>
                                <p:cTn id="43" presetID="47" presetClass="entr" presetSubtype="0"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p:cTn id="55" dur="500" fill="hold"/>
                                        <p:tgtEl>
                                          <p:spTgt spid="28"/>
                                        </p:tgtEl>
                                        <p:attrNameLst>
                                          <p:attrName>ppt_w</p:attrName>
                                        </p:attrNameLst>
                                      </p:cBhvr>
                                      <p:tavLst>
                                        <p:tav tm="0">
                                          <p:val>
                                            <p:fltVal val="0"/>
                                          </p:val>
                                        </p:tav>
                                        <p:tav tm="100000">
                                          <p:val>
                                            <p:strVal val="#ppt_w"/>
                                          </p:val>
                                        </p:tav>
                                      </p:tavLst>
                                    </p:anim>
                                    <p:anim calcmode="lin" valueType="num">
                                      <p:cBhvr>
                                        <p:cTn id="56" dur="500" fill="hold"/>
                                        <p:tgtEl>
                                          <p:spTgt spid="28"/>
                                        </p:tgtEl>
                                        <p:attrNameLst>
                                          <p:attrName>ppt_h</p:attrName>
                                        </p:attrNameLst>
                                      </p:cBhvr>
                                      <p:tavLst>
                                        <p:tav tm="0">
                                          <p:val>
                                            <p:fltVal val="0"/>
                                          </p:val>
                                        </p:tav>
                                        <p:tav tm="100000">
                                          <p:val>
                                            <p:strVal val="#ppt_h"/>
                                          </p:val>
                                        </p:tav>
                                      </p:tavLst>
                                    </p:anim>
                                    <p:animEffect transition="in" filter="fade">
                                      <p:cBhvr>
                                        <p:cTn id="57" dur="500"/>
                                        <p:tgtEl>
                                          <p:spTgt spid="28"/>
                                        </p:tgtEl>
                                      </p:cBhvr>
                                    </p:animEffect>
                                  </p:childTnLst>
                                </p:cTn>
                              </p:par>
                            </p:childTnLst>
                          </p:cTn>
                        </p:par>
                        <p:par>
                          <p:cTn id="58" fill="hold">
                            <p:stCondLst>
                              <p:cond delay="6500"/>
                            </p:stCondLst>
                            <p:childTnLst>
                              <p:par>
                                <p:cTn id="59" presetID="22" presetClass="entr" presetSubtype="4"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down)">
                                      <p:cBhvr>
                                        <p:cTn id="61" dur="500"/>
                                        <p:tgtEl>
                                          <p:spTgt spid="27"/>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fade">
                                      <p:cBhvr>
                                        <p:cTn id="65" dur="1000"/>
                                        <p:tgtEl>
                                          <p:spTgt spid="31"/>
                                        </p:tgtEl>
                                      </p:cBhvr>
                                    </p:animEffect>
                                    <p:anim calcmode="lin" valueType="num">
                                      <p:cBhvr>
                                        <p:cTn id="66" dur="1000" fill="hold"/>
                                        <p:tgtEl>
                                          <p:spTgt spid="31"/>
                                        </p:tgtEl>
                                        <p:attrNameLst>
                                          <p:attrName>ppt_x</p:attrName>
                                        </p:attrNameLst>
                                      </p:cBhvr>
                                      <p:tavLst>
                                        <p:tav tm="0">
                                          <p:val>
                                            <p:strVal val="#ppt_x"/>
                                          </p:val>
                                        </p:tav>
                                        <p:tav tm="100000">
                                          <p:val>
                                            <p:strVal val="#ppt_x"/>
                                          </p:val>
                                        </p:tav>
                                      </p:tavLst>
                                    </p:anim>
                                    <p:anim calcmode="lin" valueType="num">
                                      <p:cBhvr>
                                        <p:cTn id="67" dur="1000" fill="hold"/>
                                        <p:tgtEl>
                                          <p:spTgt spid="31"/>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22" presetClass="entr" presetSubtype="8" fill="hold"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wipe(left)">
                                      <p:cBhvr>
                                        <p:cTn id="71" dur="500"/>
                                        <p:tgtEl>
                                          <p:spTgt spid="39"/>
                                        </p:tgtEl>
                                      </p:cBhvr>
                                    </p:animEffect>
                                  </p:childTnLst>
                                </p:cTn>
                              </p:par>
                            </p:childTnLst>
                          </p:cTn>
                        </p:par>
                        <p:par>
                          <p:cTn id="72" fill="hold">
                            <p:stCondLst>
                              <p:cond delay="8500"/>
                            </p:stCondLst>
                            <p:childTnLst>
                              <p:par>
                                <p:cTn id="73" presetID="53" presetClass="entr" presetSubtype="16"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 calcmode="lin" valueType="num">
                                      <p:cBhvr>
                                        <p:cTn id="75" dur="500" fill="hold"/>
                                        <p:tgtEl>
                                          <p:spTgt spid="29"/>
                                        </p:tgtEl>
                                        <p:attrNameLst>
                                          <p:attrName>ppt_w</p:attrName>
                                        </p:attrNameLst>
                                      </p:cBhvr>
                                      <p:tavLst>
                                        <p:tav tm="0">
                                          <p:val>
                                            <p:fltVal val="0"/>
                                          </p:val>
                                        </p:tav>
                                        <p:tav tm="100000">
                                          <p:val>
                                            <p:strVal val="#ppt_w"/>
                                          </p:val>
                                        </p:tav>
                                      </p:tavLst>
                                    </p:anim>
                                    <p:anim calcmode="lin" valueType="num">
                                      <p:cBhvr>
                                        <p:cTn id="76" dur="500" fill="hold"/>
                                        <p:tgtEl>
                                          <p:spTgt spid="29"/>
                                        </p:tgtEl>
                                        <p:attrNameLst>
                                          <p:attrName>ppt_h</p:attrName>
                                        </p:attrNameLst>
                                      </p:cBhvr>
                                      <p:tavLst>
                                        <p:tav tm="0">
                                          <p:val>
                                            <p:fltVal val="0"/>
                                          </p:val>
                                        </p:tav>
                                        <p:tav tm="100000">
                                          <p:val>
                                            <p:strVal val="#ppt_h"/>
                                          </p:val>
                                        </p:tav>
                                      </p:tavLst>
                                    </p:anim>
                                    <p:animEffect transition="in" filter="fade">
                                      <p:cBhvr>
                                        <p:cTn id="77" dur="500"/>
                                        <p:tgtEl>
                                          <p:spTgt spid="29"/>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2"/>
                                        </p:tgtEl>
                                        <p:attrNameLst>
                                          <p:attrName>style.visibility</p:attrName>
                                        </p:attrNameLst>
                                      </p:cBhvr>
                                      <p:to>
                                        <p:strVal val="visible"/>
                                      </p:to>
                                    </p:set>
                                    <p:animEffect transition="in" filter="fade">
                                      <p:cBhvr>
                                        <p:cTn id="85" dur="1000"/>
                                        <p:tgtEl>
                                          <p:spTgt spid="32"/>
                                        </p:tgtEl>
                                      </p:cBhvr>
                                    </p:animEffect>
                                    <p:anim calcmode="lin" valueType="num">
                                      <p:cBhvr>
                                        <p:cTn id="86" dur="1000" fill="hold"/>
                                        <p:tgtEl>
                                          <p:spTgt spid="32"/>
                                        </p:tgtEl>
                                        <p:attrNameLst>
                                          <p:attrName>ppt_x</p:attrName>
                                        </p:attrNameLst>
                                      </p:cBhvr>
                                      <p:tavLst>
                                        <p:tav tm="0">
                                          <p:val>
                                            <p:strVal val="#ppt_x"/>
                                          </p:val>
                                        </p:tav>
                                        <p:tav tm="100000">
                                          <p:val>
                                            <p:strVal val="#ppt_x"/>
                                          </p:val>
                                        </p:tav>
                                      </p:tavLst>
                                    </p:anim>
                                    <p:anim calcmode="lin" valueType="num">
                                      <p:cBhvr>
                                        <p:cTn id="87"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8" grpId="0"/>
      <p:bldP spid="19" grpId="0"/>
      <p:bldP spid="26" grpId="0"/>
      <p:bldP spid="27" grpId="0" animBg="1"/>
      <p:bldP spid="28" grpId="0" animBg="1"/>
      <p:bldP spid="29" grpId="0" animBg="1"/>
      <p:bldP spid="30" grpId="0" animBg="1"/>
      <p:bldP spid="31" grpId="0"/>
      <p:bldP spid="32"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FFFFFF"/>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4" name="Freeform 7"/>
          <p:cNvSpPr>
            <a:spLocks/>
          </p:cNvSpPr>
          <p:nvPr/>
        </p:nvSpPr>
        <p:spPr bwMode="auto">
          <a:xfrm>
            <a:off x="7733499" y="1099878"/>
            <a:ext cx="734347" cy="734347"/>
          </a:xfrm>
          <a:custGeom>
            <a:avLst/>
            <a:gdLst>
              <a:gd name="T0" fmla="*/ 211 w 420"/>
              <a:gd name="T1" fmla="*/ 0 h 420"/>
              <a:gd name="T2" fmla="*/ 247 w 420"/>
              <a:gd name="T3" fmla="*/ 4 h 420"/>
              <a:gd name="T4" fmla="*/ 283 w 420"/>
              <a:gd name="T5" fmla="*/ 13 h 420"/>
              <a:gd name="T6" fmla="*/ 315 w 420"/>
              <a:gd name="T7" fmla="*/ 28 h 420"/>
              <a:gd name="T8" fmla="*/ 345 w 420"/>
              <a:gd name="T9" fmla="*/ 49 h 420"/>
              <a:gd name="T10" fmla="*/ 370 w 420"/>
              <a:gd name="T11" fmla="*/ 74 h 420"/>
              <a:gd name="T12" fmla="*/ 391 w 420"/>
              <a:gd name="T13" fmla="*/ 104 h 420"/>
              <a:gd name="T14" fmla="*/ 407 w 420"/>
              <a:gd name="T15" fmla="*/ 137 h 420"/>
              <a:gd name="T16" fmla="*/ 416 w 420"/>
              <a:gd name="T17" fmla="*/ 172 h 420"/>
              <a:gd name="T18" fmla="*/ 420 w 420"/>
              <a:gd name="T19" fmla="*/ 210 h 420"/>
              <a:gd name="T20" fmla="*/ 416 w 420"/>
              <a:gd name="T21" fmla="*/ 247 h 420"/>
              <a:gd name="T22" fmla="*/ 407 w 420"/>
              <a:gd name="T23" fmla="*/ 282 h 420"/>
              <a:gd name="T24" fmla="*/ 391 w 420"/>
              <a:gd name="T25" fmla="*/ 315 h 420"/>
              <a:gd name="T26" fmla="*/ 370 w 420"/>
              <a:gd name="T27" fmla="*/ 345 h 420"/>
              <a:gd name="T28" fmla="*/ 345 w 420"/>
              <a:gd name="T29" fmla="*/ 370 h 420"/>
              <a:gd name="T30" fmla="*/ 315 w 420"/>
              <a:gd name="T31" fmla="*/ 391 h 420"/>
              <a:gd name="T32" fmla="*/ 283 w 420"/>
              <a:gd name="T33" fmla="*/ 407 h 420"/>
              <a:gd name="T34" fmla="*/ 247 w 420"/>
              <a:gd name="T35" fmla="*/ 416 h 420"/>
              <a:gd name="T36" fmla="*/ 211 w 420"/>
              <a:gd name="T37" fmla="*/ 420 h 420"/>
              <a:gd name="T38" fmla="*/ 173 w 420"/>
              <a:gd name="T39" fmla="*/ 416 h 420"/>
              <a:gd name="T40" fmla="*/ 137 w 420"/>
              <a:gd name="T41" fmla="*/ 407 h 420"/>
              <a:gd name="T42" fmla="*/ 104 w 420"/>
              <a:gd name="T43" fmla="*/ 391 h 420"/>
              <a:gd name="T44" fmla="*/ 74 w 420"/>
              <a:gd name="T45" fmla="*/ 370 h 420"/>
              <a:gd name="T46" fmla="*/ 50 w 420"/>
              <a:gd name="T47" fmla="*/ 345 h 420"/>
              <a:gd name="T48" fmla="*/ 29 w 420"/>
              <a:gd name="T49" fmla="*/ 315 h 420"/>
              <a:gd name="T50" fmla="*/ 13 w 420"/>
              <a:gd name="T51" fmla="*/ 282 h 420"/>
              <a:gd name="T52" fmla="*/ 4 w 420"/>
              <a:gd name="T53" fmla="*/ 247 h 420"/>
              <a:gd name="T54" fmla="*/ 0 w 420"/>
              <a:gd name="T55" fmla="*/ 210 h 420"/>
              <a:gd name="T56" fmla="*/ 4 w 420"/>
              <a:gd name="T57" fmla="*/ 172 h 420"/>
              <a:gd name="T58" fmla="*/ 13 w 420"/>
              <a:gd name="T59" fmla="*/ 137 h 420"/>
              <a:gd name="T60" fmla="*/ 29 w 420"/>
              <a:gd name="T61" fmla="*/ 104 h 420"/>
              <a:gd name="T62" fmla="*/ 50 w 420"/>
              <a:gd name="T63" fmla="*/ 74 h 420"/>
              <a:gd name="T64" fmla="*/ 74 w 420"/>
              <a:gd name="T65" fmla="*/ 49 h 420"/>
              <a:gd name="T66" fmla="*/ 104 w 420"/>
              <a:gd name="T67" fmla="*/ 28 h 420"/>
              <a:gd name="T68" fmla="*/ 137 w 420"/>
              <a:gd name="T69" fmla="*/ 13 h 420"/>
              <a:gd name="T70" fmla="*/ 173 w 420"/>
              <a:gd name="T71" fmla="*/ 4 h 420"/>
              <a:gd name="T72" fmla="*/ 211 w 420"/>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20">
                <a:moveTo>
                  <a:pt x="211" y="0"/>
                </a:moveTo>
                <a:lnTo>
                  <a:pt x="247" y="4"/>
                </a:lnTo>
                <a:lnTo>
                  <a:pt x="283" y="13"/>
                </a:lnTo>
                <a:lnTo>
                  <a:pt x="315" y="28"/>
                </a:lnTo>
                <a:lnTo>
                  <a:pt x="345" y="49"/>
                </a:lnTo>
                <a:lnTo>
                  <a:pt x="370" y="74"/>
                </a:lnTo>
                <a:lnTo>
                  <a:pt x="391" y="104"/>
                </a:lnTo>
                <a:lnTo>
                  <a:pt x="407" y="137"/>
                </a:lnTo>
                <a:lnTo>
                  <a:pt x="416" y="172"/>
                </a:lnTo>
                <a:lnTo>
                  <a:pt x="420" y="210"/>
                </a:lnTo>
                <a:lnTo>
                  <a:pt x="416" y="247"/>
                </a:lnTo>
                <a:lnTo>
                  <a:pt x="407" y="282"/>
                </a:lnTo>
                <a:lnTo>
                  <a:pt x="391" y="315"/>
                </a:lnTo>
                <a:lnTo>
                  <a:pt x="370" y="345"/>
                </a:lnTo>
                <a:lnTo>
                  <a:pt x="345" y="370"/>
                </a:lnTo>
                <a:lnTo>
                  <a:pt x="315" y="391"/>
                </a:lnTo>
                <a:lnTo>
                  <a:pt x="283" y="407"/>
                </a:lnTo>
                <a:lnTo>
                  <a:pt x="247" y="416"/>
                </a:lnTo>
                <a:lnTo>
                  <a:pt x="211" y="420"/>
                </a:lnTo>
                <a:lnTo>
                  <a:pt x="173" y="416"/>
                </a:lnTo>
                <a:lnTo>
                  <a:pt x="137" y="407"/>
                </a:lnTo>
                <a:lnTo>
                  <a:pt x="104" y="391"/>
                </a:lnTo>
                <a:lnTo>
                  <a:pt x="74" y="370"/>
                </a:lnTo>
                <a:lnTo>
                  <a:pt x="50" y="345"/>
                </a:lnTo>
                <a:lnTo>
                  <a:pt x="29" y="315"/>
                </a:lnTo>
                <a:lnTo>
                  <a:pt x="13" y="282"/>
                </a:lnTo>
                <a:lnTo>
                  <a:pt x="4" y="247"/>
                </a:lnTo>
                <a:lnTo>
                  <a:pt x="0" y="210"/>
                </a:lnTo>
                <a:lnTo>
                  <a:pt x="4" y="172"/>
                </a:lnTo>
                <a:lnTo>
                  <a:pt x="13" y="137"/>
                </a:lnTo>
                <a:lnTo>
                  <a:pt x="29" y="104"/>
                </a:lnTo>
                <a:lnTo>
                  <a:pt x="50" y="74"/>
                </a:lnTo>
                <a:lnTo>
                  <a:pt x="74" y="49"/>
                </a:lnTo>
                <a:lnTo>
                  <a:pt x="104" y="28"/>
                </a:lnTo>
                <a:lnTo>
                  <a:pt x="137" y="13"/>
                </a:lnTo>
                <a:lnTo>
                  <a:pt x="173" y="4"/>
                </a:lnTo>
                <a:lnTo>
                  <a:pt x="211" y="0"/>
                </a:lnTo>
                <a:close/>
              </a:path>
            </a:pathLst>
          </a:custGeom>
          <a:solidFill>
            <a:srgbClr val="FE4A1E"/>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0" name="Freeform 15"/>
          <p:cNvSpPr>
            <a:spLocks/>
          </p:cNvSpPr>
          <p:nvPr/>
        </p:nvSpPr>
        <p:spPr bwMode="auto">
          <a:xfrm>
            <a:off x="5222737" y="1474045"/>
            <a:ext cx="2411104" cy="1288603"/>
          </a:xfrm>
          <a:custGeom>
            <a:avLst/>
            <a:gdLst>
              <a:gd name="T0" fmla="*/ 1237 w 1379"/>
              <a:gd name="T1" fmla="*/ 0 h 737"/>
              <a:gd name="T2" fmla="*/ 1379 w 1379"/>
              <a:gd name="T3" fmla="*/ 0 h 737"/>
              <a:gd name="T4" fmla="*/ 1376 w 1379"/>
              <a:gd name="T5" fmla="*/ 75 h 737"/>
              <a:gd name="T6" fmla="*/ 1364 w 1379"/>
              <a:gd name="T7" fmla="*/ 148 h 737"/>
              <a:gd name="T8" fmla="*/ 1345 w 1379"/>
              <a:gd name="T9" fmla="*/ 219 h 737"/>
              <a:gd name="T10" fmla="*/ 1321 w 1379"/>
              <a:gd name="T11" fmla="*/ 286 h 737"/>
              <a:gd name="T12" fmla="*/ 1290 w 1379"/>
              <a:gd name="T13" fmla="*/ 350 h 737"/>
              <a:gd name="T14" fmla="*/ 1252 w 1379"/>
              <a:gd name="T15" fmla="*/ 411 h 737"/>
              <a:gd name="T16" fmla="*/ 1211 w 1379"/>
              <a:gd name="T17" fmla="*/ 468 h 737"/>
              <a:gd name="T18" fmla="*/ 1162 w 1379"/>
              <a:gd name="T19" fmla="*/ 520 h 737"/>
              <a:gd name="T20" fmla="*/ 1110 w 1379"/>
              <a:gd name="T21" fmla="*/ 569 h 737"/>
              <a:gd name="T22" fmla="*/ 1053 w 1379"/>
              <a:gd name="T23" fmla="*/ 610 h 737"/>
              <a:gd name="T24" fmla="*/ 992 w 1379"/>
              <a:gd name="T25" fmla="*/ 647 h 737"/>
              <a:gd name="T26" fmla="*/ 928 w 1379"/>
              <a:gd name="T27" fmla="*/ 678 h 737"/>
              <a:gd name="T28" fmla="*/ 860 w 1379"/>
              <a:gd name="T29" fmla="*/ 703 h 737"/>
              <a:gd name="T30" fmla="*/ 789 w 1379"/>
              <a:gd name="T31" fmla="*/ 722 h 737"/>
              <a:gd name="T32" fmla="*/ 716 w 1379"/>
              <a:gd name="T33" fmla="*/ 733 h 737"/>
              <a:gd name="T34" fmla="*/ 640 w 1379"/>
              <a:gd name="T35" fmla="*/ 737 h 737"/>
              <a:gd name="T36" fmla="*/ 566 w 1379"/>
              <a:gd name="T37" fmla="*/ 733 h 737"/>
              <a:gd name="T38" fmla="*/ 494 w 1379"/>
              <a:gd name="T39" fmla="*/ 723 h 737"/>
              <a:gd name="T40" fmla="*/ 425 w 1379"/>
              <a:gd name="T41" fmla="*/ 705 h 737"/>
              <a:gd name="T42" fmla="*/ 360 w 1379"/>
              <a:gd name="T43" fmla="*/ 681 h 737"/>
              <a:gd name="T44" fmla="*/ 295 w 1379"/>
              <a:gd name="T45" fmla="*/ 651 h 737"/>
              <a:gd name="T46" fmla="*/ 235 w 1379"/>
              <a:gd name="T47" fmla="*/ 616 h 737"/>
              <a:gd name="T48" fmla="*/ 179 w 1379"/>
              <a:gd name="T49" fmla="*/ 575 h 737"/>
              <a:gd name="T50" fmla="*/ 128 w 1379"/>
              <a:gd name="T51" fmla="*/ 529 h 737"/>
              <a:gd name="T52" fmla="*/ 79 w 1379"/>
              <a:gd name="T53" fmla="*/ 478 h 737"/>
              <a:gd name="T54" fmla="*/ 38 w 1379"/>
              <a:gd name="T55" fmla="*/ 423 h 737"/>
              <a:gd name="T56" fmla="*/ 0 w 1379"/>
              <a:gd name="T57" fmla="*/ 366 h 737"/>
              <a:gd name="T58" fmla="*/ 123 w 1379"/>
              <a:gd name="T59" fmla="*/ 295 h 737"/>
              <a:gd name="T60" fmla="*/ 157 w 1379"/>
              <a:gd name="T61" fmla="*/ 346 h 737"/>
              <a:gd name="T62" fmla="*/ 196 w 1379"/>
              <a:gd name="T63" fmla="*/ 394 h 737"/>
              <a:gd name="T64" fmla="*/ 239 w 1379"/>
              <a:gd name="T65" fmla="*/ 438 h 737"/>
              <a:gd name="T66" fmla="*/ 286 w 1379"/>
              <a:gd name="T67" fmla="*/ 477 h 737"/>
              <a:gd name="T68" fmla="*/ 337 w 1379"/>
              <a:gd name="T69" fmla="*/ 511 h 737"/>
              <a:gd name="T70" fmla="*/ 392 w 1379"/>
              <a:gd name="T71" fmla="*/ 540 h 737"/>
              <a:gd name="T72" fmla="*/ 451 w 1379"/>
              <a:gd name="T73" fmla="*/ 563 h 737"/>
              <a:gd name="T74" fmla="*/ 511 w 1379"/>
              <a:gd name="T75" fmla="*/ 580 h 737"/>
              <a:gd name="T76" fmla="*/ 574 w 1379"/>
              <a:gd name="T77" fmla="*/ 591 h 737"/>
              <a:gd name="T78" fmla="*/ 640 w 1379"/>
              <a:gd name="T79" fmla="*/ 593 h 737"/>
              <a:gd name="T80" fmla="*/ 709 w 1379"/>
              <a:gd name="T81" fmla="*/ 589 h 737"/>
              <a:gd name="T82" fmla="*/ 777 w 1379"/>
              <a:gd name="T83" fmla="*/ 578 h 737"/>
              <a:gd name="T84" fmla="*/ 841 w 1379"/>
              <a:gd name="T85" fmla="*/ 559 h 737"/>
              <a:gd name="T86" fmla="*/ 903 w 1379"/>
              <a:gd name="T87" fmla="*/ 533 h 737"/>
              <a:gd name="T88" fmla="*/ 959 w 1379"/>
              <a:gd name="T89" fmla="*/ 502 h 737"/>
              <a:gd name="T90" fmla="*/ 1013 w 1379"/>
              <a:gd name="T91" fmla="*/ 464 h 737"/>
              <a:gd name="T92" fmla="*/ 1061 w 1379"/>
              <a:gd name="T93" fmla="*/ 419 h 737"/>
              <a:gd name="T94" fmla="*/ 1106 w 1379"/>
              <a:gd name="T95" fmla="*/ 371 h 737"/>
              <a:gd name="T96" fmla="*/ 1144 w 1379"/>
              <a:gd name="T97" fmla="*/ 318 h 737"/>
              <a:gd name="T98" fmla="*/ 1175 w 1379"/>
              <a:gd name="T99" fmla="*/ 261 h 737"/>
              <a:gd name="T100" fmla="*/ 1201 w 1379"/>
              <a:gd name="T101" fmla="*/ 201 h 737"/>
              <a:gd name="T102" fmla="*/ 1221 w 1379"/>
              <a:gd name="T103" fmla="*/ 137 h 737"/>
              <a:gd name="T104" fmla="*/ 1233 w 1379"/>
              <a:gd name="T105" fmla="*/ 70 h 737"/>
              <a:gd name="T106" fmla="*/ 1237 w 1379"/>
              <a:gd name="T107" fmla="*/ 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79" h="737">
                <a:moveTo>
                  <a:pt x="1237" y="0"/>
                </a:moveTo>
                <a:lnTo>
                  <a:pt x="1379" y="0"/>
                </a:lnTo>
                <a:lnTo>
                  <a:pt x="1376" y="75"/>
                </a:lnTo>
                <a:lnTo>
                  <a:pt x="1364" y="148"/>
                </a:lnTo>
                <a:lnTo>
                  <a:pt x="1345" y="219"/>
                </a:lnTo>
                <a:lnTo>
                  <a:pt x="1321" y="286"/>
                </a:lnTo>
                <a:lnTo>
                  <a:pt x="1290" y="350"/>
                </a:lnTo>
                <a:lnTo>
                  <a:pt x="1252" y="411"/>
                </a:lnTo>
                <a:lnTo>
                  <a:pt x="1211" y="468"/>
                </a:lnTo>
                <a:lnTo>
                  <a:pt x="1162" y="520"/>
                </a:lnTo>
                <a:lnTo>
                  <a:pt x="1110" y="569"/>
                </a:lnTo>
                <a:lnTo>
                  <a:pt x="1053" y="610"/>
                </a:lnTo>
                <a:lnTo>
                  <a:pt x="992" y="647"/>
                </a:lnTo>
                <a:lnTo>
                  <a:pt x="928" y="678"/>
                </a:lnTo>
                <a:lnTo>
                  <a:pt x="860" y="703"/>
                </a:lnTo>
                <a:lnTo>
                  <a:pt x="789" y="722"/>
                </a:lnTo>
                <a:lnTo>
                  <a:pt x="716" y="733"/>
                </a:lnTo>
                <a:lnTo>
                  <a:pt x="640" y="737"/>
                </a:lnTo>
                <a:lnTo>
                  <a:pt x="566" y="733"/>
                </a:lnTo>
                <a:lnTo>
                  <a:pt x="494" y="723"/>
                </a:lnTo>
                <a:lnTo>
                  <a:pt x="425" y="705"/>
                </a:lnTo>
                <a:lnTo>
                  <a:pt x="360" y="681"/>
                </a:lnTo>
                <a:lnTo>
                  <a:pt x="295" y="651"/>
                </a:lnTo>
                <a:lnTo>
                  <a:pt x="235" y="616"/>
                </a:lnTo>
                <a:lnTo>
                  <a:pt x="179" y="575"/>
                </a:lnTo>
                <a:lnTo>
                  <a:pt x="128" y="529"/>
                </a:lnTo>
                <a:lnTo>
                  <a:pt x="79" y="478"/>
                </a:lnTo>
                <a:lnTo>
                  <a:pt x="38" y="423"/>
                </a:lnTo>
                <a:lnTo>
                  <a:pt x="0" y="366"/>
                </a:lnTo>
                <a:lnTo>
                  <a:pt x="123" y="295"/>
                </a:lnTo>
                <a:lnTo>
                  <a:pt x="157" y="346"/>
                </a:lnTo>
                <a:lnTo>
                  <a:pt x="196" y="394"/>
                </a:lnTo>
                <a:lnTo>
                  <a:pt x="239" y="438"/>
                </a:lnTo>
                <a:lnTo>
                  <a:pt x="286" y="477"/>
                </a:lnTo>
                <a:lnTo>
                  <a:pt x="337" y="511"/>
                </a:lnTo>
                <a:lnTo>
                  <a:pt x="392" y="540"/>
                </a:lnTo>
                <a:lnTo>
                  <a:pt x="451" y="563"/>
                </a:lnTo>
                <a:lnTo>
                  <a:pt x="511" y="580"/>
                </a:lnTo>
                <a:lnTo>
                  <a:pt x="574" y="591"/>
                </a:lnTo>
                <a:lnTo>
                  <a:pt x="640" y="593"/>
                </a:lnTo>
                <a:lnTo>
                  <a:pt x="709" y="589"/>
                </a:lnTo>
                <a:lnTo>
                  <a:pt x="777" y="578"/>
                </a:lnTo>
                <a:lnTo>
                  <a:pt x="841" y="559"/>
                </a:lnTo>
                <a:lnTo>
                  <a:pt x="903" y="533"/>
                </a:lnTo>
                <a:lnTo>
                  <a:pt x="959" y="502"/>
                </a:lnTo>
                <a:lnTo>
                  <a:pt x="1013" y="464"/>
                </a:lnTo>
                <a:lnTo>
                  <a:pt x="1061" y="419"/>
                </a:lnTo>
                <a:lnTo>
                  <a:pt x="1106" y="371"/>
                </a:lnTo>
                <a:lnTo>
                  <a:pt x="1144" y="318"/>
                </a:lnTo>
                <a:lnTo>
                  <a:pt x="1175" y="261"/>
                </a:lnTo>
                <a:lnTo>
                  <a:pt x="1201" y="201"/>
                </a:lnTo>
                <a:lnTo>
                  <a:pt x="1221" y="137"/>
                </a:lnTo>
                <a:lnTo>
                  <a:pt x="1233" y="70"/>
                </a:lnTo>
                <a:lnTo>
                  <a:pt x="1237" y="0"/>
                </a:lnTo>
                <a:close/>
              </a:path>
            </a:pathLst>
          </a:custGeom>
          <a:solidFill>
            <a:srgbClr val="BFBFBF"/>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1" name="Freeform 16"/>
          <p:cNvSpPr>
            <a:spLocks/>
          </p:cNvSpPr>
          <p:nvPr/>
        </p:nvSpPr>
        <p:spPr bwMode="auto">
          <a:xfrm>
            <a:off x="4096213" y="1626161"/>
            <a:ext cx="1341056" cy="1430227"/>
          </a:xfrm>
          <a:custGeom>
            <a:avLst/>
            <a:gdLst>
              <a:gd name="T0" fmla="*/ 466 w 767"/>
              <a:gd name="T1" fmla="*/ 4 h 818"/>
              <a:gd name="T2" fmla="*/ 572 w 767"/>
              <a:gd name="T3" fmla="*/ 33 h 818"/>
              <a:gd name="T4" fmla="*/ 664 w 767"/>
              <a:gd name="T5" fmla="*/ 89 h 818"/>
              <a:gd name="T6" fmla="*/ 738 w 767"/>
              <a:gd name="T7" fmla="*/ 165 h 818"/>
              <a:gd name="T8" fmla="*/ 642 w 767"/>
              <a:gd name="T9" fmla="*/ 284 h 818"/>
              <a:gd name="T10" fmla="*/ 593 w 767"/>
              <a:gd name="T11" fmla="*/ 221 h 818"/>
              <a:gd name="T12" fmla="*/ 529 w 767"/>
              <a:gd name="T13" fmla="*/ 174 h 818"/>
              <a:gd name="T14" fmla="*/ 452 w 767"/>
              <a:gd name="T15" fmla="*/ 149 h 818"/>
              <a:gd name="T16" fmla="*/ 367 w 767"/>
              <a:gd name="T17" fmla="*/ 149 h 818"/>
              <a:gd name="T18" fmla="*/ 288 w 767"/>
              <a:gd name="T19" fmla="*/ 175 h 818"/>
              <a:gd name="T20" fmla="*/ 224 w 767"/>
              <a:gd name="T21" fmla="*/ 222 h 818"/>
              <a:gd name="T22" fmla="*/ 175 w 767"/>
              <a:gd name="T23" fmla="*/ 288 h 818"/>
              <a:gd name="T24" fmla="*/ 149 w 767"/>
              <a:gd name="T25" fmla="*/ 366 h 818"/>
              <a:gd name="T26" fmla="*/ 149 w 767"/>
              <a:gd name="T27" fmla="*/ 451 h 818"/>
              <a:gd name="T28" fmla="*/ 175 w 767"/>
              <a:gd name="T29" fmla="*/ 530 h 818"/>
              <a:gd name="T30" fmla="*/ 224 w 767"/>
              <a:gd name="T31" fmla="*/ 595 h 818"/>
              <a:gd name="T32" fmla="*/ 288 w 767"/>
              <a:gd name="T33" fmla="*/ 643 h 818"/>
              <a:gd name="T34" fmla="*/ 367 w 767"/>
              <a:gd name="T35" fmla="*/ 669 h 818"/>
              <a:gd name="T36" fmla="*/ 416 w 767"/>
              <a:gd name="T37" fmla="*/ 671 h 818"/>
              <a:gd name="T38" fmla="*/ 410 w 767"/>
              <a:gd name="T39" fmla="*/ 818 h 818"/>
              <a:gd name="T40" fmla="*/ 301 w 767"/>
              <a:gd name="T41" fmla="*/ 804 h 818"/>
              <a:gd name="T42" fmla="*/ 203 w 767"/>
              <a:gd name="T43" fmla="*/ 762 h 818"/>
              <a:gd name="T44" fmla="*/ 120 w 767"/>
              <a:gd name="T45" fmla="*/ 698 h 818"/>
              <a:gd name="T46" fmla="*/ 56 w 767"/>
              <a:gd name="T47" fmla="*/ 615 h 818"/>
              <a:gd name="T48" fmla="*/ 14 w 767"/>
              <a:gd name="T49" fmla="*/ 517 h 818"/>
              <a:gd name="T50" fmla="*/ 0 w 767"/>
              <a:gd name="T51" fmla="*/ 408 h 818"/>
              <a:gd name="T52" fmla="*/ 14 w 767"/>
              <a:gd name="T53" fmla="*/ 300 h 818"/>
              <a:gd name="T54" fmla="*/ 56 w 767"/>
              <a:gd name="T55" fmla="*/ 203 h 818"/>
              <a:gd name="T56" fmla="*/ 120 w 767"/>
              <a:gd name="T57" fmla="*/ 119 h 818"/>
              <a:gd name="T58" fmla="*/ 203 w 767"/>
              <a:gd name="T59" fmla="*/ 55 h 818"/>
              <a:gd name="T60" fmla="*/ 301 w 767"/>
              <a:gd name="T61" fmla="*/ 14 h 818"/>
              <a:gd name="T62" fmla="*/ 410 w 767"/>
              <a:gd name="T63"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7" h="818">
                <a:moveTo>
                  <a:pt x="410" y="0"/>
                </a:moveTo>
                <a:lnTo>
                  <a:pt x="466" y="4"/>
                </a:lnTo>
                <a:lnTo>
                  <a:pt x="521" y="14"/>
                </a:lnTo>
                <a:lnTo>
                  <a:pt x="572" y="33"/>
                </a:lnTo>
                <a:lnTo>
                  <a:pt x="619" y="57"/>
                </a:lnTo>
                <a:lnTo>
                  <a:pt x="664" y="89"/>
                </a:lnTo>
                <a:lnTo>
                  <a:pt x="703" y="124"/>
                </a:lnTo>
                <a:lnTo>
                  <a:pt x="738" y="165"/>
                </a:lnTo>
                <a:lnTo>
                  <a:pt x="767" y="211"/>
                </a:lnTo>
                <a:lnTo>
                  <a:pt x="642" y="284"/>
                </a:lnTo>
                <a:lnTo>
                  <a:pt x="619" y="250"/>
                </a:lnTo>
                <a:lnTo>
                  <a:pt x="593" y="221"/>
                </a:lnTo>
                <a:lnTo>
                  <a:pt x="563" y="195"/>
                </a:lnTo>
                <a:lnTo>
                  <a:pt x="529" y="174"/>
                </a:lnTo>
                <a:lnTo>
                  <a:pt x="491" y="158"/>
                </a:lnTo>
                <a:lnTo>
                  <a:pt x="452" y="149"/>
                </a:lnTo>
                <a:lnTo>
                  <a:pt x="410" y="145"/>
                </a:lnTo>
                <a:lnTo>
                  <a:pt x="367" y="149"/>
                </a:lnTo>
                <a:lnTo>
                  <a:pt x="326" y="158"/>
                </a:lnTo>
                <a:lnTo>
                  <a:pt x="288" y="175"/>
                </a:lnTo>
                <a:lnTo>
                  <a:pt x="254" y="196"/>
                </a:lnTo>
                <a:lnTo>
                  <a:pt x="224" y="222"/>
                </a:lnTo>
                <a:lnTo>
                  <a:pt x="196" y="254"/>
                </a:lnTo>
                <a:lnTo>
                  <a:pt x="175" y="288"/>
                </a:lnTo>
                <a:lnTo>
                  <a:pt x="160" y="326"/>
                </a:lnTo>
                <a:lnTo>
                  <a:pt x="149" y="366"/>
                </a:lnTo>
                <a:lnTo>
                  <a:pt x="147" y="408"/>
                </a:lnTo>
                <a:lnTo>
                  <a:pt x="149" y="451"/>
                </a:lnTo>
                <a:lnTo>
                  <a:pt x="160" y="492"/>
                </a:lnTo>
                <a:lnTo>
                  <a:pt x="175" y="530"/>
                </a:lnTo>
                <a:lnTo>
                  <a:pt x="196" y="564"/>
                </a:lnTo>
                <a:lnTo>
                  <a:pt x="224" y="595"/>
                </a:lnTo>
                <a:lnTo>
                  <a:pt x="254" y="622"/>
                </a:lnTo>
                <a:lnTo>
                  <a:pt x="288" y="643"/>
                </a:lnTo>
                <a:lnTo>
                  <a:pt x="326" y="658"/>
                </a:lnTo>
                <a:lnTo>
                  <a:pt x="367" y="669"/>
                </a:lnTo>
                <a:lnTo>
                  <a:pt x="410" y="671"/>
                </a:lnTo>
                <a:lnTo>
                  <a:pt x="416" y="671"/>
                </a:lnTo>
                <a:lnTo>
                  <a:pt x="419" y="818"/>
                </a:lnTo>
                <a:lnTo>
                  <a:pt x="410" y="818"/>
                </a:lnTo>
                <a:lnTo>
                  <a:pt x="354" y="814"/>
                </a:lnTo>
                <a:lnTo>
                  <a:pt x="301" y="804"/>
                </a:lnTo>
                <a:lnTo>
                  <a:pt x="250" y="785"/>
                </a:lnTo>
                <a:lnTo>
                  <a:pt x="203" y="762"/>
                </a:lnTo>
                <a:lnTo>
                  <a:pt x="160" y="733"/>
                </a:lnTo>
                <a:lnTo>
                  <a:pt x="120" y="698"/>
                </a:lnTo>
                <a:lnTo>
                  <a:pt x="85" y="658"/>
                </a:lnTo>
                <a:lnTo>
                  <a:pt x="56" y="615"/>
                </a:lnTo>
                <a:lnTo>
                  <a:pt x="33" y="568"/>
                </a:lnTo>
                <a:lnTo>
                  <a:pt x="14" y="517"/>
                </a:lnTo>
                <a:lnTo>
                  <a:pt x="4" y="465"/>
                </a:lnTo>
                <a:lnTo>
                  <a:pt x="0" y="408"/>
                </a:lnTo>
                <a:lnTo>
                  <a:pt x="4" y="353"/>
                </a:lnTo>
                <a:lnTo>
                  <a:pt x="14" y="300"/>
                </a:lnTo>
                <a:lnTo>
                  <a:pt x="33" y="250"/>
                </a:lnTo>
                <a:lnTo>
                  <a:pt x="56" y="203"/>
                </a:lnTo>
                <a:lnTo>
                  <a:pt x="85" y="158"/>
                </a:lnTo>
                <a:lnTo>
                  <a:pt x="120" y="119"/>
                </a:lnTo>
                <a:lnTo>
                  <a:pt x="160" y="85"/>
                </a:lnTo>
                <a:lnTo>
                  <a:pt x="203" y="55"/>
                </a:lnTo>
                <a:lnTo>
                  <a:pt x="250" y="31"/>
                </a:lnTo>
                <a:lnTo>
                  <a:pt x="301" y="14"/>
                </a:lnTo>
                <a:lnTo>
                  <a:pt x="354" y="4"/>
                </a:lnTo>
                <a:lnTo>
                  <a:pt x="410" y="0"/>
                </a:lnTo>
                <a:close/>
              </a:path>
            </a:pathLst>
          </a:custGeom>
          <a:solidFill>
            <a:srgbClr val="5C9AD3"/>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2" name="Freeform 17"/>
          <p:cNvSpPr>
            <a:spLocks/>
          </p:cNvSpPr>
          <p:nvPr/>
        </p:nvSpPr>
        <p:spPr bwMode="auto">
          <a:xfrm>
            <a:off x="4817097" y="2804613"/>
            <a:ext cx="813026" cy="947656"/>
          </a:xfrm>
          <a:custGeom>
            <a:avLst/>
            <a:gdLst>
              <a:gd name="T0" fmla="*/ 47 w 465"/>
              <a:gd name="T1" fmla="*/ 0 h 542"/>
              <a:gd name="T2" fmla="*/ 105 w 465"/>
              <a:gd name="T3" fmla="*/ 4 h 542"/>
              <a:gd name="T4" fmla="*/ 158 w 465"/>
              <a:gd name="T5" fmla="*/ 14 h 542"/>
              <a:gd name="T6" fmla="*/ 209 w 465"/>
              <a:gd name="T7" fmla="*/ 33 h 542"/>
              <a:gd name="T8" fmla="*/ 258 w 465"/>
              <a:gd name="T9" fmla="*/ 56 h 542"/>
              <a:gd name="T10" fmla="*/ 302 w 465"/>
              <a:gd name="T11" fmla="*/ 86 h 542"/>
              <a:gd name="T12" fmla="*/ 343 w 465"/>
              <a:gd name="T13" fmla="*/ 122 h 542"/>
              <a:gd name="T14" fmla="*/ 378 w 465"/>
              <a:gd name="T15" fmla="*/ 162 h 542"/>
              <a:gd name="T16" fmla="*/ 408 w 465"/>
              <a:gd name="T17" fmla="*/ 205 h 542"/>
              <a:gd name="T18" fmla="*/ 432 w 465"/>
              <a:gd name="T19" fmla="*/ 254 h 542"/>
              <a:gd name="T20" fmla="*/ 450 w 465"/>
              <a:gd name="T21" fmla="*/ 306 h 542"/>
              <a:gd name="T22" fmla="*/ 461 w 465"/>
              <a:gd name="T23" fmla="*/ 360 h 542"/>
              <a:gd name="T24" fmla="*/ 465 w 465"/>
              <a:gd name="T25" fmla="*/ 416 h 542"/>
              <a:gd name="T26" fmla="*/ 462 w 465"/>
              <a:gd name="T27" fmla="*/ 459 h 542"/>
              <a:gd name="T28" fmla="*/ 455 w 465"/>
              <a:gd name="T29" fmla="*/ 501 h 542"/>
              <a:gd name="T30" fmla="*/ 445 w 465"/>
              <a:gd name="T31" fmla="*/ 542 h 542"/>
              <a:gd name="T32" fmla="*/ 309 w 465"/>
              <a:gd name="T33" fmla="*/ 497 h 542"/>
              <a:gd name="T34" fmla="*/ 318 w 465"/>
              <a:gd name="T35" fmla="*/ 456 h 542"/>
              <a:gd name="T36" fmla="*/ 322 w 465"/>
              <a:gd name="T37" fmla="*/ 414 h 542"/>
              <a:gd name="T38" fmla="*/ 318 w 465"/>
              <a:gd name="T39" fmla="*/ 369 h 542"/>
              <a:gd name="T40" fmla="*/ 309 w 465"/>
              <a:gd name="T41" fmla="*/ 327 h 542"/>
              <a:gd name="T42" fmla="*/ 292 w 465"/>
              <a:gd name="T43" fmla="*/ 288 h 542"/>
              <a:gd name="T44" fmla="*/ 270 w 465"/>
              <a:gd name="T45" fmla="*/ 253 h 542"/>
              <a:gd name="T46" fmla="*/ 242 w 465"/>
              <a:gd name="T47" fmla="*/ 221 h 542"/>
              <a:gd name="T48" fmla="*/ 211 w 465"/>
              <a:gd name="T49" fmla="*/ 194 h 542"/>
              <a:gd name="T50" fmla="*/ 175 w 465"/>
              <a:gd name="T51" fmla="*/ 173 h 542"/>
              <a:gd name="T52" fmla="*/ 137 w 465"/>
              <a:gd name="T53" fmla="*/ 156 h 542"/>
              <a:gd name="T54" fmla="*/ 95 w 465"/>
              <a:gd name="T55" fmla="*/ 145 h 542"/>
              <a:gd name="T56" fmla="*/ 51 w 465"/>
              <a:gd name="T57" fmla="*/ 143 h 542"/>
              <a:gd name="T58" fmla="*/ 25 w 465"/>
              <a:gd name="T59" fmla="*/ 143 h 542"/>
              <a:gd name="T60" fmla="*/ 0 w 465"/>
              <a:gd name="T61" fmla="*/ 147 h 542"/>
              <a:gd name="T62" fmla="*/ 0 w 465"/>
              <a:gd name="T63" fmla="*/ 103 h 542"/>
              <a:gd name="T64" fmla="*/ 0 w 465"/>
              <a:gd name="T65" fmla="*/ 64 h 542"/>
              <a:gd name="T66" fmla="*/ 0 w 465"/>
              <a:gd name="T67" fmla="*/ 30 h 542"/>
              <a:gd name="T68" fmla="*/ 1 w 465"/>
              <a:gd name="T69" fmla="*/ 3 h 542"/>
              <a:gd name="T70" fmla="*/ 47 w 465"/>
              <a:gd name="T71"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5" h="542">
                <a:moveTo>
                  <a:pt x="47" y="0"/>
                </a:moveTo>
                <a:lnTo>
                  <a:pt x="105" y="4"/>
                </a:lnTo>
                <a:lnTo>
                  <a:pt x="158" y="14"/>
                </a:lnTo>
                <a:lnTo>
                  <a:pt x="209" y="33"/>
                </a:lnTo>
                <a:lnTo>
                  <a:pt x="258" y="56"/>
                </a:lnTo>
                <a:lnTo>
                  <a:pt x="302" y="86"/>
                </a:lnTo>
                <a:lnTo>
                  <a:pt x="343" y="122"/>
                </a:lnTo>
                <a:lnTo>
                  <a:pt x="378" y="162"/>
                </a:lnTo>
                <a:lnTo>
                  <a:pt x="408" y="205"/>
                </a:lnTo>
                <a:lnTo>
                  <a:pt x="432" y="254"/>
                </a:lnTo>
                <a:lnTo>
                  <a:pt x="450" y="306"/>
                </a:lnTo>
                <a:lnTo>
                  <a:pt x="461" y="360"/>
                </a:lnTo>
                <a:lnTo>
                  <a:pt x="465" y="416"/>
                </a:lnTo>
                <a:lnTo>
                  <a:pt x="462" y="459"/>
                </a:lnTo>
                <a:lnTo>
                  <a:pt x="455" y="501"/>
                </a:lnTo>
                <a:lnTo>
                  <a:pt x="445" y="542"/>
                </a:lnTo>
                <a:lnTo>
                  <a:pt x="309" y="497"/>
                </a:lnTo>
                <a:lnTo>
                  <a:pt x="318" y="456"/>
                </a:lnTo>
                <a:lnTo>
                  <a:pt x="322" y="414"/>
                </a:lnTo>
                <a:lnTo>
                  <a:pt x="318" y="369"/>
                </a:lnTo>
                <a:lnTo>
                  <a:pt x="309" y="327"/>
                </a:lnTo>
                <a:lnTo>
                  <a:pt x="292" y="288"/>
                </a:lnTo>
                <a:lnTo>
                  <a:pt x="270" y="253"/>
                </a:lnTo>
                <a:lnTo>
                  <a:pt x="242" y="221"/>
                </a:lnTo>
                <a:lnTo>
                  <a:pt x="211" y="194"/>
                </a:lnTo>
                <a:lnTo>
                  <a:pt x="175" y="173"/>
                </a:lnTo>
                <a:lnTo>
                  <a:pt x="137" y="156"/>
                </a:lnTo>
                <a:lnTo>
                  <a:pt x="95" y="145"/>
                </a:lnTo>
                <a:lnTo>
                  <a:pt x="51" y="143"/>
                </a:lnTo>
                <a:lnTo>
                  <a:pt x="25" y="143"/>
                </a:lnTo>
                <a:lnTo>
                  <a:pt x="0" y="147"/>
                </a:lnTo>
                <a:lnTo>
                  <a:pt x="0" y="103"/>
                </a:lnTo>
                <a:lnTo>
                  <a:pt x="0" y="64"/>
                </a:lnTo>
                <a:lnTo>
                  <a:pt x="0" y="30"/>
                </a:lnTo>
                <a:lnTo>
                  <a:pt x="1" y="3"/>
                </a:lnTo>
                <a:lnTo>
                  <a:pt x="47" y="0"/>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3" name="Freeform 18"/>
          <p:cNvSpPr>
            <a:spLocks/>
          </p:cNvSpPr>
          <p:nvPr/>
        </p:nvSpPr>
        <p:spPr bwMode="auto">
          <a:xfrm>
            <a:off x="5319562" y="3657423"/>
            <a:ext cx="926675" cy="947656"/>
          </a:xfrm>
          <a:custGeom>
            <a:avLst/>
            <a:gdLst>
              <a:gd name="T0" fmla="*/ 22 w 530"/>
              <a:gd name="T1" fmla="*/ 0 h 542"/>
              <a:gd name="T2" fmla="*/ 161 w 530"/>
              <a:gd name="T3" fmla="*/ 43 h 542"/>
              <a:gd name="T4" fmla="*/ 150 w 530"/>
              <a:gd name="T5" fmla="*/ 86 h 542"/>
              <a:gd name="T6" fmla="*/ 145 w 530"/>
              <a:gd name="T7" fmla="*/ 132 h 542"/>
              <a:gd name="T8" fmla="*/ 149 w 530"/>
              <a:gd name="T9" fmla="*/ 175 h 542"/>
              <a:gd name="T10" fmla="*/ 159 w 530"/>
              <a:gd name="T11" fmla="*/ 216 h 542"/>
              <a:gd name="T12" fmla="*/ 175 w 530"/>
              <a:gd name="T13" fmla="*/ 254 h 542"/>
              <a:gd name="T14" fmla="*/ 196 w 530"/>
              <a:gd name="T15" fmla="*/ 288 h 542"/>
              <a:gd name="T16" fmla="*/ 222 w 530"/>
              <a:gd name="T17" fmla="*/ 318 h 542"/>
              <a:gd name="T18" fmla="*/ 253 w 530"/>
              <a:gd name="T19" fmla="*/ 344 h 542"/>
              <a:gd name="T20" fmla="*/ 288 w 530"/>
              <a:gd name="T21" fmla="*/ 366 h 542"/>
              <a:gd name="T22" fmla="*/ 326 w 530"/>
              <a:gd name="T23" fmla="*/ 382 h 542"/>
              <a:gd name="T24" fmla="*/ 366 w 530"/>
              <a:gd name="T25" fmla="*/ 393 h 542"/>
              <a:gd name="T26" fmla="*/ 409 w 530"/>
              <a:gd name="T27" fmla="*/ 395 h 542"/>
              <a:gd name="T28" fmla="*/ 449 w 530"/>
              <a:gd name="T29" fmla="*/ 393 h 542"/>
              <a:gd name="T30" fmla="*/ 487 w 530"/>
              <a:gd name="T31" fmla="*/ 383 h 542"/>
              <a:gd name="T32" fmla="*/ 530 w 530"/>
              <a:gd name="T33" fmla="*/ 523 h 542"/>
              <a:gd name="T34" fmla="*/ 490 w 530"/>
              <a:gd name="T35" fmla="*/ 533 h 542"/>
              <a:gd name="T36" fmla="*/ 450 w 530"/>
              <a:gd name="T37" fmla="*/ 539 h 542"/>
              <a:gd name="T38" fmla="*/ 409 w 530"/>
              <a:gd name="T39" fmla="*/ 542 h 542"/>
              <a:gd name="T40" fmla="*/ 353 w 530"/>
              <a:gd name="T41" fmla="*/ 538 h 542"/>
              <a:gd name="T42" fmla="*/ 299 w 530"/>
              <a:gd name="T43" fmla="*/ 526 h 542"/>
              <a:gd name="T44" fmla="*/ 250 w 530"/>
              <a:gd name="T45" fmla="*/ 509 h 542"/>
              <a:gd name="T46" fmla="*/ 202 w 530"/>
              <a:gd name="T47" fmla="*/ 485 h 542"/>
              <a:gd name="T48" fmla="*/ 159 w 530"/>
              <a:gd name="T49" fmla="*/ 457 h 542"/>
              <a:gd name="T50" fmla="*/ 120 w 530"/>
              <a:gd name="T51" fmla="*/ 421 h 542"/>
              <a:gd name="T52" fmla="*/ 85 w 530"/>
              <a:gd name="T53" fmla="*/ 382 h 542"/>
              <a:gd name="T54" fmla="*/ 56 w 530"/>
              <a:gd name="T55" fmla="*/ 339 h 542"/>
              <a:gd name="T56" fmla="*/ 32 w 530"/>
              <a:gd name="T57" fmla="*/ 292 h 542"/>
              <a:gd name="T58" fmla="*/ 14 w 530"/>
              <a:gd name="T59" fmla="*/ 241 h 542"/>
              <a:gd name="T60" fmla="*/ 3 w 530"/>
              <a:gd name="T61" fmla="*/ 188 h 542"/>
              <a:gd name="T62" fmla="*/ 0 w 530"/>
              <a:gd name="T63" fmla="*/ 132 h 542"/>
              <a:gd name="T64" fmla="*/ 2 w 530"/>
              <a:gd name="T65" fmla="*/ 86 h 542"/>
              <a:gd name="T66" fmla="*/ 10 w 530"/>
              <a:gd name="T67" fmla="*/ 42 h 542"/>
              <a:gd name="T68" fmla="*/ 22 w 530"/>
              <a:gd name="T69"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0" h="542">
                <a:moveTo>
                  <a:pt x="22" y="0"/>
                </a:moveTo>
                <a:lnTo>
                  <a:pt x="161" y="43"/>
                </a:lnTo>
                <a:lnTo>
                  <a:pt x="150" y="86"/>
                </a:lnTo>
                <a:lnTo>
                  <a:pt x="145" y="132"/>
                </a:lnTo>
                <a:lnTo>
                  <a:pt x="149" y="175"/>
                </a:lnTo>
                <a:lnTo>
                  <a:pt x="159" y="216"/>
                </a:lnTo>
                <a:lnTo>
                  <a:pt x="175" y="254"/>
                </a:lnTo>
                <a:lnTo>
                  <a:pt x="196" y="288"/>
                </a:lnTo>
                <a:lnTo>
                  <a:pt x="222" y="318"/>
                </a:lnTo>
                <a:lnTo>
                  <a:pt x="253" y="344"/>
                </a:lnTo>
                <a:lnTo>
                  <a:pt x="288" y="366"/>
                </a:lnTo>
                <a:lnTo>
                  <a:pt x="326" y="382"/>
                </a:lnTo>
                <a:lnTo>
                  <a:pt x="366" y="393"/>
                </a:lnTo>
                <a:lnTo>
                  <a:pt x="409" y="395"/>
                </a:lnTo>
                <a:lnTo>
                  <a:pt x="449" y="393"/>
                </a:lnTo>
                <a:lnTo>
                  <a:pt x="487" y="383"/>
                </a:lnTo>
                <a:lnTo>
                  <a:pt x="530" y="523"/>
                </a:lnTo>
                <a:lnTo>
                  <a:pt x="490" y="533"/>
                </a:lnTo>
                <a:lnTo>
                  <a:pt x="450" y="539"/>
                </a:lnTo>
                <a:lnTo>
                  <a:pt x="409" y="542"/>
                </a:lnTo>
                <a:lnTo>
                  <a:pt x="353" y="538"/>
                </a:lnTo>
                <a:lnTo>
                  <a:pt x="299" y="526"/>
                </a:lnTo>
                <a:lnTo>
                  <a:pt x="250" y="509"/>
                </a:lnTo>
                <a:lnTo>
                  <a:pt x="202" y="485"/>
                </a:lnTo>
                <a:lnTo>
                  <a:pt x="159" y="457"/>
                </a:lnTo>
                <a:lnTo>
                  <a:pt x="120" y="421"/>
                </a:lnTo>
                <a:lnTo>
                  <a:pt x="85" y="382"/>
                </a:lnTo>
                <a:lnTo>
                  <a:pt x="56" y="339"/>
                </a:lnTo>
                <a:lnTo>
                  <a:pt x="32" y="292"/>
                </a:lnTo>
                <a:lnTo>
                  <a:pt x="14" y="241"/>
                </a:lnTo>
                <a:lnTo>
                  <a:pt x="3" y="188"/>
                </a:lnTo>
                <a:lnTo>
                  <a:pt x="0" y="132"/>
                </a:lnTo>
                <a:lnTo>
                  <a:pt x="2" y="86"/>
                </a:lnTo>
                <a:lnTo>
                  <a:pt x="10" y="42"/>
                </a:lnTo>
                <a:lnTo>
                  <a:pt x="22" y="0"/>
                </a:lnTo>
                <a:close/>
              </a:path>
            </a:pathLst>
          </a:custGeom>
          <a:solidFill>
            <a:srgbClr val="7A7A7A"/>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4" name="Freeform 19"/>
          <p:cNvSpPr>
            <a:spLocks/>
          </p:cNvSpPr>
          <p:nvPr/>
        </p:nvSpPr>
        <p:spPr bwMode="auto">
          <a:xfrm>
            <a:off x="5799293" y="4297354"/>
            <a:ext cx="1299094" cy="1431976"/>
          </a:xfrm>
          <a:custGeom>
            <a:avLst/>
            <a:gdLst>
              <a:gd name="T0" fmla="*/ 389 w 743"/>
              <a:gd name="T1" fmla="*/ 3 h 819"/>
              <a:gd name="T2" fmla="*/ 493 w 743"/>
              <a:gd name="T3" fmla="*/ 32 h 819"/>
              <a:gd name="T4" fmla="*/ 583 w 743"/>
              <a:gd name="T5" fmla="*/ 85 h 819"/>
              <a:gd name="T6" fmla="*/ 658 w 743"/>
              <a:gd name="T7" fmla="*/ 159 h 819"/>
              <a:gd name="T8" fmla="*/ 710 w 743"/>
              <a:gd name="T9" fmla="*/ 249 h 819"/>
              <a:gd name="T10" fmla="*/ 739 w 743"/>
              <a:gd name="T11" fmla="*/ 354 h 819"/>
              <a:gd name="T12" fmla="*/ 739 w 743"/>
              <a:gd name="T13" fmla="*/ 464 h 819"/>
              <a:gd name="T14" fmla="*/ 710 w 743"/>
              <a:gd name="T15" fmla="*/ 568 h 819"/>
              <a:gd name="T16" fmla="*/ 658 w 743"/>
              <a:gd name="T17" fmla="*/ 659 h 819"/>
              <a:gd name="T18" fmla="*/ 583 w 743"/>
              <a:gd name="T19" fmla="*/ 732 h 819"/>
              <a:gd name="T20" fmla="*/ 493 w 743"/>
              <a:gd name="T21" fmla="*/ 786 h 819"/>
              <a:gd name="T22" fmla="*/ 389 w 743"/>
              <a:gd name="T23" fmla="*/ 815 h 819"/>
              <a:gd name="T24" fmla="*/ 275 w 743"/>
              <a:gd name="T25" fmla="*/ 813 h 819"/>
              <a:gd name="T26" fmla="*/ 168 w 743"/>
              <a:gd name="T27" fmla="*/ 783 h 819"/>
              <a:gd name="T28" fmla="*/ 75 w 743"/>
              <a:gd name="T29" fmla="*/ 727 h 819"/>
              <a:gd name="T30" fmla="*/ 0 w 743"/>
              <a:gd name="T31" fmla="*/ 647 h 819"/>
              <a:gd name="T32" fmla="*/ 151 w 743"/>
              <a:gd name="T33" fmla="*/ 599 h 819"/>
              <a:gd name="T34" fmla="*/ 215 w 743"/>
              <a:gd name="T35" fmla="*/ 644 h 819"/>
              <a:gd name="T36" fmla="*/ 291 w 743"/>
              <a:gd name="T37" fmla="*/ 669 h 819"/>
              <a:gd name="T38" fmla="*/ 376 w 743"/>
              <a:gd name="T39" fmla="*/ 669 h 819"/>
              <a:gd name="T40" fmla="*/ 455 w 743"/>
              <a:gd name="T41" fmla="*/ 643 h 819"/>
              <a:gd name="T42" fmla="*/ 519 w 743"/>
              <a:gd name="T43" fmla="*/ 595 h 819"/>
              <a:gd name="T44" fmla="*/ 567 w 743"/>
              <a:gd name="T45" fmla="*/ 529 h 819"/>
              <a:gd name="T46" fmla="*/ 593 w 743"/>
              <a:gd name="T47" fmla="*/ 452 h 819"/>
              <a:gd name="T48" fmla="*/ 593 w 743"/>
              <a:gd name="T49" fmla="*/ 366 h 819"/>
              <a:gd name="T50" fmla="*/ 567 w 743"/>
              <a:gd name="T51" fmla="*/ 288 h 819"/>
              <a:gd name="T52" fmla="*/ 519 w 743"/>
              <a:gd name="T53" fmla="*/ 223 h 819"/>
              <a:gd name="T54" fmla="*/ 455 w 743"/>
              <a:gd name="T55" fmla="*/ 174 h 819"/>
              <a:gd name="T56" fmla="*/ 376 w 743"/>
              <a:gd name="T57" fmla="*/ 150 h 819"/>
              <a:gd name="T58" fmla="*/ 287 w 743"/>
              <a:gd name="T59" fmla="*/ 150 h 819"/>
              <a:gd name="T60" fmla="*/ 194 w 743"/>
              <a:gd name="T61" fmla="*/ 24 h 819"/>
              <a:gd name="T62" fmla="*/ 284 w 743"/>
              <a:gd name="T63" fmla="*/ 3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3" h="819">
                <a:moveTo>
                  <a:pt x="333" y="0"/>
                </a:moveTo>
                <a:lnTo>
                  <a:pt x="389" y="3"/>
                </a:lnTo>
                <a:lnTo>
                  <a:pt x="442" y="15"/>
                </a:lnTo>
                <a:lnTo>
                  <a:pt x="493" y="32"/>
                </a:lnTo>
                <a:lnTo>
                  <a:pt x="540" y="55"/>
                </a:lnTo>
                <a:lnTo>
                  <a:pt x="583" y="85"/>
                </a:lnTo>
                <a:lnTo>
                  <a:pt x="622" y="119"/>
                </a:lnTo>
                <a:lnTo>
                  <a:pt x="658" y="159"/>
                </a:lnTo>
                <a:lnTo>
                  <a:pt x="686" y="202"/>
                </a:lnTo>
                <a:lnTo>
                  <a:pt x="710" y="249"/>
                </a:lnTo>
                <a:lnTo>
                  <a:pt x="727" y="300"/>
                </a:lnTo>
                <a:lnTo>
                  <a:pt x="739" y="354"/>
                </a:lnTo>
                <a:lnTo>
                  <a:pt x="743" y="409"/>
                </a:lnTo>
                <a:lnTo>
                  <a:pt x="739" y="464"/>
                </a:lnTo>
                <a:lnTo>
                  <a:pt x="727" y="517"/>
                </a:lnTo>
                <a:lnTo>
                  <a:pt x="710" y="568"/>
                </a:lnTo>
                <a:lnTo>
                  <a:pt x="686" y="616"/>
                </a:lnTo>
                <a:lnTo>
                  <a:pt x="658" y="659"/>
                </a:lnTo>
                <a:lnTo>
                  <a:pt x="622" y="698"/>
                </a:lnTo>
                <a:lnTo>
                  <a:pt x="583" y="732"/>
                </a:lnTo>
                <a:lnTo>
                  <a:pt x="540" y="762"/>
                </a:lnTo>
                <a:lnTo>
                  <a:pt x="493" y="786"/>
                </a:lnTo>
                <a:lnTo>
                  <a:pt x="442" y="803"/>
                </a:lnTo>
                <a:lnTo>
                  <a:pt x="389" y="815"/>
                </a:lnTo>
                <a:lnTo>
                  <a:pt x="333" y="819"/>
                </a:lnTo>
                <a:lnTo>
                  <a:pt x="275" y="813"/>
                </a:lnTo>
                <a:lnTo>
                  <a:pt x="220" y="803"/>
                </a:lnTo>
                <a:lnTo>
                  <a:pt x="168" y="783"/>
                </a:lnTo>
                <a:lnTo>
                  <a:pt x="120" y="758"/>
                </a:lnTo>
                <a:lnTo>
                  <a:pt x="75" y="727"/>
                </a:lnTo>
                <a:lnTo>
                  <a:pt x="36" y="689"/>
                </a:lnTo>
                <a:lnTo>
                  <a:pt x="0" y="647"/>
                </a:lnTo>
                <a:lnTo>
                  <a:pt x="125" y="568"/>
                </a:lnTo>
                <a:lnTo>
                  <a:pt x="151" y="599"/>
                </a:lnTo>
                <a:lnTo>
                  <a:pt x="181" y="623"/>
                </a:lnTo>
                <a:lnTo>
                  <a:pt x="215" y="644"/>
                </a:lnTo>
                <a:lnTo>
                  <a:pt x="252" y="659"/>
                </a:lnTo>
                <a:lnTo>
                  <a:pt x="291" y="669"/>
                </a:lnTo>
                <a:lnTo>
                  <a:pt x="333" y="672"/>
                </a:lnTo>
                <a:lnTo>
                  <a:pt x="376" y="669"/>
                </a:lnTo>
                <a:lnTo>
                  <a:pt x="417" y="659"/>
                </a:lnTo>
                <a:lnTo>
                  <a:pt x="455" y="643"/>
                </a:lnTo>
                <a:lnTo>
                  <a:pt x="489" y="621"/>
                </a:lnTo>
                <a:lnTo>
                  <a:pt x="519" y="595"/>
                </a:lnTo>
                <a:lnTo>
                  <a:pt x="545" y="565"/>
                </a:lnTo>
                <a:lnTo>
                  <a:pt x="567" y="529"/>
                </a:lnTo>
                <a:lnTo>
                  <a:pt x="583" y="493"/>
                </a:lnTo>
                <a:lnTo>
                  <a:pt x="593" y="452"/>
                </a:lnTo>
                <a:lnTo>
                  <a:pt x="596" y="409"/>
                </a:lnTo>
                <a:lnTo>
                  <a:pt x="593" y="366"/>
                </a:lnTo>
                <a:lnTo>
                  <a:pt x="583" y="325"/>
                </a:lnTo>
                <a:lnTo>
                  <a:pt x="567" y="288"/>
                </a:lnTo>
                <a:lnTo>
                  <a:pt x="545" y="253"/>
                </a:lnTo>
                <a:lnTo>
                  <a:pt x="519" y="223"/>
                </a:lnTo>
                <a:lnTo>
                  <a:pt x="489" y="197"/>
                </a:lnTo>
                <a:lnTo>
                  <a:pt x="455" y="174"/>
                </a:lnTo>
                <a:lnTo>
                  <a:pt x="417" y="159"/>
                </a:lnTo>
                <a:lnTo>
                  <a:pt x="376" y="150"/>
                </a:lnTo>
                <a:lnTo>
                  <a:pt x="333" y="146"/>
                </a:lnTo>
                <a:lnTo>
                  <a:pt x="287" y="150"/>
                </a:lnTo>
                <a:lnTo>
                  <a:pt x="244" y="161"/>
                </a:lnTo>
                <a:lnTo>
                  <a:pt x="194" y="24"/>
                </a:lnTo>
                <a:lnTo>
                  <a:pt x="239" y="11"/>
                </a:lnTo>
                <a:lnTo>
                  <a:pt x="284" y="3"/>
                </a:lnTo>
                <a:lnTo>
                  <a:pt x="333" y="0"/>
                </a:lnTo>
                <a:close/>
              </a:path>
            </a:pathLst>
          </a:custGeom>
          <a:solidFill>
            <a:srgbClr val="939393"/>
          </a:solidFill>
          <a:ln w="0">
            <a:no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nvGrpSpPr>
          <p:cNvPr id="17" name="Group 16">
            <a:extLst>
              <a:ext uri="{FF2B5EF4-FFF2-40B4-BE49-F238E27FC236}">
                <a16:creationId xmlns:a16="http://schemas.microsoft.com/office/drawing/2014/main" id="{B536834E-9347-4F2C-82B3-B74743E07F27}"/>
              </a:ext>
            </a:extLst>
          </p:cNvPr>
          <p:cNvGrpSpPr/>
          <p:nvPr/>
        </p:nvGrpSpPr>
        <p:grpSpPr>
          <a:xfrm>
            <a:off x="3657353" y="4727042"/>
            <a:ext cx="2370326" cy="2120270"/>
            <a:chOff x="3657353" y="4727042"/>
            <a:chExt cx="2370326" cy="2120270"/>
          </a:xfrm>
          <a:solidFill>
            <a:srgbClr val="BFBFBF"/>
          </a:solidFill>
        </p:grpSpPr>
        <p:sp>
          <p:nvSpPr>
            <p:cNvPr id="35" name="Freeform 20"/>
            <p:cNvSpPr>
              <a:spLocks/>
            </p:cNvSpPr>
            <p:nvPr/>
          </p:nvSpPr>
          <p:spPr bwMode="auto">
            <a:xfrm>
              <a:off x="3662035" y="4727042"/>
              <a:ext cx="2365644" cy="1220413"/>
            </a:xfrm>
            <a:custGeom>
              <a:avLst/>
              <a:gdLst>
                <a:gd name="T0" fmla="*/ 738 w 1353"/>
                <a:gd name="T1" fmla="*/ 0 h 698"/>
                <a:gd name="T2" fmla="*/ 814 w 1353"/>
                <a:gd name="T3" fmla="*/ 4 h 698"/>
                <a:gd name="T4" fmla="*/ 887 w 1353"/>
                <a:gd name="T5" fmla="*/ 14 h 698"/>
                <a:gd name="T6" fmla="*/ 959 w 1353"/>
                <a:gd name="T7" fmla="*/ 33 h 698"/>
                <a:gd name="T8" fmla="*/ 1027 w 1353"/>
                <a:gd name="T9" fmla="*/ 59 h 698"/>
                <a:gd name="T10" fmla="*/ 1093 w 1353"/>
                <a:gd name="T11" fmla="*/ 90 h 698"/>
                <a:gd name="T12" fmla="*/ 1153 w 1353"/>
                <a:gd name="T13" fmla="*/ 127 h 698"/>
                <a:gd name="T14" fmla="*/ 1211 w 1353"/>
                <a:gd name="T15" fmla="*/ 170 h 698"/>
                <a:gd name="T16" fmla="*/ 1263 w 1353"/>
                <a:gd name="T17" fmla="*/ 219 h 698"/>
                <a:gd name="T18" fmla="*/ 1311 w 1353"/>
                <a:gd name="T19" fmla="*/ 272 h 698"/>
                <a:gd name="T20" fmla="*/ 1353 w 1353"/>
                <a:gd name="T21" fmla="*/ 330 h 698"/>
                <a:gd name="T22" fmla="*/ 1233 w 1353"/>
                <a:gd name="T23" fmla="*/ 406 h 698"/>
                <a:gd name="T24" fmla="*/ 1194 w 1353"/>
                <a:gd name="T25" fmla="*/ 355 h 698"/>
                <a:gd name="T26" fmla="*/ 1150 w 1353"/>
                <a:gd name="T27" fmla="*/ 309 h 698"/>
                <a:gd name="T28" fmla="*/ 1102 w 1353"/>
                <a:gd name="T29" fmla="*/ 267 h 698"/>
                <a:gd name="T30" fmla="*/ 1050 w 1353"/>
                <a:gd name="T31" fmla="*/ 230 h 698"/>
                <a:gd name="T32" fmla="*/ 993 w 1353"/>
                <a:gd name="T33" fmla="*/ 200 h 698"/>
                <a:gd name="T34" fmla="*/ 934 w 1353"/>
                <a:gd name="T35" fmla="*/ 175 h 698"/>
                <a:gd name="T36" fmla="*/ 872 w 1353"/>
                <a:gd name="T37" fmla="*/ 157 h 698"/>
                <a:gd name="T38" fmla="*/ 806 w 1353"/>
                <a:gd name="T39" fmla="*/ 147 h 698"/>
                <a:gd name="T40" fmla="*/ 738 w 1353"/>
                <a:gd name="T41" fmla="*/ 143 h 698"/>
                <a:gd name="T42" fmla="*/ 671 w 1353"/>
                <a:gd name="T43" fmla="*/ 147 h 698"/>
                <a:gd name="T44" fmla="*/ 607 w 1353"/>
                <a:gd name="T45" fmla="*/ 157 h 698"/>
                <a:gd name="T46" fmla="*/ 544 w 1353"/>
                <a:gd name="T47" fmla="*/ 174 h 698"/>
                <a:gd name="T48" fmla="*/ 485 w 1353"/>
                <a:gd name="T49" fmla="*/ 198 h 698"/>
                <a:gd name="T50" fmla="*/ 430 w 1353"/>
                <a:gd name="T51" fmla="*/ 228 h 698"/>
                <a:gd name="T52" fmla="*/ 378 w 1353"/>
                <a:gd name="T53" fmla="*/ 263 h 698"/>
                <a:gd name="T54" fmla="*/ 330 w 1353"/>
                <a:gd name="T55" fmla="*/ 304 h 698"/>
                <a:gd name="T56" fmla="*/ 286 w 1353"/>
                <a:gd name="T57" fmla="*/ 348 h 698"/>
                <a:gd name="T58" fmla="*/ 248 w 1353"/>
                <a:gd name="T59" fmla="*/ 398 h 698"/>
                <a:gd name="T60" fmla="*/ 214 w 1353"/>
                <a:gd name="T61" fmla="*/ 452 h 698"/>
                <a:gd name="T62" fmla="*/ 187 w 1353"/>
                <a:gd name="T63" fmla="*/ 509 h 698"/>
                <a:gd name="T64" fmla="*/ 166 w 1353"/>
                <a:gd name="T65" fmla="*/ 569 h 698"/>
                <a:gd name="T66" fmla="*/ 150 w 1353"/>
                <a:gd name="T67" fmla="*/ 632 h 698"/>
                <a:gd name="T68" fmla="*/ 142 w 1353"/>
                <a:gd name="T69" fmla="*/ 698 h 698"/>
                <a:gd name="T70" fmla="*/ 0 w 1353"/>
                <a:gd name="T71" fmla="*/ 693 h 698"/>
                <a:gd name="T72" fmla="*/ 9 w 1353"/>
                <a:gd name="T73" fmla="*/ 617 h 698"/>
                <a:gd name="T74" fmla="*/ 25 w 1353"/>
                <a:gd name="T75" fmla="*/ 543 h 698"/>
                <a:gd name="T76" fmla="*/ 48 w 1353"/>
                <a:gd name="T77" fmla="*/ 473 h 698"/>
                <a:gd name="T78" fmla="*/ 78 w 1353"/>
                <a:gd name="T79" fmla="*/ 405 h 698"/>
                <a:gd name="T80" fmla="*/ 115 w 1353"/>
                <a:gd name="T81" fmla="*/ 342 h 698"/>
                <a:gd name="T82" fmla="*/ 157 w 1353"/>
                <a:gd name="T83" fmla="*/ 281 h 698"/>
                <a:gd name="T84" fmla="*/ 204 w 1353"/>
                <a:gd name="T85" fmla="*/ 226 h 698"/>
                <a:gd name="T86" fmla="*/ 258 w 1353"/>
                <a:gd name="T87" fmla="*/ 177 h 698"/>
                <a:gd name="T88" fmla="*/ 315 w 1353"/>
                <a:gd name="T89" fmla="*/ 132 h 698"/>
                <a:gd name="T90" fmla="*/ 377 w 1353"/>
                <a:gd name="T91" fmla="*/ 93 h 698"/>
                <a:gd name="T92" fmla="*/ 443 w 1353"/>
                <a:gd name="T93" fmla="*/ 60 h 698"/>
                <a:gd name="T94" fmla="*/ 513 w 1353"/>
                <a:gd name="T95" fmla="*/ 34 h 698"/>
                <a:gd name="T96" fmla="*/ 585 w 1353"/>
                <a:gd name="T97" fmla="*/ 16 h 698"/>
                <a:gd name="T98" fmla="*/ 661 w 1353"/>
                <a:gd name="T99" fmla="*/ 4 h 698"/>
                <a:gd name="T100" fmla="*/ 738 w 1353"/>
                <a:gd name="T101" fmla="*/ 0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53" h="698">
                  <a:moveTo>
                    <a:pt x="738" y="0"/>
                  </a:moveTo>
                  <a:lnTo>
                    <a:pt x="814" y="4"/>
                  </a:lnTo>
                  <a:lnTo>
                    <a:pt x="887" y="14"/>
                  </a:lnTo>
                  <a:lnTo>
                    <a:pt x="959" y="33"/>
                  </a:lnTo>
                  <a:lnTo>
                    <a:pt x="1027" y="59"/>
                  </a:lnTo>
                  <a:lnTo>
                    <a:pt x="1093" y="90"/>
                  </a:lnTo>
                  <a:lnTo>
                    <a:pt x="1153" y="127"/>
                  </a:lnTo>
                  <a:lnTo>
                    <a:pt x="1211" y="170"/>
                  </a:lnTo>
                  <a:lnTo>
                    <a:pt x="1263" y="219"/>
                  </a:lnTo>
                  <a:lnTo>
                    <a:pt x="1311" y="272"/>
                  </a:lnTo>
                  <a:lnTo>
                    <a:pt x="1353" y="330"/>
                  </a:lnTo>
                  <a:lnTo>
                    <a:pt x="1233" y="406"/>
                  </a:lnTo>
                  <a:lnTo>
                    <a:pt x="1194" y="355"/>
                  </a:lnTo>
                  <a:lnTo>
                    <a:pt x="1150" y="309"/>
                  </a:lnTo>
                  <a:lnTo>
                    <a:pt x="1102" y="267"/>
                  </a:lnTo>
                  <a:lnTo>
                    <a:pt x="1050" y="230"/>
                  </a:lnTo>
                  <a:lnTo>
                    <a:pt x="993" y="200"/>
                  </a:lnTo>
                  <a:lnTo>
                    <a:pt x="934" y="175"/>
                  </a:lnTo>
                  <a:lnTo>
                    <a:pt x="872" y="157"/>
                  </a:lnTo>
                  <a:lnTo>
                    <a:pt x="806" y="147"/>
                  </a:lnTo>
                  <a:lnTo>
                    <a:pt x="738" y="143"/>
                  </a:lnTo>
                  <a:lnTo>
                    <a:pt x="671" y="147"/>
                  </a:lnTo>
                  <a:lnTo>
                    <a:pt x="607" y="157"/>
                  </a:lnTo>
                  <a:lnTo>
                    <a:pt x="544" y="174"/>
                  </a:lnTo>
                  <a:lnTo>
                    <a:pt x="485" y="198"/>
                  </a:lnTo>
                  <a:lnTo>
                    <a:pt x="430" y="228"/>
                  </a:lnTo>
                  <a:lnTo>
                    <a:pt x="378" y="263"/>
                  </a:lnTo>
                  <a:lnTo>
                    <a:pt x="330" y="304"/>
                  </a:lnTo>
                  <a:lnTo>
                    <a:pt x="286" y="348"/>
                  </a:lnTo>
                  <a:lnTo>
                    <a:pt x="248" y="398"/>
                  </a:lnTo>
                  <a:lnTo>
                    <a:pt x="214" y="452"/>
                  </a:lnTo>
                  <a:lnTo>
                    <a:pt x="187" y="509"/>
                  </a:lnTo>
                  <a:lnTo>
                    <a:pt x="166" y="569"/>
                  </a:lnTo>
                  <a:lnTo>
                    <a:pt x="150" y="632"/>
                  </a:lnTo>
                  <a:lnTo>
                    <a:pt x="142" y="698"/>
                  </a:lnTo>
                  <a:lnTo>
                    <a:pt x="0" y="693"/>
                  </a:lnTo>
                  <a:lnTo>
                    <a:pt x="9" y="617"/>
                  </a:lnTo>
                  <a:lnTo>
                    <a:pt x="25" y="543"/>
                  </a:lnTo>
                  <a:lnTo>
                    <a:pt x="48" y="473"/>
                  </a:lnTo>
                  <a:lnTo>
                    <a:pt x="78" y="405"/>
                  </a:lnTo>
                  <a:lnTo>
                    <a:pt x="115" y="342"/>
                  </a:lnTo>
                  <a:lnTo>
                    <a:pt x="157" y="281"/>
                  </a:lnTo>
                  <a:lnTo>
                    <a:pt x="204" y="226"/>
                  </a:lnTo>
                  <a:lnTo>
                    <a:pt x="258" y="177"/>
                  </a:lnTo>
                  <a:lnTo>
                    <a:pt x="315" y="132"/>
                  </a:lnTo>
                  <a:lnTo>
                    <a:pt x="377" y="93"/>
                  </a:lnTo>
                  <a:lnTo>
                    <a:pt x="443" y="60"/>
                  </a:lnTo>
                  <a:lnTo>
                    <a:pt x="513" y="34"/>
                  </a:lnTo>
                  <a:lnTo>
                    <a:pt x="585" y="16"/>
                  </a:lnTo>
                  <a:lnTo>
                    <a:pt x="661" y="4"/>
                  </a:lnTo>
                  <a:lnTo>
                    <a:pt x="738" y="0"/>
                  </a:lnTo>
                  <a:close/>
                </a:path>
              </a:pathLst>
            </a:custGeom>
            <a:grp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6" name="Rectangle 21"/>
            <p:cNvSpPr>
              <a:spLocks noChangeArrowheads="1"/>
            </p:cNvSpPr>
            <p:nvPr/>
          </p:nvSpPr>
          <p:spPr bwMode="auto">
            <a:xfrm>
              <a:off x="3657353" y="5932912"/>
              <a:ext cx="256032" cy="91440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8" name="Group 17">
            <a:extLst>
              <a:ext uri="{FF2B5EF4-FFF2-40B4-BE49-F238E27FC236}">
                <a16:creationId xmlns:a16="http://schemas.microsoft.com/office/drawing/2014/main" id="{2C58A7FD-431C-42F1-B9E1-EAC60587487E}"/>
              </a:ext>
            </a:extLst>
          </p:cNvPr>
          <p:cNvGrpSpPr/>
          <p:nvPr/>
        </p:nvGrpSpPr>
        <p:grpSpPr>
          <a:xfrm>
            <a:off x="7385561" y="-4542"/>
            <a:ext cx="1806142" cy="1478590"/>
            <a:chOff x="7385561" y="-4542"/>
            <a:chExt cx="1806142" cy="1478590"/>
          </a:xfrm>
        </p:grpSpPr>
        <p:grpSp>
          <p:nvGrpSpPr>
            <p:cNvPr id="16" name="Group 15">
              <a:extLst>
                <a:ext uri="{FF2B5EF4-FFF2-40B4-BE49-F238E27FC236}">
                  <a16:creationId xmlns:a16="http://schemas.microsoft.com/office/drawing/2014/main" id="{6FA695BF-F05A-4A4B-9949-CF751149A3EC}"/>
                </a:ext>
              </a:extLst>
            </p:cNvPr>
            <p:cNvGrpSpPr/>
            <p:nvPr/>
          </p:nvGrpSpPr>
          <p:grpSpPr>
            <a:xfrm>
              <a:off x="7385561" y="362038"/>
              <a:ext cx="1806141" cy="1112010"/>
              <a:chOff x="7385561" y="362038"/>
              <a:chExt cx="1806141" cy="1112010"/>
            </a:xfrm>
          </p:grpSpPr>
          <p:sp>
            <p:nvSpPr>
              <p:cNvPr id="28" name="Freeform 13"/>
              <p:cNvSpPr>
                <a:spLocks/>
              </p:cNvSpPr>
              <p:nvPr/>
            </p:nvSpPr>
            <p:spPr bwMode="auto">
              <a:xfrm>
                <a:off x="8231806" y="362038"/>
                <a:ext cx="959896" cy="709868"/>
              </a:xfrm>
              <a:custGeom>
                <a:avLst/>
                <a:gdLst>
                  <a:gd name="T0" fmla="*/ 402 w 549"/>
                  <a:gd name="T1" fmla="*/ 0 h 406"/>
                  <a:gd name="T2" fmla="*/ 549 w 549"/>
                  <a:gd name="T3" fmla="*/ 0 h 406"/>
                  <a:gd name="T4" fmla="*/ 545 w 549"/>
                  <a:gd name="T5" fmla="*/ 54 h 406"/>
                  <a:gd name="T6" fmla="*/ 533 w 549"/>
                  <a:gd name="T7" fmla="*/ 106 h 406"/>
                  <a:gd name="T8" fmla="*/ 516 w 549"/>
                  <a:gd name="T9" fmla="*/ 156 h 406"/>
                  <a:gd name="T10" fmla="*/ 492 w 549"/>
                  <a:gd name="T11" fmla="*/ 203 h 406"/>
                  <a:gd name="T12" fmla="*/ 462 w 549"/>
                  <a:gd name="T13" fmla="*/ 246 h 406"/>
                  <a:gd name="T14" fmla="*/ 428 w 549"/>
                  <a:gd name="T15" fmla="*/ 286 h 406"/>
                  <a:gd name="T16" fmla="*/ 389 w 549"/>
                  <a:gd name="T17" fmla="*/ 320 h 406"/>
                  <a:gd name="T18" fmla="*/ 346 w 549"/>
                  <a:gd name="T19" fmla="*/ 350 h 406"/>
                  <a:gd name="T20" fmla="*/ 299 w 549"/>
                  <a:gd name="T21" fmla="*/ 373 h 406"/>
                  <a:gd name="T22" fmla="*/ 248 w 549"/>
                  <a:gd name="T23" fmla="*/ 392 h 406"/>
                  <a:gd name="T24" fmla="*/ 195 w 549"/>
                  <a:gd name="T25" fmla="*/ 402 h 406"/>
                  <a:gd name="T26" fmla="*/ 139 w 549"/>
                  <a:gd name="T27" fmla="*/ 406 h 406"/>
                  <a:gd name="T28" fmla="*/ 92 w 549"/>
                  <a:gd name="T29" fmla="*/ 403 h 406"/>
                  <a:gd name="T30" fmla="*/ 45 w 549"/>
                  <a:gd name="T31" fmla="*/ 394 h 406"/>
                  <a:gd name="T32" fmla="*/ 0 w 549"/>
                  <a:gd name="T33" fmla="*/ 381 h 406"/>
                  <a:gd name="T34" fmla="*/ 45 w 549"/>
                  <a:gd name="T35" fmla="*/ 242 h 406"/>
                  <a:gd name="T36" fmla="*/ 75 w 549"/>
                  <a:gd name="T37" fmla="*/ 252 h 406"/>
                  <a:gd name="T38" fmla="*/ 106 w 549"/>
                  <a:gd name="T39" fmla="*/ 258 h 406"/>
                  <a:gd name="T40" fmla="*/ 139 w 549"/>
                  <a:gd name="T41" fmla="*/ 259 h 406"/>
                  <a:gd name="T42" fmla="*/ 182 w 549"/>
                  <a:gd name="T43" fmla="*/ 257 h 406"/>
                  <a:gd name="T44" fmla="*/ 223 w 549"/>
                  <a:gd name="T45" fmla="*/ 246 h 406"/>
                  <a:gd name="T46" fmla="*/ 259 w 549"/>
                  <a:gd name="T47" fmla="*/ 231 h 406"/>
                  <a:gd name="T48" fmla="*/ 295 w 549"/>
                  <a:gd name="T49" fmla="*/ 210 h 406"/>
                  <a:gd name="T50" fmla="*/ 325 w 549"/>
                  <a:gd name="T51" fmla="*/ 183 h 406"/>
                  <a:gd name="T52" fmla="*/ 351 w 549"/>
                  <a:gd name="T53" fmla="*/ 153 h 406"/>
                  <a:gd name="T54" fmla="*/ 373 w 549"/>
                  <a:gd name="T55" fmla="*/ 119 h 406"/>
                  <a:gd name="T56" fmla="*/ 389 w 549"/>
                  <a:gd name="T57" fmla="*/ 81 h 406"/>
                  <a:gd name="T58" fmla="*/ 399 w 549"/>
                  <a:gd name="T59" fmla="*/ 42 h 406"/>
                  <a:gd name="T60" fmla="*/ 402 w 549"/>
                  <a:gd name="T61" fmla="*/ 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9" h="406">
                    <a:moveTo>
                      <a:pt x="402" y="0"/>
                    </a:moveTo>
                    <a:lnTo>
                      <a:pt x="549" y="0"/>
                    </a:lnTo>
                    <a:lnTo>
                      <a:pt x="545" y="54"/>
                    </a:lnTo>
                    <a:lnTo>
                      <a:pt x="533" y="106"/>
                    </a:lnTo>
                    <a:lnTo>
                      <a:pt x="516" y="156"/>
                    </a:lnTo>
                    <a:lnTo>
                      <a:pt x="492" y="203"/>
                    </a:lnTo>
                    <a:lnTo>
                      <a:pt x="462" y="246"/>
                    </a:lnTo>
                    <a:lnTo>
                      <a:pt x="428" y="286"/>
                    </a:lnTo>
                    <a:lnTo>
                      <a:pt x="389" y="320"/>
                    </a:lnTo>
                    <a:lnTo>
                      <a:pt x="346" y="350"/>
                    </a:lnTo>
                    <a:lnTo>
                      <a:pt x="299" y="373"/>
                    </a:lnTo>
                    <a:lnTo>
                      <a:pt x="248" y="392"/>
                    </a:lnTo>
                    <a:lnTo>
                      <a:pt x="195" y="402"/>
                    </a:lnTo>
                    <a:lnTo>
                      <a:pt x="139" y="406"/>
                    </a:lnTo>
                    <a:lnTo>
                      <a:pt x="92" y="403"/>
                    </a:lnTo>
                    <a:lnTo>
                      <a:pt x="45" y="394"/>
                    </a:lnTo>
                    <a:lnTo>
                      <a:pt x="0" y="381"/>
                    </a:lnTo>
                    <a:lnTo>
                      <a:pt x="45" y="242"/>
                    </a:lnTo>
                    <a:lnTo>
                      <a:pt x="75" y="252"/>
                    </a:lnTo>
                    <a:lnTo>
                      <a:pt x="106" y="258"/>
                    </a:lnTo>
                    <a:lnTo>
                      <a:pt x="139" y="259"/>
                    </a:lnTo>
                    <a:lnTo>
                      <a:pt x="182" y="257"/>
                    </a:lnTo>
                    <a:lnTo>
                      <a:pt x="223" y="246"/>
                    </a:lnTo>
                    <a:lnTo>
                      <a:pt x="259" y="231"/>
                    </a:lnTo>
                    <a:lnTo>
                      <a:pt x="295" y="210"/>
                    </a:lnTo>
                    <a:lnTo>
                      <a:pt x="325" y="183"/>
                    </a:lnTo>
                    <a:lnTo>
                      <a:pt x="351" y="153"/>
                    </a:lnTo>
                    <a:lnTo>
                      <a:pt x="373" y="119"/>
                    </a:lnTo>
                    <a:lnTo>
                      <a:pt x="389" y="81"/>
                    </a:lnTo>
                    <a:lnTo>
                      <a:pt x="399" y="42"/>
                    </a:lnTo>
                    <a:lnTo>
                      <a:pt x="402" y="0"/>
                    </a:lnTo>
                    <a:close/>
                  </a:path>
                </a:pathLst>
              </a:custGeom>
              <a:solidFill>
                <a:srgbClr val="FE4A1E"/>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9" name="Freeform 14"/>
              <p:cNvSpPr>
                <a:spLocks noEditPoints="1"/>
              </p:cNvSpPr>
              <p:nvPr/>
            </p:nvSpPr>
            <p:spPr bwMode="auto">
              <a:xfrm>
                <a:off x="7385561" y="751940"/>
                <a:ext cx="940663" cy="722108"/>
              </a:xfrm>
              <a:custGeom>
                <a:avLst/>
                <a:gdLst>
                  <a:gd name="T0" fmla="*/ 0 w 538"/>
                  <a:gd name="T1" fmla="*/ 409 h 413"/>
                  <a:gd name="T2" fmla="*/ 0 w 538"/>
                  <a:gd name="T3" fmla="*/ 409 h 413"/>
                  <a:gd name="T4" fmla="*/ 0 w 538"/>
                  <a:gd name="T5" fmla="*/ 411 h 413"/>
                  <a:gd name="T6" fmla="*/ 0 w 538"/>
                  <a:gd name="T7" fmla="*/ 411 h 413"/>
                  <a:gd name="T8" fmla="*/ 0 w 538"/>
                  <a:gd name="T9" fmla="*/ 409 h 413"/>
                  <a:gd name="T10" fmla="*/ 0 w 538"/>
                  <a:gd name="T11" fmla="*/ 409 h 413"/>
                  <a:gd name="T12" fmla="*/ 410 w 538"/>
                  <a:gd name="T13" fmla="*/ 0 h 413"/>
                  <a:gd name="T14" fmla="*/ 454 w 538"/>
                  <a:gd name="T15" fmla="*/ 2 h 413"/>
                  <a:gd name="T16" fmla="*/ 496 w 538"/>
                  <a:gd name="T17" fmla="*/ 9 h 413"/>
                  <a:gd name="T18" fmla="*/ 538 w 538"/>
                  <a:gd name="T19" fmla="*/ 21 h 413"/>
                  <a:gd name="T20" fmla="*/ 492 w 538"/>
                  <a:gd name="T21" fmla="*/ 159 h 413"/>
                  <a:gd name="T22" fmla="*/ 451 w 538"/>
                  <a:gd name="T23" fmla="*/ 149 h 413"/>
                  <a:gd name="T24" fmla="*/ 410 w 538"/>
                  <a:gd name="T25" fmla="*/ 146 h 413"/>
                  <a:gd name="T26" fmla="*/ 366 w 538"/>
                  <a:gd name="T27" fmla="*/ 150 h 413"/>
                  <a:gd name="T28" fmla="*/ 326 w 538"/>
                  <a:gd name="T29" fmla="*/ 159 h 413"/>
                  <a:gd name="T30" fmla="*/ 288 w 538"/>
                  <a:gd name="T31" fmla="*/ 176 h 413"/>
                  <a:gd name="T32" fmla="*/ 254 w 538"/>
                  <a:gd name="T33" fmla="*/ 197 h 413"/>
                  <a:gd name="T34" fmla="*/ 222 w 538"/>
                  <a:gd name="T35" fmla="*/ 224 h 413"/>
                  <a:gd name="T36" fmla="*/ 196 w 538"/>
                  <a:gd name="T37" fmla="*/ 255 h 413"/>
                  <a:gd name="T38" fmla="*/ 175 w 538"/>
                  <a:gd name="T39" fmla="*/ 289 h 413"/>
                  <a:gd name="T40" fmla="*/ 159 w 538"/>
                  <a:gd name="T41" fmla="*/ 327 h 413"/>
                  <a:gd name="T42" fmla="*/ 149 w 538"/>
                  <a:gd name="T43" fmla="*/ 368 h 413"/>
                  <a:gd name="T44" fmla="*/ 145 w 538"/>
                  <a:gd name="T45" fmla="*/ 409 h 413"/>
                  <a:gd name="T46" fmla="*/ 145 w 538"/>
                  <a:gd name="T47" fmla="*/ 411 h 413"/>
                  <a:gd name="T48" fmla="*/ 145 w 538"/>
                  <a:gd name="T49" fmla="*/ 413 h 413"/>
                  <a:gd name="T50" fmla="*/ 0 w 538"/>
                  <a:gd name="T51" fmla="*/ 413 h 413"/>
                  <a:gd name="T52" fmla="*/ 0 w 538"/>
                  <a:gd name="T53" fmla="*/ 411 h 413"/>
                  <a:gd name="T54" fmla="*/ 0 w 538"/>
                  <a:gd name="T55" fmla="*/ 409 h 413"/>
                  <a:gd name="T56" fmla="*/ 4 w 538"/>
                  <a:gd name="T57" fmla="*/ 354 h 413"/>
                  <a:gd name="T58" fmla="*/ 14 w 538"/>
                  <a:gd name="T59" fmla="*/ 302 h 413"/>
                  <a:gd name="T60" fmla="*/ 32 w 538"/>
                  <a:gd name="T61" fmla="*/ 251 h 413"/>
                  <a:gd name="T62" fmla="*/ 56 w 538"/>
                  <a:gd name="T63" fmla="*/ 204 h 413"/>
                  <a:gd name="T64" fmla="*/ 85 w 538"/>
                  <a:gd name="T65" fmla="*/ 159 h 413"/>
                  <a:gd name="T66" fmla="*/ 120 w 538"/>
                  <a:gd name="T67" fmla="*/ 120 h 413"/>
                  <a:gd name="T68" fmla="*/ 159 w 538"/>
                  <a:gd name="T69" fmla="*/ 86 h 413"/>
                  <a:gd name="T70" fmla="*/ 203 w 538"/>
                  <a:gd name="T71" fmla="*/ 56 h 413"/>
                  <a:gd name="T72" fmla="*/ 250 w 538"/>
                  <a:gd name="T73" fmla="*/ 32 h 413"/>
                  <a:gd name="T74" fmla="*/ 300 w 538"/>
                  <a:gd name="T75" fmla="*/ 14 h 413"/>
                  <a:gd name="T76" fmla="*/ 353 w 538"/>
                  <a:gd name="T77" fmla="*/ 4 h 413"/>
                  <a:gd name="T78" fmla="*/ 410 w 538"/>
                  <a:gd name="T79" fmla="*/ 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38" h="413">
                    <a:moveTo>
                      <a:pt x="0" y="409"/>
                    </a:moveTo>
                    <a:lnTo>
                      <a:pt x="0" y="409"/>
                    </a:lnTo>
                    <a:lnTo>
                      <a:pt x="0" y="411"/>
                    </a:lnTo>
                    <a:lnTo>
                      <a:pt x="0" y="411"/>
                    </a:lnTo>
                    <a:lnTo>
                      <a:pt x="0" y="409"/>
                    </a:lnTo>
                    <a:lnTo>
                      <a:pt x="0" y="409"/>
                    </a:lnTo>
                    <a:close/>
                    <a:moveTo>
                      <a:pt x="410" y="0"/>
                    </a:moveTo>
                    <a:lnTo>
                      <a:pt x="454" y="2"/>
                    </a:lnTo>
                    <a:lnTo>
                      <a:pt x="496" y="9"/>
                    </a:lnTo>
                    <a:lnTo>
                      <a:pt x="538" y="21"/>
                    </a:lnTo>
                    <a:lnTo>
                      <a:pt x="492" y="159"/>
                    </a:lnTo>
                    <a:lnTo>
                      <a:pt x="451" y="149"/>
                    </a:lnTo>
                    <a:lnTo>
                      <a:pt x="410" y="146"/>
                    </a:lnTo>
                    <a:lnTo>
                      <a:pt x="366" y="150"/>
                    </a:lnTo>
                    <a:lnTo>
                      <a:pt x="326" y="159"/>
                    </a:lnTo>
                    <a:lnTo>
                      <a:pt x="288" y="176"/>
                    </a:lnTo>
                    <a:lnTo>
                      <a:pt x="254" y="197"/>
                    </a:lnTo>
                    <a:lnTo>
                      <a:pt x="222" y="224"/>
                    </a:lnTo>
                    <a:lnTo>
                      <a:pt x="196" y="255"/>
                    </a:lnTo>
                    <a:lnTo>
                      <a:pt x="175" y="289"/>
                    </a:lnTo>
                    <a:lnTo>
                      <a:pt x="159" y="327"/>
                    </a:lnTo>
                    <a:lnTo>
                      <a:pt x="149" y="368"/>
                    </a:lnTo>
                    <a:lnTo>
                      <a:pt x="145" y="409"/>
                    </a:lnTo>
                    <a:lnTo>
                      <a:pt x="145" y="411"/>
                    </a:lnTo>
                    <a:lnTo>
                      <a:pt x="145" y="413"/>
                    </a:lnTo>
                    <a:lnTo>
                      <a:pt x="0" y="413"/>
                    </a:lnTo>
                    <a:lnTo>
                      <a:pt x="0" y="411"/>
                    </a:lnTo>
                    <a:lnTo>
                      <a:pt x="0" y="409"/>
                    </a:lnTo>
                    <a:lnTo>
                      <a:pt x="4" y="354"/>
                    </a:lnTo>
                    <a:lnTo>
                      <a:pt x="14" y="302"/>
                    </a:lnTo>
                    <a:lnTo>
                      <a:pt x="32" y="251"/>
                    </a:lnTo>
                    <a:lnTo>
                      <a:pt x="56" y="204"/>
                    </a:lnTo>
                    <a:lnTo>
                      <a:pt x="85" y="159"/>
                    </a:lnTo>
                    <a:lnTo>
                      <a:pt x="120" y="120"/>
                    </a:lnTo>
                    <a:lnTo>
                      <a:pt x="159" y="86"/>
                    </a:lnTo>
                    <a:lnTo>
                      <a:pt x="203" y="56"/>
                    </a:lnTo>
                    <a:lnTo>
                      <a:pt x="250" y="32"/>
                    </a:lnTo>
                    <a:lnTo>
                      <a:pt x="300" y="14"/>
                    </a:lnTo>
                    <a:lnTo>
                      <a:pt x="353" y="4"/>
                    </a:lnTo>
                    <a:lnTo>
                      <a:pt x="410" y="0"/>
                    </a:lnTo>
                    <a:close/>
                  </a:path>
                </a:pathLst>
              </a:custGeom>
              <a:solidFill>
                <a:srgbClr val="FE4A1E"/>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sp>
          <p:nvSpPr>
            <p:cNvPr id="37" name="Rectangle 22"/>
            <p:cNvSpPr>
              <a:spLocks noChangeArrowheads="1"/>
            </p:cNvSpPr>
            <p:nvPr/>
          </p:nvSpPr>
          <p:spPr bwMode="auto">
            <a:xfrm>
              <a:off x="8934682" y="-4542"/>
              <a:ext cx="257021" cy="365760"/>
            </a:xfrm>
            <a:prstGeom prst="rect">
              <a:avLst/>
            </a:prstGeom>
            <a:solidFill>
              <a:srgbClr val="FE4A1E"/>
            </a:solid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sp>
        <p:nvSpPr>
          <p:cNvPr id="15" name="Freeform 8"/>
          <p:cNvSpPr>
            <a:spLocks/>
          </p:cNvSpPr>
          <p:nvPr/>
        </p:nvSpPr>
        <p:spPr bwMode="auto">
          <a:xfrm>
            <a:off x="4456921" y="1974100"/>
            <a:ext cx="732599" cy="734347"/>
          </a:xfrm>
          <a:custGeom>
            <a:avLst/>
            <a:gdLst>
              <a:gd name="T0" fmla="*/ 210 w 419"/>
              <a:gd name="T1" fmla="*/ 0 h 420"/>
              <a:gd name="T2" fmla="*/ 248 w 419"/>
              <a:gd name="T3" fmla="*/ 4 h 420"/>
              <a:gd name="T4" fmla="*/ 283 w 419"/>
              <a:gd name="T5" fmla="*/ 13 h 420"/>
              <a:gd name="T6" fmla="*/ 316 w 419"/>
              <a:gd name="T7" fmla="*/ 29 h 420"/>
              <a:gd name="T8" fmla="*/ 345 w 419"/>
              <a:gd name="T9" fmla="*/ 50 h 420"/>
              <a:gd name="T10" fmla="*/ 370 w 419"/>
              <a:gd name="T11" fmla="*/ 74 h 420"/>
              <a:gd name="T12" fmla="*/ 390 w 419"/>
              <a:gd name="T13" fmla="*/ 103 h 420"/>
              <a:gd name="T14" fmla="*/ 406 w 419"/>
              <a:gd name="T15" fmla="*/ 136 h 420"/>
              <a:gd name="T16" fmla="*/ 415 w 419"/>
              <a:gd name="T17" fmla="*/ 173 h 420"/>
              <a:gd name="T18" fmla="*/ 419 w 419"/>
              <a:gd name="T19" fmla="*/ 209 h 420"/>
              <a:gd name="T20" fmla="*/ 415 w 419"/>
              <a:gd name="T21" fmla="*/ 247 h 420"/>
              <a:gd name="T22" fmla="*/ 406 w 419"/>
              <a:gd name="T23" fmla="*/ 283 h 420"/>
              <a:gd name="T24" fmla="*/ 390 w 419"/>
              <a:gd name="T25" fmla="*/ 315 h 420"/>
              <a:gd name="T26" fmla="*/ 370 w 419"/>
              <a:gd name="T27" fmla="*/ 345 h 420"/>
              <a:gd name="T28" fmla="*/ 345 w 419"/>
              <a:gd name="T29" fmla="*/ 370 h 420"/>
              <a:gd name="T30" fmla="*/ 316 w 419"/>
              <a:gd name="T31" fmla="*/ 391 h 420"/>
              <a:gd name="T32" fmla="*/ 283 w 419"/>
              <a:gd name="T33" fmla="*/ 407 h 420"/>
              <a:gd name="T34" fmla="*/ 248 w 419"/>
              <a:gd name="T35" fmla="*/ 416 h 420"/>
              <a:gd name="T36" fmla="*/ 210 w 419"/>
              <a:gd name="T37" fmla="*/ 420 h 420"/>
              <a:gd name="T38" fmla="*/ 172 w 419"/>
              <a:gd name="T39" fmla="*/ 416 h 420"/>
              <a:gd name="T40" fmla="*/ 137 w 419"/>
              <a:gd name="T41" fmla="*/ 407 h 420"/>
              <a:gd name="T42" fmla="*/ 104 w 419"/>
              <a:gd name="T43" fmla="*/ 391 h 420"/>
              <a:gd name="T44" fmla="*/ 75 w 419"/>
              <a:gd name="T45" fmla="*/ 370 h 420"/>
              <a:gd name="T46" fmla="*/ 49 w 419"/>
              <a:gd name="T47" fmla="*/ 345 h 420"/>
              <a:gd name="T48" fmla="*/ 28 w 419"/>
              <a:gd name="T49" fmla="*/ 315 h 420"/>
              <a:gd name="T50" fmla="*/ 13 w 419"/>
              <a:gd name="T51" fmla="*/ 283 h 420"/>
              <a:gd name="T52" fmla="*/ 3 w 419"/>
              <a:gd name="T53" fmla="*/ 247 h 420"/>
              <a:gd name="T54" fmla="*/ 0 w 419"/>
              <a:gd name="T55" fmla="*/ 209 h 420"/>
              <a:gd name="T56" fmla="*/ 3 w 419"/>
              <a:gd name="T57" fmla="*/ 173 h 420"/>
              <a:gd name="T58" fmla="*/ 13 w 419"/>
              <a:gd name="T59" fmla="*/ 136 h 420"/>
              <a:gd name="T60" fmla="*/ 28 w 419"/>
              <a:gd name="T61" fmla="*/ 103 h 420"/>
              <a:gd name="T62" fmla="*/ 49 w 419"/>
              <a:gd name="T63" fmla="*/ 74 h 420"/>
              <a:gd name="T64" fmla="*/ 75 w 419"/>
              <a:gd name="T65" fmla="*/ 50 h 420"/>
              <a:gd name="T66" fmla="*/ 104 w 419"/>
              <a:gd name="T67" fmla="*/ 29 h 420"/>
              <a:gd name="T68" fmla="*/ 137 w 419"/>
              <a:gd name="T69" fmla="*/ 13 h 420"/>
              <a:gd name="T70" fmla="*/ 172 w 419"/>
              <a:gd name="T71" fmla="*/ 4 h 420"/>
              <a:gd name="T72" fmla="*/ 210 w 419"/>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20">
                <a:moveTo>
                  <a:pt x="210" y="0"/>
                </a:moveTo>
                <a:lnTo>
                  <a:pt x="248" y="4"/>
                </a:lnTo>
                <a:lnTo>
                  <a:pt x="283" y="13"/>
                </a:lnTo>
                <a:lnTo>
                  <a:pt x="316" y="29"/>
                </a:lnTo>
                <a:lnTo>
                  <a:pt x="345" y="50"/>
                </a:lnTo>
                <a:lnTo>
                  <a:pt x="370" y="74"/>
                </a:lnTo>
                <a:lnTo>
                  <a:pt x="390" y="103"/>
                </a:lnTo>
                <a:lnTo>
                  <a:pt x="406" y="136"/>
                </a:lnTo>
                <a:lnTo>
                  <a:pt x="415" y="173"/>
                </a:lnTo>
                <a:lnTo>
                  <a:pt x="419" y="209"/>
                </a:lnTo>
                <a:lnTo>
                  <a:pt x="415" y="247"/>
                </a:lnTo>
                <a:lnTo>
                  <a:pt x="406" y="283"/>
                </a:lnTo>
                <a:lnTo>
                  <a:pt x="390" y="315"/>
                </a:lnTo>
                <a:lnTo>
                  <a:pt x="370" y="345"/>
                </a:lnTo>
                <a:lnTo>
                  <a:pt x="345" y="370"/>
                </a:lnTo>
                <a:lnTo>
                  <a:pt x="316" y="391"/>
                </a:lnTo>
                <a:lnTo>
                  <a:pt x="283" y="407"/>
                </a:lnTo>
                <a:lnTo>
                  <a:pt x="248" y="416"/>
                </a:lnTo>
                <a:lnTo>
                  <a:pt x="210" y="420"/>
                </a:lnTo>
                <a:lnTo>
                  <a:pt x="172" y="416"/>
                </a:lnTo>
                <a:lnTo>
                  <a:pt x="137" y="407"/>
                </a:lnTo>
                <a:lnTo>
                  <a:pt x="104" y="391"/>
                </a:lnTo>
                <a:lnTo>
                  <a:pt x="75" y="370"/>
                </a:lnTo>
                <a:lnTo>
                  <a:pt x="49" y="345"/>
                </a:lnTo>
                <a:lnTo>
                  <a:pt x="28" y="315"/>
                </a:lnTo>
                <a:lnTo>
                  <a:pt x="13" y="283"/>
                </a:lnTo>
                <a:lnTo>
                  <a:pt x="3" y="247"/>
                </a:lnTo>
                <a:lnTo>
                  <a:pt x="0" y="209"/>
                </a:lnTo>
                <a:lnTo>
                  <a:pt x="3" y="173"/>
                </a:lnTo>
                <a:lnTo>
                  <a:pt x="13" y="136"/>
                </a:lnTo>
                <a:lnTo>
                  <a:pt x="28" y="103"/>
                </a:lnTo>
                <a:lnTo>
                  <a:pt x="49" y="74"/>
                </a:lnTo>
                <a:lnTo>
                  <a:pt x="75" y="50"/>
                </a:lnTo>
                <a:lnTo>
                  <a:pt x="104" y="29"/>
                </a:lnTo>
                <a:lnTo>
                  <a:pt x="137" y="13"/>
                </a:lnTo>
                <a:lnTo>
                  <a:pt x="172" y="4"/>
                </a:lnTo>
                <a:lnTo>
                  <a:pt x="210" y="0"/>
                </a:lnTo>
                <a:close/>
              </a:path>
            </a:pathLst>
          </a:custGeom>
          <a:solidFill>
            <a:srgbClr val="5C9AD3"/>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2" name="Freeform 9"/>
          <p:cNvSpPr>
            <a:spLocks/>
          </p:cNvSpPr>
          <p:nvPr/>
        </p:nvSpPr>
        <p:spPr bwMode="auto">
          <a:xfrm>
            <a:off x="4528605" y="3150803"/>
            <a:ext cx="755328" cy="751831"/>
          </a:xfrm>
          <a:custGeom>
            <a:avLst/>
            <a:gdLst>
              <a:gd name="T0" fmla="*/ 216 w 432"/>
              <a:gd name="T1" fmla="*/ 0 h 430"/>
              <a:gd name="T2" fmla="*/ 255 w 432"/>
              <a:gd name="T3" fmla="*/ 2 h 430"/>
              <a:gd name="T4" fmla="*/ 292 w 432"/>
              <a:gd name="T5" fmla="*/ 13 h 430"/>
              <a:gd name="T6" fmla="*/ 325 w 432"/>
              <a:gd name="T7" fmla="*/ 28 h 430"/>
              <a:gd name="T8" fmla="*/ 355 w 432"/>
              <a:gd name="T9" fmla="*/ 49 h 430"/>
              <a:gd name="T10" fmla="*/ 381 w 432"/>
              <a:gd name="T11" fmla="*/ 76 h 430"/>
              <a:gd name="T12" fmla="*/ 402 w 432"/>
              <a:gd name="T13" fmla="*/ 106 h 430"/>
              <a:gd name="T14" fmla="*/ 419 w 432"/>
              <a:gd name="T15" fmla="*/ 140 h 430"/>
              <a:gd name="T16" fmla="*/ 428 w 432"/>
              <a:gd name="T17" fmla="*/ 176 h 430"/>
              <a:gd name="T18" fmla="*/ 432 w 432"/>
              <a:gd name="T19" fmla="*/ 216 h 430"/>
              <a:gd name="T20" fmla="*/ 428 w 432"/>
              <a:gd name="T21" fmla="*/ 254 h 430"/>
              <a:gd name="T22" fmla="*/ 419 w 432"/>
              <a:gd name="T23" fmla="*/ 290 h 430"/>
              <a:gd name="T24" fmla="*/ 402 w 432"/>
              <a:gd name="T25" fmla="*/ 324 h 430"/>
              <a:gd name="T26" fmla="*/ 381 w 432"/>
              <a:gd name="T27" fmla="*/ 354 h 430"/>
              <a:gd name="T28" fmla="*/ 355 w 432"/>
              <a:gd name="T29" fmla="*/ 381 h 430"/>
              <a:gd name="T30" fmla="*/ 325 w 432"/>
              <a:gd name="T31" fmla="*/ 402 h 430"/>
              <a:gd name="T32" fmla="*/ 292 w 432"/>
              <a:gd name="T33" fmla="*/ 417 h 430"/>
              <a:gd name="T34" fmla="*/ 255 w 432"/>
              <a:gd name="T35" fmla="*/ 428 h 430"/>
              <a:gd name="T36" fmla="*/ 216 w 432"/>
              <a:gd name="T37" fmla="*/ 430 h 430"/>
              <a:gd name="T38" fmla="*/ 177 w 432"/>
              <a:gd name="T39" fmla="*/ 428 h 430"/>
              <a:gd name="T40" fmla="*/ 141 w 432"/>
              <a:gd name="T41" fmla="*/ 417 h 430"/>
              <a:gd name="T42" fmla="*/ 107 w 432"/>
              <a:gd name="T43" fmla="*/ 402 h 430"/>
              <a:gd name="T44" fmla="*/ 77 w 432"/>
              <a:gd name="T45" fmla="*/ 381 h 430"/>
              <a:gd name="T46" fmla="*/ 51 w 432"/>
              <a:gd name="T47" fmla="*/ 354 h 430"/>
              <a:gd name="T48" fmla="*/ 30 w 432"/>
              <a:gd name="T49" fmla="*/ 324 h 430"/>
              <a:gd name="T50" fmla="*/ 14 w 432"/>
              <a:gd name="T51" fmla="*/ 290 h 430"/>
              <a:gd name="T52" fmla="*/ 4 w 432"/>
              <a:gd name="T53" fmla="*/ 254 h 430"/>
              <a:gd name="T54" fmla="*/ 0 w 432"/>
              <a:gd name="T55" fmla="*/ 216 h 430"/>
              <a:gd name="T56" fmla="*/ 4 w 432"/>
              <a:gd name="T57" fmla="*/ 176 h 430"/>
              <a:gd name="T58" fmla="*/ 14 w 432"/>
              <a:gd name="T59" fmla="*/ 140 h 430"/>
              <a:gd name="T60" fmla="*/ 30 w 432"/>
              <a:gd name="T61" fmla="*/ 106 h 430"/>
              <a:gd name="T62" fmla="*/ 51 w 432"/>
              <a:gd name="T63" fmla="*/ 76 h 430"/>
              <a:gd name="T64" fmla="*/ 77 w 432"/>
              <a:gd name="T65" fmla="*/ 49 h 430"/>
              <a:gd name="T66" fmla="*/ 107 w 432"/>
              <a:gd name="T67" fmla="*/ 28 h 430"/>
              <a:gd name="T68" fmla="*/ 141 w 432"/>
              <a:gd name="T69" fmla="*/ 13 h 430"/>
              <a:gd name="T70" fmla="*/ 177 w 432"/>
              <a:gd name="T71" fmla="*/ 2 h 430"/>
              <a:gd name="T72" fmla="*/ 216 w 432"/>
              <a:gd name="T73"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2" h="430">
                <a:moveTo>
                  <a:pt x="216" y="0"/>
                </a:moveTo>
                <a:lnTo>
                  <a:pt x="255" y="2"/>
                </a:lnTo>
                <a:lnTo>
                  <a:pt x="292" y="13"/>
                </a:lnTo>
                <a:lnTo>
                  <a:pt x="325" y="28"/>
                </a:lnTo>
                <a:lnTo>
                  <a:pt x="355" y="49"/>
                </a:lnTo>
                <a:lnTo>
                  <a:pt x="381" y="76"/>
                </a:lnTo>
                <a:lnTo>
                  <a:pt x="402" y="106"/>
                </a:lnTo>
                <a:lnTo>
                  <a:pt x="419" y="140"/>
                </a:lnTo>
                <a:lnTo>
                  <a:pt x="428" y="176"/>
                </a:lnTo>
                <a:lnTo>
                  <a:pt x="432" y="216"/>
                </a:lnTo>
                <a:lnTo>
                  <a:pt x="428" y="254"/>
                </a:lnTo>
                <a:lnTo>
                  <a:pt x="419" y="290"/>
                </a:lnTo>
                <a:lnTo>
                  <a:pt x="402" y="324"/>
                </a:lnTo>
                <a:lnTo>
                  <a:pt x="381" y="354"/>
                </a:lnTo>
                <a:lnTo>
                  <a:pt x="355" y="381"/>
                </a:lnTo>
                <a:lnTo>
                  <a:pt x="325" y="402"/>
                </a:lnTo>
                <a:lnTo>
                  <a:pt x="292" y="417"/>
                </a:lnTo>
                <a:lnTo>
                  <a:pt x="255" y="428"/>
                </a:lnTo>
                <a:lnTo>
                  <a:pt x="216" y="430"/>
                </a:lnTo>
                <a:lnTo>
                  <a:pt x="177" y="428"/>
                </a:lnTo>
                <a:lnTo>
                  <a:pt x="141" y="417"/>
                </a:lnTo>
                <a:lnTo>
                  <a:pt x="107" y="402"/>
                </a:lnTo>
                <a:lnTo>
                  <a:pt x="77" y="381"/>
                </a:lnTo>
                <a:lnTo>
                  <a:pt x="51" y="354"/>
                </a:lnTo>
                <a:lnTo>
                  <a:pt x="30" y="324"/>
                </a:lnTo>
                <a:lnTo>
                  <a:pt x="14" y="290"/>
                </a:lnTo>
                <a:lnTo>
                  <a:pt x="4" y="254"/>
                </a:lnTo>
                <a:lnTo>
                  <a:pt x="0" y="216"/>
                </a:lnTo>
                <a:lnTo>
                  <a:pt x="4" y="176"/>
                </a:lnTo>
                <a:lnTo>
                  <a:pt x="14" y="140"/>
                </a:lnTo>
                <a:lnTo>
                  <a:pt x="30" y="106"/>
                </a:lnTo>
                <a:lnTo>
                  <a:pt x="51" y="76"/>
                </a:lnTo>
                <a:lnTo>
                  <a:pt x="77" y="49"/>
                </a:lnTo>
                <a:lnTo>
                  <a:pt x="107" y="28"/>
                </a:lnTo>
                <a:lnTo>
                  <a:pt x="141" y="13"/>
                </a:lnTo>
                <a:lnTo>
                  <a:pt x="177" y="2"/>
                </a:lnTo>
                <a:lnTo>
                  <a:pt x="216" y="0"/>
                </a:lnTo>
                <a:close/>
              </a:path>
            </a:pathLst>
          </a:custGeom>
          <a:solidFill>
            <a:srgbClr val="44546B"/>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6"/>
          <p:cNvSpPr>
            <a:spLocks/>
          </p:cNvSpPr>
          <p:nvPr/>
        </p:nvSpPr>
        <p:spPr bwMode="auto">
          <a:xfrm>
            <a:off x="5408070" y="533385"/>
            <a:ext cx="1867337" cy="1865590"/>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6" name="Freeform 11"/>
          <p:cNvSpPr>
            <a:spLocks/>
          </p:cNvSpPr>
          <p:nvPr/>
        </p:nvSpPr>
        <p:spPr bwMode="auto">
          <a:xfrm>
            <a:off x="6027021" y="4657963"/>
            <a:ext cx="732599" cy="732599"/>
          </a:xfrm>
          <a:custGeom>
            <a:avLst/>
            <a:gdLst>
              <a:gd name="T0" fmla="*/ 210 w 419"/>
              <a:gd name="T1" fmla="*/ 0 h 419"/>
              <a:gd name="T2" fmla="*/ 248 w 419"/>
              <a:gd name="T3" fmla="*/ 3 h 419"/>
              <a:gd name="T4" fmla="*/ 283 w 419"/>
              <a:gd name="T5" fmla="*/ 13 h 419"/>
              <a:gd name="T6" fmla="*/ 316 w 419"/>
              <a:gd name="T7" fmla="*/ 29 h 419"/>
              <a:gd name="T8" fmla="*/ 345 w 419"/>
              <a:gd name="T9" fmla="*/ 50 h 419"/>
              <a:gd name="T10" fmla="*/ 371 w 419"/>
              <a:gd name="T11" fmla="*/ 75 h 419"/>
              <a:gd name="T12" fmla="*/ 391 w 419"/>
              <a:gd name="T13" fmla="*/ 104 h 419"/>
              <a:gd name="T14" fmla="*/ 406 w 419"/>
              <a:gd name="T15" fmla="*/ 136 h 419"/>
              <a:gd name="T16" fmla="*/ 417 w 419"/>
              <a:gd name="T17" fmla="*/ 172 h 419"/>
              <a:gd name="T18" fmla="*/ 419 w 419"/>
              <a:gd name="T19" fmla="*/ 210 h 419"/>
              <a:gd name="T20" fmla="*/ 417 w 419"/>
              <a:gd name="T21" fmla="*/ 248 h 419"/>
              <a:gd name="T22" fmla="*/ 406 w 419"/>
              <a:gd name="T23" fmla="*/ 283 h 419"/>
              <a:gd name="T24" fmla="*/ 391 w 419"/>
              <a:gd name="T25" fmla="*/ 316 h 419"/>
              <a:gd name="T26" fmla="*/ 371 w 419"/>
              <a:gd name="T27" fmla="*/ 345 h 419"/>
              <a:gd name="T28" fmla="*/ 345 w 419"/>
              <a:gd name="T29" fmla="*/ 371 h 419"/>
              <a:gd name="T30" fmla="*/ 316 w 419"/>
              <a:gd name="T31" fmla="*/ 390 h 419"/>
              <a:gd name="T32" fmla="*/ 283 w 419"/>
              <a:gd name="T33" fmla="*/ 406 h 419"/>
              <a:gd name="T34" fmla="*/ 248 w 419"/>
              <a:gd name="T35" fmla="*/ 417 h 419"/>
              <a:gd name="T36" fmla="*/ 210 w 419"/>
              <a:gd name="T37" fmla="*/ 419 h 419"/>
              <a:gd name="T38" fmla="*/ 172 w 419"/>
              <a:gd name="T39" fmla="*/ 417 h 419"/>
              <a:gd name="T40" fmla="*/ 137 w 419"/>
              <a:gd name="T41" fmla="*/ 406 h 419"/>
              <a:gd name="T42" fmla="*/ 104 w 419"/>
              <a:gd name="T43" fmla="*/ 390 h 419"/>
              <a:gd name="T44" fmla="*/ 75 w 419"/>
              <a:gd name="T45" fmla="*/ 371 h 419"/>
              <a:gd name="T46" fmla="*/ 50 w 419"/>
              <a:gd name="T47" fmla="*/ 345 h 419"/>
              <a:gd name="T48" fmla="*/ 29 w 419"/>
              <a:gd name="T49" fmla="*/ 316 h 419"/>
              <a:gd name="T50" fmla="*/ 14 w 419"/>
              <a:gd name="T51" fmla="*/ 283 h 419"/>
              <a:gd name="T52" fmla="*/ 3 w 419"/>
              <a:gd name="T53" fmla="*/ 248 h 419"/>
              <a:gd name="T54" fmla="*/ 0 w 419"/>
              <a:gd name="T55" fmla="*/ 210 h 419"/>
              <a:gd name="T56" fmla="*/ 3 w 419"/>
              <a:gd name="T57" fmla="*/ 172 h 419"/>
              <a:gd name="T58" fmla="*/ 14 w 419"/>
              <a:gd name="T59" fmla="*/ 136 h 419"/>
              <a:gd name="T60" fmla="*/ 29 w 419"/>
              <a:gd name="T61" fmla="*/ 104 h 419"/>
              <a:gd name="T62" fmla="*/ 50 w 419"/>
              <a:gd name="T63" fmla="*/ 75 h 419"/>
              <a:gd name="T64" fmla="*/ 75 w 419"/>
              <a:gd name="T65" fmla="*/ 50 h 419"/>
              <a:gd name="T66" fmla="*/ 104 w 419"/>
              <a:gd name="T67" fmla="*/ 29 h 419"/>
              <a:gd name="T68" fmla="*/ 137 w 419"/>
              <a:gd name="T69" fmla="*/ 13 h 419"/>
              <a:gd name="T70" fmla="*/ 172 w 419"/>
              <a:gd name="T71" fmla="*/ 3 h 419"/>
              <a:gd name="T72" fmla="*/ 210 w 419"/>
              <a:gd name="T73"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19">
                <a:moveTo>
                  <a:pt x="210" y="0"/>
                </a:moveTo>
                <a:lnTo>
                  <a:pt x="248" y="3"/>
                </a:lnTo>
                <a:lnTo>
                  <a:pt x="283" y="13"/>
                </a:lnTo>
                <a:lnTo>
                  <a:pt x="316" y="29"/>
                </a:lnTo>
                <a:lnTo>
                  <a:pt x="345" y="50"/>
                </a:lnTo>
                <a:lnTo>
                  <a:pt x="371" y="75"/>
                </a:lnTo>
                <a:lnTo>
                  <a:pt x="391" y="104"/>
                </a:lnTo>
                <a:lnTo>
                  <a:pt x="406" y="136"/>
                </a:lnTo>
                <a:lnTo>
                  <a:pt x="417" y="172"/>
                </a:lnTo>
                <a:lnTo>
                  <a:pt x="419" y="210"/>
                </a:lnTo>
                <a:lnTo>
                  <a:pt x="417" y="248"/>
                </a:lnTo>
                <a:lnTo>
                  <a:pt x="406" y="283"/>
                </a:lnTo>
                <a:lnTo>
                  <a:pt x="391" y="316"/>
                </a:lnTo>
                <a:lnTo>
                  <a:pt x="371" y="345"/>
                </a:lnTo>
                <a:lnTo>
                  <a:pt x="345" y="371"/>
                </a:lnTo>
                <a:lnTo>
                  <a:pt x="316" y="390"/>
                </a:lnTo>
                <a:lnTo>
                  <a:pt x="283" y="406"/>
                </a:lnTo>
                <a:lnTo>
                  <a:pt x="248" y="417"/>
                </a:lnTo>
                <a:lnTo>
                  <a:pt x="210" y="419"/>
                </a:lnTo>
                <a:lnTo>
                  <a:pt x="172" y="417"/>
                </a:lnTo>
                <a:lnTo>
                  <a:pt x="137" y="406"/>
                </a:lnTo>
                <a:lnTo>
                  <a:pt x="104" y="390"/>
                </a:lnTo>
                <a:lnTo>
                  <a:pt x="75" y="371"/>
                </a:lnTo>
                <a:lnTo>
                  <a:pt x="50" y="345"/>
                </a:lnTo>
                <a:lnTo>
                  <a:pt x="29" y="316"/>
                </a:lnTo>
                <a:lnTo>
                  <a:pt x="14" y="283"/>
                </a:lnTo>
                <a:lnTo>
                  <a:pt x="3" y="248"/>
                </a:lnTo>
                <a:lnTo>
                  <a:pt x="0" y="210"/>
                </a:lnTo>
                <a:lnTo>
                  <a:pt x="3" y="172"/>
                </a:lnTo>
                <a:lnTo>
                  <a:pt x="14" y="136"/>
                </a:lnTo>
                <a:lnTo>
                  <a:pt x="29" y="104"/>
                </a:lnTo>
                <a:lnTo>
                  <a:pt x="50" y="75"/>
                </a:lnTo>
                <a:lnTo>
                  <a:pt x="75" y="50"/>
                </a:lnTo>
                <a:lnTo>
                  <a:pt x="104" y="29"/>
                </a:lnTo>
                <a:lnTo>
                  <a:pt x="137" y="13"/>
                </a:lnTo>
                <a:lnTo>
                  <a:pt x="172" y="3"/>
                </a:lnTo>
                <a:lnTo>
                  <a:pt x="210" y="0"/>
                </a:lnTo>
                <a:close/>
              </a:path>
            </a:pathLst>
          </a:custGeom>
          <a:solidFill>
            <a:srgbClr val="939393"/>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7" name="Freeform 12"/>
          <p:cNvSpPr>
            <a:spLocks/>
          </p:cNvSpPr>
          <p:nvPr/>
        </p:nvSpPr>
        <p:spPr bwMode="auto">
          <a:xfrm>
            <a:off x="4025053" y="5112556"/>
            <a:ext cx="1867337" cy="1863840"/>
          </a:xfrm>
          <a:custGeom>
            <a:avLst/>
            <a:gdLst>
              <a:gd name="T0" fmla="*/ 534 w 1068"/>
              <a:gd name="T1" fmla="*/ 0 h 1066"/>
              <a:gd name="T2" fmla="*/ 601 w 1068"/>
              <a:gd name="T3" fmla="*/ 3 h 1066"/>
              <a:gd name="T4" fmla="*/ 665 w 1068"/>
              <a:gd name="T5" fmla="*/ 15 h 1066"/>
              <a:gd name="T6" fmla="*/ 727 w 1068"/>
              <a:gd name="T7" fmla="*/ 35 h 1066"/>
              <a:gd name="T8" fmla="*/ 785 w 1068"/>
              <a:gd name="T9" fmla="*/ 61 h 1066"/>
              <a:gd name="T10" fmla="*/ 839 w 1068"/>
              <a:gd name="T11" fmla="*/ 95 h 1066"/>
              <a:gd name="T12" fmla="*/ 889 w 1068"/>
              <a:gd name="T13" fmla="*/ 134 h 1066"/>
              <a:gd name="T14" fmla="*/ 933 w 1068"/>
              <a:gd name="T15" fmla="*/ 179 h 1066"/>
              <a:gd name="T16" fmla="*/ 973 w 1068"/>
              <a:gd name="T17" fmla="*/ 227 h 1066"/>
              <a:gd name="T18" fmla="*/ 1005 w 1068"/>
              <a:gd name="T19" fmla="*/ 282 h 1066"/>
              <a:gd name="T20" fmla="*/ 1032 w 1068"/>
              <a:gd name="T21" fmla="*/ 340 h 1066"/>
              <a:gd name="T22" fmla="*/ 1051 w 1068"/>
              <a:gd name="T23" fmla="*/ 401 h 1066"/>
              <a:gd name="T24" fmla="*/ 1064 w 1068"/>
              <a:gd name="T25" fmla="*/ 466 h 1066"/>
              <a:gd name="T26" fmla="*/ 1068 w 1068"/>
              <a:gd name="T27" fmla="*/ 534 h 1066"/>
              <a:gd name="T28" fmla="*/ 1064 w 1068"/>
              <a:gd name="T29" fmla="*/ 600 h 1066"/>
              <a:gd name="T30" fmla="*/ 1051 w 1068"/>
              <a:gd name="T31" fmla="*/ 665 h 1066"/>
              <a:gd name="T32" fmla="*/ 1032 w 1068"/>
              <a:gd name="T33" fmla="*/ 726 h 1066"/>
              <a:gd name="T34" fmla="*/ 1005 w 1068"/>
              <a:gd name="T35" fmla="*/ 784 h 1066"/>
              <a:gd name="T36" fmla="*/ 973 w 1068"/>
              <a:gd name="T37" fmla="*/ 839 h 1066"/>
              <a:gd name="T38" fmla="*/ 933 w 1068"/>
              <a:gd name="T39" fmla="*/ 887 h 1066"/>
              <a:gd name="T40" fmla="*/ 889 w 1068"/>
              <a:gd name="T41" fmla="*/ 933 h 1066"/>
              <a:gd name="T42" fmla="*/ 839 w 1068"/>
              <a:gd name="T43" fmla="*/ 971 h 1066"/>
              <a:gd name="T44" fmla="*/ 785 w 1068"/>
              <a:gd name="T45" fmla="*/ 1005 h 1066"/>
              <a:gd name="T46" fmla="*/ 727 w 1068"/>
              <a:gd name="T47" fmla="*/ 1031 h 1066"/>
              <a:gd name="T48" fmla="*/ 665 w 1068"/>
              <a:gd name="T49" fmla="*/ 1051 h 1066"/>
              <a:gd name="T50" fmla="*/ 601 w 1068"/>
              <a:gd name="T51" fmla="*/ 1063 h 1066"/>
              <a:gd name="T52" fmla="*/ 534 w 1068"/>
              <a:gd name="T53" fmla="*/ 1066 h 1066"/>
              <a:gd name="T54" fmla="*/ 467 w 1068"/>
              <a:gd name="T55" fmla="*/ 1063 h 1066"/>
              <a:gd name="T56" fmla="*/ 402 w 1068"/>
              <a:gd name="T57" fmla="*/ 1051 h 1066"/>
              <a:gd name="T58" fmla="*/ 340 w 1068"/>
              <a:gd name="T59" fmla="*/ 1031 h 1066"/>
              <a:gd name="T60" fmla="*/ 283 w 1068"/>
              <a:gd name="T61" fmla="*/ 1005 h 1066"/>
              <a:gd name="T62" fmla="*/ 229 w 1068"/>
              <a:gd name="T63" fmla="*/ 971 h 1066"/>
              <a:gd name="T64" fmla="*/ 179 w 1068"/>
              <a:gd name="T65" fmla="*/ 933 h 1066"/>
              <a:gd name="T66" fmla="*/ 135 w 1068"/>
              <a:gd name="T67" fmla="*/ 887 h 1066"/>
              <a:gd name="T68" fmla="*/ 95 w 1068"/>
              <a:gd name="T69" fmla="*/ 839 h 1066"/>
              <a:gd name="T70" fmla="*/ 63 w 1068"/>
              <a:gd name="T71" fmla="*/ 784 h 1066"/>
              <a:gd name="T72" fmla="*/ 35 w 1068"/>
              <a:gd name="T73" fmla="*/ 726 h 1066"/>
              <a:gd name="T74" fmla="*/ 16 w 1068"/>
              <a:gd name="T75" fmla="*/ 665 h 1066"/>
              <a:gd name="T76" fmla="*/ 4 w 1068"/>
              <a:gd name="T77" fmla="*/ 600 h 1066"/>
              <a:gd name="T78" fmla="*/ 0 w 1068"/>
              <a:gd name="T79" fmla="*/ 534 h 1066"/>
              <a:gd name="T80" fmla="*/ 4 w 1068"/>
              <a:gd name="T81" fmla="*/ 466 h 1066"/>
              <a:gd name="T82" fmla="*/ 16 w 1068"/>
              <a:gd name="T83" fmla="*/ 401 h 1066"/>
              <a:gd name="T84" fmla="*/ 35 w 1068"/>
              <a:gd name="T85" fmla="*/ 340 h 1066"/>
              <a:gd name="T86" fmla="*/ 63 w 1068"/>
              <a:gd name="T87" fmla="*/ 282 h 1066"/>
              <a:gd name="T88" fmla="*/ 95 w 1068"/>
              <a:gd name="T89" fmla="*/ 227 h 1066"/>
              <a:gd name="T90" fmla="*/ 135 w 1068"/>
              <a:gd name="T91" fmla="*/ 179 h 1066"/>
              <a:gd name="T92" fmla="*/ 179 w 1068"/>
              <a:gd name="T93" fmla="*/ 134 h 1066"/>
              <a:gd name="T94" fmla="*/ 229 w 1068"/>
              <a:gd name="T95" fmla="*/ 95 h 1066"/>
              <a:gd name="T96" fmla="*/ 283 w 1068"/>
              <a:gd name="T97" fmla="*/ 61 h 1066"/>
              <a:gd name="T98" fmla="*/ 340 w 1068"/>
              <a:gd name="T99" fmla="*/ 35 h 1066"/>
              <a:gd name="T100" fmla="*/ 402 w 1068"/>
              <a:gd name="T101" fmla="*/ 15 h 1066"/>
              <a:gd name="T102" fmla="*/ 467 w 1068"/>
              <a:gd name="T103" fmla="*/ 3 h 1066"/>
              <a:gd name="T104" fmla="*/ 534 w 1068"/>
              <a:gd name="T105" fmla="*/ 0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6">
                <a:moveTo>
                  <a:pt x="534" y="0"/>
                </a:moveTo>
                <a:lnTo>
                  <a:pt x="601" y="3"/>
                </a:lnTo>
                <a:lnTo>
                  <a:pt x="665" y="15"/>
                </a:lnTo>
                <a:lnTo>
                  <a:pt x="727" y="35"/>
                </a:lnTo>
                <a:lnTo>
                  <a:pt x="785" y="61"/>
                </a:lnTo>
                <a:lnTo>
                  <a:pt x="839" y="95"/>
                </a:lnTo>
                <a:lnTo>
                  <a:pt x="889" y="134"/>
                </a:lnTo>
                <a:lnTo>
                  <a:pt x="933" y="179"/>
                </a:lnTo>
                <a:lnTo>
                  <a:pt x="973" y="227"/>
                </a:lnTo>
                <a:lnTo>
                  <a:pt x="1005" y="282"/>
                </a:lnTo>
                <a:lnTo>
                  <a:pt x="1032" y="340"/>
                </a:lnTo>
                <a:lnTo>
                  <a:pt x="1051" y="401"/>
                </a:lnTo>
                <a:lnTo>
                  <a:pt x="1064" y="466"/>
                </a:lnTo>
                <a:lnTo>
                  <a:pt x="1068" y="534"/>
                </a:lnTo>
                <a:lnTo>
                  <a:pt x="1064" y="600"/>
                </a:lnTo>
                <a:lnTo>
                  <a:pt x="1051" y="665"/>
                </a:lnTo>
                <a:lnTo>
                  <a:pt x="1032" y="726"/>
                </a:lnTo>
                <a:lnTo>
                  <a:pt x="1005" y="784"/>
                </a:lnTo>
                <a:lnTo>
                  <a:pt x="973" y="839"/>
                </a:lnTo>
                <a:lnTo>
                  <a:pt x="933" y="887"/>
                </a:lnTo>
                <a:lnTo>
                  <a:pt x="889" y="933"/>
                </a:lnTo>
                <a:lnTo>
                  <a:pt x="839" y="971"/>
                </a:lnTo>
                <a:lnTo>
                  <a:pt x="785" y="1005"/>
                </a:lnTo>
                <a:lnTo>
                  <a:pt x="727" y="1031"/>
                </a:lnTo>
                <a:lnTo>
                  <a:pt x="665" y="1051"/>
                </a:lnTo>
                <a:lnTo>
                  <a:pt x="601" y="1063"/>
                </a:lnTo>
                <a:lnTo>
                  <a:pt x="534" y="1066"/>
                </a:lnTo>
                <a:lnTo>
                  <a:pt x="467" y="1063"/>
                </a:lnTo>
                <a:lnTo>
                  <a:pt x="402" y="1051"/>
                </a:lnTo>
                <a:lnTo>
                  <a:pt x="340" y="1031"/>
                </a:lnTo>
                <a:lnTo>
                  <a:pt x="283" y="1005"/>
                </a:lnTo>
                <a:lnTo>
                  <a:pt x="229" y="971"/>
                </a:lnTo>
                <a:lnTo>
                  <a:pt x="179" y="933"/>
                </a:lnTo>
                <a:lnTo>
                  <a:pt x="135" y="887"/>
                </a:lnTo>
                <a:lnTo>
                  <a:pt x="95" y="839"/>
                </a:lnTo>
                <a:lnTo>
                  <a:pt x="63" y="784"/>
                </a:lnTo>
                <a:lnTo>
                  <a:pt x="35" y="726"/>
                </a:lnTo>
                <a:lnTo>
                  <a:pt x="16" y="665"/>
                </a:lnTo>
                <a:lnTo>
                  <a:pt x="4" y="600"/>
                </a:lnTo>
                <a:lnTo>
                  <a:pt x="0" y="534"/>
                </a:lnTo>
                <a:lnTo>
                  <a:pt x="4" y="466"/>
                </a:lnTo>
                <a:lnTo>
                  <a:pt x="16" y="401"/>
                </a:lnTo>
                <a:lnTo>
                  <a:pt x="35" y="340"/>
                </a:lnTo>
                <a:lnTo>
                  <a:pt x="63" y="282"/>
                </a:lnTo>
                <a:lnTo>
                  <a:pt x="95" y="227"/>
                </a:lnTo>
                <a:lnTo>
                  <a:pt x="135" y="179"/>
                </a:lnTo>
                <a:lnTo>
                  <a:pt x="179" y="134"/>
                </a:lnTo>
                <a:lnTo>
                  <a:pt x="229" y="95"/>
                </a:lnTo>
                <a:lnTo>
                  <a:pt x="283" y="61"/>
                </a:lnTo>
                <a:lnTo>
                  <a:pt x="340" y="35"/>
                </a:lnTo>
                <a:lnTo>
                  <a:pt x="402" y="15"/>
                </a:lnTo>
                <a:lnTo>
                  <a:pt x="467" y="3"/>
                </a:lnTo>
                <a:lnTo>
                  <a:pt x="53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3" name="Freeform 10"/>
          <p:cNvSpPr>
            <a:spLocks/>
          </p:cNvSpPr>
          <p:nvPr/>
        </p:nvSpPr>
        <p:spPr bwMode="auto">
          <a:xfrm>
            <a:off x="5673833" y="3535462"/>
            <a:ext cx="734347" cy="730849"/>
          </a:xfrm>
          <a:custGeom>
            <a:avLst/>
            <a:gdLst>
              <a:gd name="T0" fmla="*/ 210 w 420"/>
              <a:gd name="T1" fmla="*/ 0 h 418"/>
              <a:gd name="T2" fmla="*/ 247 w 420"/>
              <a:gd name="T3" fmla="*/ 2 h 418"/>
              <a:gd name="T4" fmla="*/ 282 w 420"/>
              <a:gd name="T5" fmla="*/ 13 h 418"/>
              <a:gd name="T6" fmla="*/ 315 w 420"/>
              <a:gd name="T7" fmla="*/ 28 h 418"/>
              <a:gd name="T8" fmla="*/ 345 w 420"/>
              <a:gd name="T9" fmla="*/ 49 h 418"/>
              <a:gd name="T10" fmla="*/ 370 w 420"/>
              <a:gd name="T11" fmla="*/ 74 h 418"/>
              <a:gd name="T12" fmla="*/ 391 w 420"/>
              <a:gd name="T13" fmla="*/ 103 h 418"/>
              <a:gd name="T14" fmla="*/ 407 w 420"/>
              <a:gd name="T15" fmla="*/ 136 h 418"/>
              <a:gd name="T16" fmla="*/ 416 w 420"/>
              <a:gd name="T17" fmla="*/ 171 h 418"/>
              <a:gd name="T18" fmla="*/ 420 w 420"/>
              <a:gd name="T19" fmla="*/ 209 h 418"/>
              <a:gd name="T20" fmla="*/ 416 w 420"/>
              <a:gd name="T21" fmla="*/ 247 h 418"/>
              <a:gd name="T22" fmla="*/ 407 w 420"/>
              <a:gd name="T23" fmla="*/ 282 h 418"/>
              <a:gd name="T24" fmla="*/ 391 w 420"/>
              <a:gd name="T25" fmla="*/ 315 h 418"/>
              <a:gd name="T26" fmla="*/ 370 w 420"/>
              <a:gd name="T27" fmla="*/ 344 h 418"/>
              <a:gd name="T28" fmla="*/ 345 w 420"/>
              <a:gd name="T29" fmla="*/ 370 h 418"/>
              <a:gd name="T30" fmla="*/ 315 w 420"/>
              <a:gd name="T31" fmla="*/ 390 h 418"/>
              <a:gd name="T32" fmla="*/ 282 w 420"/>
              <a:gd name="T33" fmla="*/ 405 h 418"/>
              <a:gd name="T34" fmla="*/ 247 w 420"/>
              <a:gd name="T35" fmla="*/ 416 h 418"/>
              <a:gd name="T36" fmla="*/ 210 w 420"/>
              <a:gd name="T37" fmla="*/ 418 h 418"/>
              <a:gd name="T38" fmla="*/ 172 w 420"/>
              <a:gd name="T39" fmla="*/ 416 h 418"/>
              <a:gd name="T40" fmla="*/ 137 w 420"/>
              <a:gd name="T41" fmla="*/ 405 h 418"/>
              <a:gd name="T42" fmla="*/ 104 w 420"/>
              <a:gd name="T43" fmla="*/ 390 h 418"/>
              <a:gd name="T44" fmla="*/ 74 w 420"/>
              <a:gd name="T45" fmla="*/ 370 h 418"/>
              <a:gd name="T46" fmla="*/ 49 w 420"/>
              <a:gd name="T47" fmla="*/ 344 h 418"/>
              <a:gd name="T48" fmla="*/ 28 w 420"/>
              <a:gd name="T49" fmla="*/ 315 h 418"/>
              <a:gd name="T50" fmla="*/ 13 w 420"/>
              <a:gd name="T51" fmla="*/ 282 h 418"/>
              <a:gd name="T52" fmla="*/ 3 w 420"/>
              <a:gd name="T53" fmla="*/ 247 h 418"/>
              <a:gd name="T54" fmla="*/ 0 w 420"/>
              <a:gd name="T55" fmla="*/ 209 h 418"/>
              <a:gd name="T56" fmla="*/ 3 w 420"/>
              <a:gd name="T57" fmla="*/ 171 h 418"/>
              <a:gd name="T58" fmla="*/ 13 w 420"/>
              <a:gd name="T59" fmla="*/ 136 h 418"/>
              <a:gd name="T60" fmla="*/ 28 w 420"/>
              <a:gd name="T61" fmla="*/ 103 h 418"/>
              <a:gd name="T62" fmla="*/ 49 w 420"/>
              <a:gd name="T63" fmla="*/ 74 h 418"/>
              <a:gd name="T64" fmla="*/ 74 w 420"/>
              <a:gd name="T65" fmla="*/ 49 h 418"/>
              <a:gd name="T66" fmla="*/ 104 w 420"/>
              <a:gd name="T67" fmla="*/ 28 h 418"/>
              <a:gd name="T68" fmla="*/ 137 w 420"/>
              <a:gd name="T69" fmla="*/ 13 h 418"/>
              <a:gd name="T70" fmla="*/ 172 w 420"/>
              <a:gd name="T71" fmla="*/ 2 h 418"/>
              <a:gd name="T72" fmla="*/ 210 w 420"/>
              <a:gd name="T73" fmla="*/ 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18">
                <a:moveTo>
                  <a:pt x="210" y="0"/>
                </a:moveTo>
                <a:lnTo>
                  <a:pt x="247" y="2"/>
                </a:lnTo>
                <a:lnTo>
                  <a:pt x="282" y="13"/>
                </a:lnTo>
                <a:lnTo>
                  <a:pt x="315" y="28"/>
                </a:lnTo>
                <a:lnTo>
                  <a:pt x="345" y="49"/>
                </a:lnTo>
                <a:lnTo>
                  <a:pt x="370" y="74"/>
                </a:lnTo>
                <a:lnTo>
                  <a:pt x="391" y="103"/>
                </a:lnTo>
                <a:lnTo>
                  <a:pt x="407" y="136"/>
                </a:lnTo>
                <a:lnTo>
                  <a:pt x="416" y="171"/>
                </a:lnTo>
                <a:lnTo>
                  <a:pt x="420" y="209"/>
                </a:lnTo>
                <a:lnTo>
                  <a:pt x="416" y="247"/>
                </a:lnTo>
                <a:lnTo>
                  <a:pt x="407" y="282"/>
                </a:lnTo>
                <a:lnTo>
                  <a:pt x="391" y="315"/>
                </a:lnTo>
                <a:lnTo>
                  <a:pt x="370" y="344"/>
                </a:lnTo>
                <a:lnTo>
                  <a:pt x="345" y="370"/>
                </a:lnTo>
                <a:lnTo>
                  <a:pt x="315" y="390"/>
                </a:lnTo>
                <a:lnTo>
                  <a:pt x="282" y="405"/>
                </a:lnTo>
                <a:lnTo>
                  <a:pt x="247" y="416"/>
                </a:lnTo>
                <a:lnTo>
                  <a:pt x="210" y="418"/>
                </a:lnTo>
                <a:lnTo>
                  <a:pt x="172" y="416"/>
                </a:lnTo>
                <a:lnTo>
                  <a:pt x="137" y="405"/>
                </a:lnTo>
                <a:lnTo>
                  <a:pt x="104" y="390"/>
                </a:lnTo>
                <a:lnTo>
                  <a:pt x="74" y="370"/>
                </a:lnTo>
                <a:lnTo>
                  <a:pt x="49" y="344"/>
                </a:lnTo>
                <a:lnTo>
                  <a:pt x="28" y="315"/>
                </a:lnTo>
                <a:lnTo>
                  <a:pt x="13" y="282"/>
                </a:lnTo>
                <a:lnTo>
                  <a:pt x="3" y="247"/>
                </a:lnTo>
                <a:lnTo>
                  <a:pt x="0" y="209"/>
                </a:lnTo>
                <a:lnTo>
                  <a:pt x="3" y="171"/>
                </a:lnTo>
                <a:lnTo>
                  <a:pt x="13" y="136"/>
                </a:lnTo>
                <a:lnTo>
                  <a:pt x="28" y="103"/>
                </a:lnTo>
                <a:lnTo>
                  <a:pt x="49" y="74"/>
                </a:lnTo>
                <a:lnTo>
                  <a:pt x="74" y="49"/>
                </a:lnTo>
                <a:lnTo>
                  <a:pt x="104" y="28"/>
                </a:lnTo>
                <a:lnTo>
                  <a:pt x="137" y="13"/>
                </a:lnTo>
                <a:lnTo>
                  <a:pt x="172" y="2"/>
                </a:lnTo>
                <a:lnTo>
                  <a:pt x="210" y="0"/>
                </a:lnTo>
                <a:close/>
              </a:path>
            </a:pathLst>
          </a:custGeom>
          <a:solidFill>
            <a:srgbClr val="7A7A7A"/>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4" name="TextBox 73">
            <a:extLst>
              <a:ext uri="{FF2B5EF4-FFF2-40B4-BE49-F238E27FC236}">
                <a16:creationId xmlns:a16="http://schemas.microsoft.com/office/drawing/2014/main" id="{EF71038C-E5DF-419C-8322-1F5B8DD8355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7" name="Text Box 10">
            <a:extLst>
              <a:ext uri="{FF2B5EF4-FFF2-40B4-BE49-F238E27FC236}">
                <a16:creationId xmlns:a16="http://schemas.microsoft.com/office/drawing/2014/main" id="{7BA009C7-0F17-48D1-95C8-55DD0546FC57}"/>
              </a:ext>
            </a:extLst>
          </p:cNvPr>
          <p:cNvSpPr txBox="1">
            <a:spLocks noChangeArrowheads="1"/>
          </p:cNvSpPr>
          <p:nvPr/>
        </p:nvSpPr>
        <p:spPr bwMode="auto">
          <a:xfrm>
            <a:off x="8815784" y="1180200"/>
            <a:ext cx="321463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7" name="Text Box 10">
            <a:extLst>
              <a:ext uri="{FF2B5EF4-FFF2-40B4-BE49-F238E27FC236}">
                <a16:creationId xmlns:a16="http://schemas.microsoft.com/office/drawing/2014/main" id="{8A112616-93FC-4958-A52E-1AE63869CBF2}"/>
              </a:ext>
            </a:extLst>
          </p:cNvPr>
          <p:cNvSpPr txBox="1">
            <a:spLocks noChangeArrowheads="1"/>
          </p:cNvSpPr>
          <p:nvPr/>
        </p:nvSpPr>
        <p:spPr bwMode="auto">
          <a:xfrm>
            <a:off x="7275407" y="4559371"/>
            <a:ext cx="470430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5" name="Text Box 10">
            <a:extLst>
              <a:ext uri="{FF2B5EF4-FFF2-40B4-BE49-F238E27FC236}">
                <a16:creationId xmlns:a16="http://schemas.microsoft.com/office/drawing/2014/main" id="{8E5477B3-1C90-43F9-A0FA-3CE94DAA2805}"/>
              </a:ext>
            </a:extLst>
          </p:cNvPr>
          <p:cNvSpPr txBox="1">
            <a:spLocks noChangeArrowheads="1"/>
          </p:cNvSpPr>
          <p:nvPr/>
        </p:nvSpPr>
        <p:spPr bwMode="auto">
          <a:xfrm>
            <a:off x="6600508" y="3279247"/>
            <a:ext cx="470430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6" name="Text Box 10">
            <a:extLst>
              <a:ext uri="{FF2B5EF4-FFF2-40B4-BE49-F238E27FC236}">
                <a16:creationId xmlns:a16="http://schemas.microsoft.com/office/drawing/2014/main" id="{3E500D1E-F1A8-4AEC-AC7D-BE72C1E43097}"/>
              </a:ext>
            </a:extLst>
          </p:cNvPr>
          <p:cNvSpPr txBox="1">
            <a:spLocks noChangeArrowheads="1"/>
          </p:cNvSpPr>
          <p:nvPr/>
        </p:nvSpPr>
        <p:spPr bwMode="auto">
          <a:xfrm>
            <a:off x="193238" y="1870725"/>
            <a:ext cx="3803838"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7" name="Text Box 10">
            <a:extLst>
              <a:ext uri="{FF2B5EF4-FFF2-40B4-BE49-F238E27FC236}">
                <a16:creationId xmlns:a16="http://schemas.microsoft.com/office/drawing/2014/main" id="{8B1C3BB3-86A0-4195-A1B2-78FE7278E03A}"/>
              </a:ext>
            </a:extLst>
          </p:cNvPr>
          <p:cNvSpPr txBox="1">
            <a:spLocks noChangeArrowheads="1"/>
          </p:cNvSpPr>
          <p:nvPr/>
        </p:nvSpPr>
        <p:spPr bwMode="auto">
          <a:xfrm>
            <a:off x="587284" y="3298883"/>
            <a:ext cx="358638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2" name="TextBox 11">
            <a:extLst>
              <a:ext uri="{FF2B5EF4-FFF2-40B4-BE49-F238E27FC236}">
                <a16:creationId xmlns:a16="http://schemas.microsoft.com/office/drawing/2014/main" id="{8DED6766-6E13-4293-BAF4-61937BEC807D}"/>
              </a:ext>
            </a:extLst>
          </p:cNvPr>
          <p:cNvSpPr txBox="1"/>
          <p:nvPr/>
        </p:nvSpPr>
        <p:spPr>
          <a:xfrm>
            <a:off x="7754480" y="1291803"/>
            <a:ext cx="692383" cy="338554"/>
          </a:xfrm>
          <a:prstGeom prst="rect">
            <a:avLst/>
          </a:prstGeom>
          <a:noFill/>
        </p:spPr>
        <p:txBody>
          <a:bodyPr wrap="square" rtlCol="0">
            <a:spAutoFit/>
          </a:bodyPr>
          <a:lstStyle/>
          <a:p>
            <a:pPr algn="ctr"/>
            <a:r>
              <a:rPr lang="en-US" sz="1600" dirty="0">
                <a:solidFill>
                  <a:schemeClr val="bg1"/>
                </a:solidFill>
              </a:rPr>
              <a:t>$123</a:t>
            </a:r>
          </a:p>
        </p:txBody>
      </p:sp>
      <p:sp>
        <p:nvSpPr>
          <p:cNvPr id="98" name="TextBox 97">
            <a:extLst>
              <a:ext uri="{FF2B5EF4-FFF2-40B4-BE49-F238E27FC236}">
                <a16:creationId xmlns:a16="http://schemas.microsoft.com/office/drawing/2014/main" id="{5C4408A4-FF7C-4A36-AB13-130F7107BA80}"/>
              </a:ext>
            </a:extLst>
          </p:cNvPr>
          <p:cNvSpPr txBox="1"/>
          <p:nvPr/>
        </p:nvSpPr>
        <p:spPr>
          <a:xfrm>
            <a:off x="4493100" y="2171046"/>
            <a:ext cx="692383" cy="338554"/>
          </a:xfrm>
          <a:prstGeom prst="rect">
            <a:avLst/>
          </a:prstGeom>
          <a:noFill/>
        </p:spPr>
        <p:txBody>
          <a:bodyPr wrap="square" rtlCol="0">
            <a:spAutoFit/>
          </a:bodyPr>
          <a:lstStyle/>
          <a:p>
            <a:pPr algn="ctr"/>
            <a:r>
              <a:rPr lang="en-US" sz="1600" dirty="0">
                <a:solidFill>
                  <a:schemeClr val="bg1"/>
                </a:solidFill>
              </a:rPr>
              <a:t>$251</a:t>
            </a:r>
          </a:p>
        </p:txBody>
      </p:sp>
      <p:sp>
        <p:nvSpPr>
          <p:cNvPr id="99" name="TextBox 98">
            <a:extLst>
              <a:ext uri="{FF2B5EF4-FFF2-40B4-BE49-F238E27FC236}">
                <a16:creationId xmlns:a16="http://schemas.microsoft.com/office/drawing/2014/main" id="{2C7243CD-2193-4A77-9173-3BACA2A5EA0A}"/>
              </a:ext>
            </a:extLst>
          </p:cNvPr>
          <p:cNvSpPr txBox="1"/>
          <p:nvPr/>
        </p:nvSpPr>
        <p:spPr>
          <a:xfrm>
            <a:off x="4560077" y="3351401"/>
            <a:ext cx="692383" cy="338554"/>
          </a:xfrm>
          <a:prstGeom prst="rect">
            <a:avLst/>
          </a:prstGeom>
          <a:noFill/>
        </p:spPr>
        <p:txBody>
          <a:bodyPr wrap="square" rtlCol="0">
            <a:spAutoFit/>
          </a:bodyPr>
          <a:lstStyle/>
          <a:p>
            <a:pPr algn="ctr"/>
            <a:r>
              <a:rPr lang="en-US" sz="1600" dirty="0">
                <a:solidFill>
                  <a:schemeClr val="bg1"/>
                </a:solidFill>
              </a:rPr>
              <a:t>$179</a:t>
            </a:r>
          </a:p>
        </p:txBody>
      </p:sp>
      <p:sp>
        <p:nvSpPr>
          <p:cNvPr id="100" name="TextBox 99">
            <a:extLst>
              <a:ext uri="{FF2B5EF4-FFF2-40B4-BE49-F238E27FC236}">
                <a16:creationId xmlns:a16="http://schemas.microsoft.com/office/drawing/2014/main" id="{E654DEE7-8EED-494E-A1FB-78B5C90D6840}"/>
              </a:ext>
            </a:extLst>
          </p:cNvPr>
          <p:cNvSpPr txBox="1"/>
          <p:nvPr/>
        </p:nvSpPr>
        <p:spPr>
          <a:xfrm>
            <a:off x="5680829" y="3736596"/>
            <a:ext cx="692383" cy="338554"/>
          </a:xfrm>
          <a:prstGeom prst="rect">
            <a:avLst/>
          </a:prstGeom>
          <a:noFill/>
        </p:spPr>
        <p:txBody>
          <a:bodyPr wrap="square" rtlCol="0">
            <a:spAutoFit/>
          </a:bodyPr>
          <a:lstStyle/>
          <a:p>
            <a:pPr algn="ctr"/>
            <a:r>
              <a:rPr lang="en-US" sz="1600" dirty="0">
                <a:solidFill>
                  <a:schemeClr val="bg1"/>
                </a:solidFill>
              </a:rPr>
              <a:t>$108</a:t>
            </a:r>
          </a:p>
        </p:txBody>
      </p:sp>
      <p:sp>
        <p:nvSpPr>
          <p:cNvPr id="101" name="TextBox 100">
            <a:extLst>
              <a:ext uri="{FF2B5EF4-FFF2-40B4-BE49-F238E27FC236}">
                <a16:creationId xmlns:a16="http://schemas.microsoft.com/office/drawing/2014/main" id="{D7311F8E-81D9-45EB-B5AE-569457E850BD}"/>
              </a:ext>
            </a:extLst>
          </p:cNvPr>
          <p:cNvSpPr txBox="1"/>
          <p:nvPr/>
        </p:nvSpPr>
        <p:spPr>
          <a:xfrm>
            <a:off x="6044505" y="4854985"/>
            <a:ext cx="692383" cy="338554"/>
          </a:xfrm>
          <a:prstGeom prst="rect">
            <a:avLst/>
          </a:prstGeom>
          <a:noFill/>
        </p:spPr>
        <p:txBody>
          <a:bodyPr wrap="square" rtlCol="0">
            <a:spAutoFit/>
          </a:bodyPr>
          <a:lstStyle/>
          <a:p>
            <a:pPr algn="ctr"/>
            <a:r>
              <a:rPr lang="en-US" sz="1600" dirty="0">
                <a:solidFill>
                  <a:schemeClr val="bg1"/>
                </a:solidFill>
              </a:rPr>
              <a:t>$289</a:t>
            </a:r>
          </a:p>
        </p:txBody>
      </p:sp>
      <p:grpSp>
        <p:nvGrpSpPr>
          <p:cNvPr id="102" name="Group 101">
            <a:extLst>
              <a:ext uri="{FF2B5EF4-FFF2-40B4-BE49-F238E27FC236}">
                <a16:creationId xmlns:a16="http://schemas.microsoft.com/office/drawing/2014/main" id="{84925163-3BDA-427E-BF85-5983C47C2546}"/>
              </a:ext>
            </a:extLst>
          </p:cNvPr>
          <p:cNvGrpSpPr>
            <a:grpSpLocks noChangeAspect="1"/>
          </p:cNvGrpSpPr>
          <p:nvPr/>
        </p:nvGrpSpPr>
        <p:grpSpPr>
          <a:xfrm>
            <a:off x="5993606" y="1229156"/>
            <a:ext cx="640080" cy="487402"/>
            <a:chOff x="3694113" y="3481388"/>
            <a:chExt cx="173038" cy="131763"/>
          </a:xfrm>
          <a:solidFill>
            <a:schemeClr val="bg2">
              <a:lumMod val="10000"/>
            </a:schemeClr>
          </a:solidFill>
        </p:grpSpPr>
        <p:sp>
          <p:nvSpPr>
            <p:cNvPr id="103" name="Freeform 38">
              <a:extLst>
                <a:ext uri="{FF2B5EF4-FFF2-40B4-BE49-F238E27FC236}">
                  <a16:creationId xmlns:a16="http://schemas.microsoft.com/office/drawing/2014/main" id="{EE3B384E-9F6E-45B2-B777-EBD62E5F0915}"/>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39">
              <a:extLst>
                <a:ext uri="{FF2B5EF4-FFF2-40B4-BE49-F238E27FC236}">
                  <a16:creationId xmlns:a16="http://schemas.microsoft.com/office/drawing/2014/main" id="{3DAAEBF1-802F-4143-AEA7-1C89D1FCF44F}"/>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0">
              <a:extLst>
                <a:ext uri="{FF2B5EF4-FFF2-40B4-BE49-F238E27FC236}">
                  <a16:creationId xmlns:a16="http://schemas.microsoft.com/office/drawing/2014/main" id="{7A35AB2E-2C46-45BC-A68E-C7CE44BB01E1}"/>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1">
              <a:extLst>
                <a:ext uri="{FF2B5EF4-FFF2-40B4-BE49-F238E27FC236}">
                  <a16:creationId xmlns:a16="http://schemas.microsoft.com/office/drawing/2014/main" id="{271068BD-7D09-4D82-AA7C-89D7182631C6}"/>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7" name="Freeform 296">
            <a:extLst>
              <a:ext uri="{FF2B5EF4-FFF2-40B4-BE49-F238E27FC236}">
                <a16:creationId xmlns:a16="http://schemas.microsoft.com/office/drawing/2014/main" id="{1A62662B-E4DF-40BC-A9F2-D9F9D825168D}"/>
              </a:ext>
            </a:extLst>
          </p:cNvPr>
          <p:cNvSpPr>
            <a:spLocks noChangeAspect="1" noEditPoints="1"/>
          </p:cNvSpPr>
          <p:nvPr/>
        </p:nvSpPr>
        <p:spPr bwMode="auto">
          <a:xfrm>
            <a:off x="4682608" y="5724436"/>
            <a:ext cx="459130" cy="64008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40902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18" presetClass="entr" presetSubtype="12"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strips(downLeft)">
                                      <p:cBhvr>
                                        <p:cTn id="22" dur="1000"/>
                                        <p:tgtEl>
                                          <p:spTgt spid="1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fade">
                                      <p:cBhvr>
                                        <p:cTn id="26" dur="1000"/>
                                        <p:tgtEl>
                                          <p:spTgt spid="77"/>
                                        </p:tgtEl>
                                      </p:cBhvr>
                                    </p:animEffect>
                                    <p:anim calcmode="lin" valueType="num">
                                      <p:cBhvr>
                                        <p:cTn id="27" dur="1000" fill="hold"/>
                                        <p:tgtEl>
                                          <p:spTgt spid="77"/>
                                        </p:tgtEl>
                                        <p:attrNameLst>
                                          <p:attrName>ppt_x</p:attrName>
                                        </p:attrNameLst>
                                      </p:cBhvr>
                                      <p:tavLst>
                                        <p:tav tm="0">
                                          <p:val>
                                            <p:strVal val="#ppt_x"/>
                                          </p:val>
                                        </p:tav>
                                        <p:tav tm="100000">
                                          <p:val>
                                            <p:strVal val="#ppt_x"/>
                                          </p:val>
                                        </p:tav>
                                      </p:tavLst>
                                    </p:anim>
                                    <p:anim calcmode="lin" valueType="num">
                                      <p:cBhvr>
                                        <p:cTn id="28" dur="1000" fill="hold"/>
                                        <p:tgtEl>
                                          <p:spTgt spid="7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nodeType="withEffect">
                                  <p:stCondLst>
                                    <p:cond delay="0"/>
                                  </p:stCondLst>
                                  <p:childTnLst>
                                    <p:set>
                                      <p:cBhvr>
                                        <p:cTn id="36" dur="1" fill="hold">
                                          <p:stCondLst>
                                            <p:cond delay="0"/>
                                          </p:stCondLst>
                                        </p:cTn>
                                        <p:tgtEl>
                                          <p:spTgt spid="102"/>
                                        </p:tgtEl>
                                        <p:attrNameLst>
                                          <p:attrName>style.visibility</p:attrName>
                                        </p:attrNameLst>
                                      </p:cBhvr>
                                      <p:to>
                                        <p:strVal val="visible"/>
                                      </p:to>
                                    </p:set>
                                    <p:anim calcmode="lin" valueType="num">
                                      <p:cBhvr>
                                        <p:cTn id="37" dur="500" fill="hold"/>
                                        <p:tgtEl>
                                          <p:spTgt spid="102"/>
                                        </p:tgtEl>
                                        <p:attrNameLst>
                                          <p:attrName>ppt_w</p:attrName>
                                        </p:attrNameLst>
                                      </p:cBhvr>
                                      <p:tavLst>
                                        <p:tav tm="0">
                                          <p:val>
                                            <p:fltVal val="0"/>
                                          </p:val>
                                        </p:tav>
                                        <p:tav tm="100000">
                                          <p:val>
                                            <p:strVal val="#ppt_w"/>
                                          </p:val>
                                        </p:tav>
                                      </p:tavLst>
                                    </p:anim>
                                    <p:anim calcmode="lin" valueType="num">
                                      <p:cBhvr>
                                        <p:cTn id="38" dur="500" fill="hold"/>
                                        <p:tgtEl>
                                          <p:spTgt spid="102"/>
                                        </p:tgtEl>
                                        <p:attrNameLst>
                                          <p:attrName>ppt_h</p:attrName>
                                        </p:attrNameLst>
                                      </p:cBhvr>
                                      <p:tavLst>
                                        <p:tav tm="0">
                                          <p:val>
                                            <p:fltVal val="0"/>
                                          </p:val>
                                        </p:tav>
                                        <p:tav tm="100000">
                                          <p:val>
                                            <p:strVal val="#ppt_h"/>
                                          </p:val>
                                        </p:tav>
                                      </p:tavLst>
                                    </p:anim>
                                    <p:animEffect transition="in" filter="fade">
                                      <p:cBhvr>
                                        <p:cTn id="39" dur="500"/>
                                        <p:tgtEl>
                                          <p:spTgt spid="102"/>
                                        </p:tgtEl>
                                      </p:cBhvr>
                                    </p:animEffect>
                                  </p:childTnLst>
                                </p:cTn>
                              </p:par>
                            </p:childTnLst>
                          </p:cTn>
                        </p:par>
                        <p:par>
                          <p:cTn id="40" fill="hold">
                            <p:stCondLst>
                              <p:cond delay="3500"/>
                            </p:stCondLst>
                            <p:childTnLst>
                              <p:par>
                                <p:cTn id="41" presetID="18" presetClass="entr" presetSubtype="12"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strips(downLeft)">
                                      <p:cBhvr>
                                        <p:cTn id="43" dur="1000"/>
                                        <p:tgtEl>
                                          <p:spTgt spid="30"/>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8"/>
                                        </p:tgtEl>
                                        <p:attrNameLst>
                                          <p:attrName>style.visibility</p:attrName>
                                        </p:attrNameLst>
                                      </p:cBhvr>
                                      <p:to>
                                        <p:strVal val="visible"/>
                                      </p:to>
                                    </p:set>
                                    <p:anim calcmode="lin" valueType="num">
                                      <p:cBhvr>
                                        <p:cTn id="52" dur="500" fill="hold"/>
                                        <p:tgtEl>
                                          <p:spTgt spid="98"/>
                                        </p:tgtEl>
                                        <p:attrNameLst>
                                          <p:attrName>ppt_w</p:attrName>
                                        </p:attrNameLst>
                                      </p:cBhvr>
                                      <p:tavLst>
                                        <p:tav tm="0">
                                          <p:val>
                                            <p:fltVal val="0"/>
                                          </p:val>
                                        </p:tav>
                                        <p:tav tm="100000">
                                          <p:val>
                                            <p:strVal val="#ppt_w"/>
                                          </p:val>
                                        </p:tav>
                                      </p:tavLst>
                                    </p:anim>
                                    <p:anim calcmode="lin" valueType="num">
                                      <p:cBhvr>
                                        <p:cTn id="53" dur="500" fill="hold"/>
                                        <p:tgtEl>
                                          <p:spTgt spid="98"/>
                                        </p:tgtEl>
                                        <p:attrNameLst>
                                          <p:attrName>ppt_h</p:attrName>
                                        </p:attrNameLst>
                                      </p:cBhvr>
                                      <p:tavLst>
                                        <p:tav tm="0">
                                          <p:val>
                                            <p:fltVal val="0"/>
                                          </p:val>
                                        </p:tav>
                                        <p:tav tm="100000">
                                          <p:val>
                                            <p:strVal val="#ppt_h"/>
                                          </p:val>
                                        </p:tav>
                                      </p:tavLst>
                                    </p:anim>
                                    <p:animEffect transition="in" filter="fade">
                                      <p:cBhvr>
                                        <p:cTn id="54" dur="500"/>
                                        <p:tgtEl>
                                          <p:spTgt spid="98"/>
                                        </p:tgtEl>
                                      </p:cBhvr>
                                    </p:animEffect>
                                  </p:childTnLst>
                                </p:cTn>
                              </p:par>
                            </p:childTnLst>
                          </p:cTn>
                        </p:par>
                        <p:par>
                          <p:cTn id="55" fill="hold">
                            <p:stCondLst>
                              <p:cond delay="5000"/>
                            </p:stCondLst>
                            <p:childTnLst>
                              <p:par>
                                <p:cTn id="56" presetID="18" presetClass="entr" presetSubtype="12"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strips(downLeft)">
                                      <p:cBhvr>
                                        <p:cTn id="58" dur="1000"/>
                                        <p:tgtEl>
                                          <p:spTgt spid="31"/>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1000"/>
                                        <p:tgtEl>
                                          <p:spTgt spid="96"/>
                                        </p:tgtEl>
                                      </p:cBhvr>
                                    </p:animEffect>
                                    <p:anim calcmode="lin" valueType="num">
                                      <p:cBhvr>
                                        <p:cTn id="63" dur="1000" fill="hold"/>
                                        <p:tgtEl>
                                          <p:spTgt spid="96"/>
                                        </p:tgtEl>
                                        <p:attrNameLst>
                                          <p:attrName>ppt_x</p:attrName>
                                        </p:attrNameLst>
                                      </p:cBhvr>
                                      <p:tavLst>
                                        <p:tav tm="0">
                                          <p:val>
                                            <p:strVal val="#ppt_x"/>
                                          </p:val>
                                        </p:tav>
                                        <p:tav tm="100000">
                                          <p:val>
                                            <p:strVal val="#ppt_x"/>
                                          </p:val>
                                        </p:tav>
                                      </p:tavLst>
                                    </p:anim>
                                    <p:anim calcmode="lin" valueType="num">
                                      <p:cBhvr>
                                        <p:cTn id="64" dur="1000" fill="hold"/>
                                        <p:tgtEl>
                                          <p:spTgt spid="96"/>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ppt_w</p:attrName>
                                        </p:attrNameLst>
                                      </p:cBhvr>
                                      <p:tavLst>
                                        <p:tav tm="0">
                                          <p:val>
                                            <p:fltVal val="0"/>
                                          </p:val>
                                        </p:tav>
                                        <p:tav tm="100000">
                                          <p:val>
                                            <p:strVal val="#ppt_w"/>
                                          </p:val>
                                        </p:tav>
                                      </p:tavLst>
                                    </p:anim>
                                    <p:anim calcmode="lin" valueType="num">
                                      <p:cBhvr>
                                        <p:cTn id="69" dur="500" fill="hold"/>
                                        <p:tgtEl>
                                          <p:spTgt spid="22"/>
                                        </p:tgtEl>
                                        <p:attrNameLst>
                                          <p:attrName>ppt_h</p:attrName>
                                        </p:attrNameLst>
                                      </p:cBhvr>
                                      <p:tavLst>
                                        <p:tav tm="0">
                                          <p:val>
                                            <p:fltVal val="0"/>
                                          </p:val>
                                        </p:tav>
                                        <p:tav tm="100000">
                                          <p:val>
                                            <p:strVal val="#ppt_h"/>
                                          </p:val>
                                        </p:tav>
                                      </p:tavLst>
                                    </p:anim>
                                    <p:animEffect transition="in" filter="fade">
                                      <p:cBhvr>
                                        <p:cTn id="70" dur="500"/>
                                        <p:tgtEl>
                                          <p:spTgt spid="22"/>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7500"/>
                            </p:stCondLst>
                            <p:childTnLst>
                              <p:par>
                                <p:cTn id="77" presetID="18" presetClass="entr" presetSubtype="6"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strips(downRight)">
                                      <p:cBhvr>
                                        <p:cTn id="79" dur="750"/>
                                        <p:tgtEl>
                                          <p:spTgt spid="32"/>
                                        </p:tgtEl>
                                      </p:cBhvr>
                                    </p:animEffect>
                                  </p:childTnLst>
                                </p:cTn>
                              </p:par>
                            </p:childTnLst>
                          </p:cTn>
                        </p:par>
                        <p:par>
                          <p:cTn id="80" fill="hold">
                            <p:stCondLst>
                              <p:cond delay="8250"/>
                            </p:stCondLst>
                            <p:childTnLst>
                              <p:par>
                                <p:cTn id="81" presetID="42"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1000" fill="hold"/>
                                        <p:tgtEl>
                                          <p:spTgt spid="97"/>
                                        </p:tgtEl>
                                        <p:attrNameLst>
                                          <p:attrName>ppt_y</p:attrName>
                                        </p:attrNameLst>
                                      </p:cBhvr>
                                      <p:tavLst>
                                        <p:tav tm="0">
                                          <p:val>
                                            <p:strVal val="#ppt_y+.1"/>
                                          </p:val>
                                        </p:tav>
                                        <p:tav tm="100000">
                                          <p:val>
                                            <p:strVal val="#ppt_y"/>
                                          </p:val>
                                        </p:tav>
                                      </p:tavLst>
                                    </p:anim>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 calcmode="lin" valueType="num">
                                      <p:cBhvr>
                                        <p:cTn id="89" dur="500" fill="hold"/>
                                        <p:tgtEl>
                                          <p:spTgt spid="23"/>
                                        </p:tgtEl>
                                        <p:attrNameLst>
                                          <p:attrName>ppt_w</p:attrName>
                                        </p:attrNameLst>
                                      </p:cBhvr>
                                      <p:tavLst>
                                        <p:tav tm="0">
                                          <p:val>
                                            <p:fltVal val="0"/>
                                          </p:val>
                                        </p:tav>
                                        <p:tav tm="100000">
                                          <p:val>
                                            <p:strVal val="#ppt_w"/>
                                          </p:val>
                                        </p:tav>
                                      </p:tavLst>
                                    </p:anim>
                                    <p:anim calcmode="lin" valueType="num">
                                      <p:cBhvr>
                                        <p:cTn id="90" dur="500" fill="hold"/>
                                        <p:tgtEl>
                                          <p:spTgt spid="23"/>
                                        </p:tgtEl>
                                        <p:attrNameLst>
                                          <p:attrName>ppt_h</p:attrName>
                                        </p:attrNameLst>
                                      </p:cBhvr>
                                      <p:tavLst>
                                        <p:tav tm="0">
                                          <p:val>
                                            <p:fltVal val="0"/>
                                          </p:val>
                                        </p:tav>
                                        <p:tav tm="100000">
                                          <p:val>
                                            <p:strVal val="#ppt_h"/>
                                          </p:val>
                                        </p:tav>
                                      </p:tavLst>
                                    </p:anim>
                                    <p:animEffect transition="in" filter="fade">
                                      <p:cBhvr>
                                        <p:cTn id="91" dur="500"/>
                                        <p:tgtEl>
                                          <p:spTgt spid="23"/>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00"/>
                                        </p:tgtEl>
                                        <p:attrNameLst>
                                          <p:attrName>style.visibility</p:attrName>
                                        </p:attrNameLst>
                                      </p:cBhvr>
                                      <p:to>
                                        <p:strVal val="visible"/>
                                      </p:to>
                                    </p:set>
                                    <p:anim calcmode="lin" valueType="num">
                                      <p:cBhvr>
                                        <p:cTn id="94" dur="500" fill="hold"/>
                                        <p:tgtEl>
                                          <p:spTgt spid="100"/>
                                        </p:tgtEl>
                                        <p:attrNameLst>
                                          <p:attrName>ppt_w</p:attrName>
                                        </p:attrNameLst>
                                      </p:cBhvr>
                                      <p:tavLst>
                                        <p:tav tm="0">
                                          <p:val>
                                            <p:fltVal val="0"/>
                                          </p:val>
                                        </p:tav>
                                        <p:tav tm="100000">
                                          <p:val>
                                            <p:strVal val="#ppt_w"/>
                                          </p:val>
                                        </p:tav>
                                      </p:tavLst>
                                    </p:anim>
                                    <p:anim calcmode="lin" valueType="num">
                                      <p:cBhvr>
                                        <p:cTn id="95" dur="500" fill="hold"/>
                                        <p:tgtEl>
                                          <p:spTgt spid="100"/>
                                        </p:tgtEl>
                                        <p:attrNameLst>
                                          <p:attrName>ppt_h</p:attrName>
                                        </p:attrNameLst>
                                      </p:cBhvr>
                                      <p:tavLst>
                                        <p:tav tm="0">
                                          <p:val>
                                            <p:fltVal val="0"/>
                                          </p:val>
                                        </p:tav>
                                        <p:tav tm="100000">
                                          <p:val>
                                            <p:strVal val="#ppt_h"/>
                                          </p:val>
                                        </p:tav>
                                      </p:tavLst>
                                    </p:anim>
                                    <p:animEffect transition="in" filter="fade">
                                      <p:cBhvr>
                                        <p:cTn id="96" dur="500"/>
                                        <p:tgtEl>
                                          <p:spTgt spid="100"/>
                                        </p:tgtEl>
                                      </p:cBhvr>
                                    </p:animEffect>
                                  </p:childTnLst>
                                </p:cTn>
                              </p:par>
                            </p:childTnLst>
                          </p:cTn>
                        </p:par>
                        <p:par>
                          <p:cTn id="97" fill="hold">
                            <p:stCondLst>
                              <p:cond delay="9750"/>
                            </p:stCondLst>
                            <p:childTnLst>
                              <p:par>
                                <p:cTn id="98" presetID="18" presetClass="entr" presetSubtype="6" fill="hold" grpId="0" nodeType="after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strips(downRight)">
                                      <p:cBhvr>
                                        <p:cTn id="100" dur="750"/>
                                        <p:tgtEl>
                                          <p:spTgt spid="33"/>
                                        </p:tgtEl>
                                      </p:cBhvr>
                                    </p:animEffect>
                                  </p:childTnLst>
                                </p:cTn>
                              </p:par>
                            </p:childTnLst>
                          </p:cTn>
                        </p:par>
                        <p:par>
                          <p:cTn id="101" fill="hold">
                            <p:stCondLst>
                              <p:cond delay="10500"/>
                            </p:stCondLst>
                            <p:childTnLst>
                              <p:par>
                                <p:cTn id="102" presetID="42" presetClass="entr" presetSubtype="0"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fade">
                                      <p:cBhvr>
                                        <p:cTn id="104" dur="1000"/>
                                        <p:tgtEl>
                                          <p:spTgt spid="95"/>
                                        </p:tgtEl>
                                      </p:cBhvr>
                                    </p:animEffect>
                                    <p:anim calcmode="lin" valueType="num">
                                      <p:cBhvr>
                                        <p:cTn id="105" dur="1000" fill="hold"/>
                                        <p:tgtEl>
                                          <p:spTgt spid="95"/>
                                        </p:tgtEl>
                                        <p:attrNameLst>
                                          <p:attrName>ppt_x</p:attrName>
                                        </p:attrNameLst>
                                      </p:cBhvr>
                                      <p:tavLst>
                                        <p:tav tm="0">
                                          <p:val>
                                            <p:strVal val="#ppt_x"/>
                                          </p:val>
                                        </p:tav>
                                        <p:tav tm="100000">
                                          <p:val>
                                            <p:strVal val="#ppt_x"/>
                                          </p:val>
                                        </p:tav>
                                      </p:tavLst>
                                    </p:anim>
                                    <p:anim calcmode="lin" valueType="num">
                                      <p:cBhvr>
                                        <p:cTn id="106" dur="1000" fill="hold"/>
                                        <p:tgtEl>
                                          <p:spTgt spid="95"/>
                                        </p:tgtEl>
                                        <p:attrNameLst>
                                          <p:attrName>ppt_y</p:attrName>
                                        </p:attrNameLst>
                                      </p:cBhvr>
                                      <p:tavLst>
                                        <p:tav tm="0">
                                          <p:val>
                                            <p:strVal val="#ppt_y+.1"/>
                                          </p:val>
                                        </p:tav>
                                        <p:tav tm="100000">
                                          <p:val>
                                            <p:strVal val="#ppt_y"/>
                                          </p:val>
                                        </p:tav>
                                      </p:tavLst>
                                    </p:anim>
                                  </p:childTnLst>
                                </p:cTn>
                              </p:par>
                            </p:childTnLst>
                          </p:cTn>
                        </p:par>
                        <p:par>
                          <p:cTn id="107" fill="hold">
                            <p:stCondLst>
                              <p:cond delay="11500"/>
                            </p:stCondLst>
                            <p:childTnLst>
                              <p:par>
                                <p:cTn id="108" presetID="53" presetClass="entr" presetSubtype="16" fill="hold" grpId="0" nodeType="afterEffect">
                                  <p:stCondLst>
                                    <p:cond delay="0"/>
                                  </p:stCondLst>
                                  <p:childTnLst>
                                    <p:set>
                                      <p:cBhvr>
                                        <p:cTn id="109" dur="1" fill="hold">
                                          <p:stCondLst>
                                            <p:cond delay="0"/>
                                          </p:stCondLst>
                                        </p:cTn>
                                        <p:tgtEl>
                                          <p:spTgt spid="26"/>
                                        </p:tgtEl>
                                        <p:attrNameLst>
                                          <p:attrName>style.visibility</p:attrName>
                                        </p:attrNameLst>
                                      </p:cBhvr>
                                      <p:to>
                                        <p:strVal val="visible"/>
                                      </p:to>
                                    </p:set>
                                    <p:anim calcmode="lin" valueType="num">
                                      <p:cBhvr>
                                        <p:cTn id="110" dur="500" fill="hold"/>
                                        <p:tgtEl>
                                          <p:spTgt spid="26"/>
                                        </p:tgtEl>
                                        <p:attrNameLst>
                                          <p:attrName>ppt_w</p:attrName>
                                        </p:attrNameLst>
                                      </p:cBhvr>
                                      <p:tavLst>
                                        <p:tav tm="0">
                                          <p:val>
                                            <p:fltVal val="0"/>
                                          </p:val>
                                        </p:tav>
                                        <p:tav tm="100000">
                                          <p:val>
                                            <p:strVal val="#ppt_w"/>
                                          </p:val>
                                        </p:tav>
                                      </p:tavLst>
                                    </p:anim>
                                    <p:anim calcmode="lin" valueType="num">
                                      <p:cBhvr>
                                        <p:cTn id="111" dur="500" fill="hold"/>
                                        <p:tgtEl>
                                          <p:spTgt spid="26"/>
                                        </p:tgtEl>
                                        <p:attrNameLst>
                                          <p:attrName>ppt_h</p:attrName>
                                        </p:attrNameLst>
                                      </p:cBhvr>
                                      <p:tavLst>
                                        <p:tav tm="0">
                                          <p:val>
                                            <p:fltVal val="0"/>
                                          </p:val>
                                        </p:tav>
                                        <p:tav tm="100000">
                                          <p:val>
                                            <p:strVal val="#ppt_h"/>
                                          </p:val>
                                        </p:tav>
                                      </p:tavLst>
                                    </p:anim>
                                    <p:animEffect transition="in" filter="fade">
                                      <p:cBhvr>
                                        <p:cTn id="112" dur="500"/>
                                        <p:tgtEl>
                                          <p:spTgt spid="2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strips(downLeft)">
                                      <p:cBhvr>
                                        <p:cTn id="121" dur="1000"/>
                                        <p:tgtEl>
                                          <p:spTgt spid="34"/>
                                        </p:tgtEl>
                                      </p:cBhvr>
                                    </p:animEffect>
                                  </p:childTnLst>
                                </p:cTn>
                              </p:par>
                            </p:childTnLst>
                          </p:cTn>
                        </p:par>
                        <p:par>
                          <p:cTn id="122" fill="hold">
                            <p:stCondLst>
                              <p:cond delay="13000"/>
                            </p:stCondLst>
                            <p:childTnLst>
                              <p:par>
                                <p:cTn id="123" presetID="42" presetClass="entr" presetSubtype="0" fill="hold" grpId="0" nodeType="afterEffect">
                                  <p:stCondLst>
                                    <p:cond delay="0"/>
                                  </p:stCondLst>
                                  <p:childTnLst>
                                    <p:set>
                                      <p:cBhvr>
                                        <p:cTn id="124" dur="1" fill="hold">
                                          <p:stCondLst>
                                            <p:cond delay="0"/>
                                          </p:stCondLst>
                                        </p:cTn>
                                        <p:tgtEl>
                                          <p:spTgt spid="87"/>
                                        </p:tgtEl>
                                        <p:attrNameLst>
                                          <p:attrName>style.visibility</p:attrName>
                                        </p:attrNameLst>
                                      </p:cBhvr>
                                      <p:to>
                                        <p:strVal val="visible"/>
                                      </p:to>
                                    </p:set>
                                    <p:animEffect transition="in" filter="fade">
                                      <p:cBhvr>
                                        <p:cTn id="125" dur="1000"/>
                                        <p:tgtEl>
                                          <p:spTgt spid="87"/>
                                        </p:tgtEl>
                                      </p:cBhvr>
                                    </p:animEffect>
                                    <p:anim calcmode="lin" valueType="num">
                                      <p:cBhvr>
                                        <p:cTn id="126" dur="1000" fill="hold"/>
                                        <p:tgtEl>
                                          <p:spTgt spid="87"/>
                                        </p:tgtEl>
                                        <p:attrNameLst>
                                          <p:attrName>ppt_x</p:attrName>
                                        </p:attrNameLst>
                                      </p:cBhvr>
                                      <p:tavLst>
                                        <p:tav tm="0">
                                          <p:val>
                                            <p:strVal val="#ppt_x"/>
                                          </p:val>
                                        </p:tav>
                                        <p:tav tm="100000">
                                          <p:val>
                                            <p:strVal val="#ppt_x"/>
                                          </p:val>
                                        </p:tav>
                                      </p:tavLst>
                                    </p:anim>
                                    <p:anim calcmode="lin" valueType="num">
                                      <p:cBhvr>
                                        <p:cTn id="127" dur="1000" fill="hold"/>
                                        <p:tgtEl>
                                          <p:spTgt spid="87"/>
                                        </p:tgtEl>
                                        <p:attrNameLst>
                                          <p:attrName>ppt_y</p:attrName>
                                        </p:attrNameLst>
                                      </p:cBhvr>
                                      <p:tavLst>
                                        <p:tav tm="0">
                                          <p:val>
                                            <p:strVal val="#ppt_y+.1"/>
                                          </p:val>
                                        </p:tav>
                                        <p:tav tm="100000">
                                          <p:val>
                                            <p:strVal val="#ppt_y"/>
                                          </p:val>
                                        </p:tav>
                                      </p:tavLst>
                                    </p:anim>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27"/>
                                        </p:tgtEl>
                                        <p:attrNameLst>
                                          <p:attrName>style.visibility</p:attrName>
                                        </p:attrNameLst>
                                      </p:cBhvr>
                                      <p:to>
                                        <p:strVal val="visible"/>
                                      </p:to>
                                    </p:set>
                                    <p:anim calcmode="lin" valueType="num">
                                      <p:cBhvr>
                                        <p:cTn id="131" dur="500" fill="hold"/>
                                        <p:tgtEl>
                                          <p:spTgt spid="27"/>
                                        </p:tgtEl>
                                        <p:attrNameLst>
                                          <p:attrName>ppt_w</p:attrName>
                                        </p:attrNameLst>
                                      </p:cBhvr>
                                      <p:tavLst>
                                        <p:tav tm="0">
                                          <p:val>
                                            <p:fltVal val="0"/>
                                          </p:val>
                                        </p:tav>
                                        <p:tav tm="100000">
                                          <p:val>
                                            <p:strVal val="#ppt_w"/>
                                          </p:val>
                                        </p:tav>
                                      </p:tavLst>
                                    </p:anim>
                                    <p:anim calcmode="lin" valueType="num">
                                      <p:cBhvr>
                                        <p:cTn id="132" dur="500" fill="hold"/>
                                        <p:tgtEl>
                                          <p:spTgt spid="27"/>
                                        </p:tgtEl>
                                        <p:attrNameLst>
                                          <p:attrName>ppt_h</p:attrName>
                                        </p:attrNameLst>
                                      </p:cBhvr>
                                      <p:tavLst>
                                        <p:tav tm="0">
                                          <p:val>
                                            <p:fltVal val="0"/>
                                          </p:val>
                                        </p:tav>
                                        <p:tav tm="100000">
                                          <p:val>
                                            <p:strVal val="#ppt_h"/>
                                          </p:val>
                                        </p:tav>
                                      </p:tavLst>
                                    </p:anim>
                                    <p:animEffect transition="in" filter="fade">
                                      <p:cBhvr>
                                        <p:cTn id="133" dur="500"/>
                                        <p:tgtEl>
                                          <p:spTgt spid="2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107"/>
                                        </p:tgtEl>
                                        <p:attrNameLst>
                                          <p:attrName>style.visibility</p:attrName>
                                        </p:attrNameLst>
                                      </p:cBhvr>
                                      <p:to>
                                        <p:strVal val="visible"/>
                                      </p:to>
                                    </p:set>
                                    <p:anim calcmode="lin" valueType="num">
                                      <p:cBhvr>
                                        <p:cTn id="136" dur="500" fill="hold"/>
                                        <p:tgtEl>
                                          <p:spTgt spid="107"/>
                                        </p:tgtEl>
                                        <p:attrNameLst>
                                          <p:attrName>ppt_w</p:attrName>
                                        </p:attrNameLst>
                                      </p:cBhvr>
                                      <p:tavLst>
                                        <p:tav tm="0">
                                          <p:val>
                                            <p:fltVal val="0"/>
                                          </p:val>
                                        </p:tav>
                                        <p:tav tm="100000">
                                          <p:val>
                                            <p:strVal val="#ppt_w"/>
                                          </p:val>
                                        </p:tav>
                                      </p:tavLst>
                                    </p:anim>
                                    <p:anim calcmode="lin" valueType="num">
                                      <p:cBhvr>
                                        <p:cTn id="137" dur="500" fill="hold"/>
                                        <p:tgtEl>
                                          <p:spTgt spid="107"/>
                                        </p:tgtEl>
                                        <p:attrNameLst>
                                          <p:attrName>ppt_h</p:attrName>
                                        </p:attrNameLst>
                                      </p:cBhvr>
                                      <p:tavLst>
                                        <p:tav tm="0">
                                          <p:val>
                                            <p:fltVal val="0"/>
                                          </p:val>
                                        </p:tav>
                                        <p:tav tm="100000">
                                          <p:val>
                                            <p:strVal val="#ppt_h"/>
                                          </p:val>
                                        </p:tav>
                                      </p:tavLst>
                                    </p:anim>
                                    <p:animEffect transition="in" filter="fade">
                                      <p:cBhvr>
                                        <p:cTn id="138" dur="500"/>
                                        <p:tgtEl>
                                          <p:spTgt spid="107"/>
                                        </p:tgtEl>
                                      </p:cBhvr>
                                    </p:animEffect>
                                  </p:childTnLst>
                                </p:cTn>
                              </p:par>
                            </p:childTnLst>
                          </p:cTn>
                        </p:par>
                        <p:par>
                          <p:cTn id="139" fill="hold">
                            <p:stCondLst>
                              <p:cond delay="14500"/>
                            </p:stCondLst>
                            <p:childTnLst>
                              <p:par>
                                <p:cTn id="140" presetID="18" presetClass="entr" presetSubtype="12" fill="hold" nodeType="afterEffect">
                                  <p:stCondLst>
                                    <p:cond delay="0"/>
                                  </p:stCondLst>
                                  <p:childTnLst>
                                    <p:set>
                                      <p:cBhvr>
                                        <p:cTn id="141" dur="1" fill="hold">
                                          <p:stCondLst>
                                            <p:cond delay="0"/>
                                          </p:stCondLst>
                                        </p:cTn>
                                        <p:tgtEl>
                                          <p:spTgt spid="17"/>
                                        </p:tgtEl>
                                        <p:attrNameLst>
                                          <p:attrName>style.visibility</p:attrName>
                                        </p:attrNameLst>
                                      </p:cBhvr>
                                      <p:to>
                                        <p:strVal val="visible"/>
                                      </p:to>
                                    </p:set>
                                    <p:animEffect transition="in" filter="strips(downLeft)">
                                      <p:cBhvr>
                                        <p:cTn id="14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0" grpId="0" animBg="1"/>
      <p:bldP spid="31" grpId="0" animBg="1"/>
      <p:bldP spid="32" grpId="0" animBg="1"/>
      <p:bldP spid="33" grpId="0" animBg="1"/>
      <p:bldP spid="34" grpId="0" animBg="1"/>
      <p:bldP spid="15" grpId="0" animBg="1"/>
      <p:bldP spid="22" grpId="0" animBg="1"/>
      <p:bldP spid="13" grpId="0" animBg="1"/>
      <p:bldP spid="26" grpId="0" animBg="1"/>
      <p:bldP spid="27" grpId="0" animBg="1"/>
      <p:bldP spid="23" grpId="0" animBg="1"/>
      <p:bldP spid="74" grpId="0"/>
      <p:bldP spid="77" grpId="0"/>
      <p:bldP spid="87" grpId="0"/>
      <p:bldP spid="95" grpId="0"/>
      <p:bldP spid="96" grpId="0"/>
      <p:bldP spid="97" grpId="0"/>
      <p:bldP spid="12" grpId="0"/>
      <p:bldP spid="98" grpId="0"/>
      <p:bldP spid="99" grpId="0"/>
      <p:bldP spid="100" grpId="0"/>
      <p:bldP spid="101" grpId="0"/>
      <p:bldP spid="10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2700000" algn="tl"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3314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2700000" algn="tl"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1794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2268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5" name="Freeform: Shape 64">
            <a:extLst>
              <a:ext uri="{FF2B5EF4-FFF2-40B4-BE49-F238E27FC236}">
                <a16:creationId xmlns:a16="http://schemas.microsoft.com/office/drawing/2014/main" id="{94CA8102-D6AE-4BE1-8AB3-EDC022B698D4}"/>
              </a:ext>
            </a:extLst>
          </p:cNvPr>
          <p:cNvSpPr>
            <a:spLocks/>
          </p:cNvSpPr>
          <p:nvPr/>
        </p:nvSpPr>
        <p:spPr>
          <a:xfrm>
            <a:off x="3482971" y="1944310"/>
            <a:ext cx="5212080" cy="4206240"/>
          </a:xfrm>
          <a:custGeom>
            <a:avLst/>
            <a:gdLst>
              <a:gd name="connsiteX0" fmla="*/ 2499073 w 5038660"/>
              <a:gd name="connsiteY0" fmla="*/ 0 h 4008284"/>
              <a:gd name="connsiteX1" fmla="*/ 2799422 w 5038660"/>
              <a:gd name="connsiteY1" fmla="*/ 17346 h 4008284"/>
              <a:gd name="connsiteX2" fmla="*/ 2820963 w 5038660"/>
              <a:gd name="connsiteY2" fmla="*/ 20520 h 4008284"/>
              <a:gd name="connsiteX3" fmla="*/ 2877617 w 5038660"/>
              <a:gd name="connsiteY3" fmla="*/ 21222 h 4008284"/>
              <a:gd name="connsiteX4" fmla="*/ 4271303 w 5038660"/>
              <a:gd name="connsiteY4" fmla="*/ 921382 h 4008284"/>
              <a:gd name="connsiteX5" fmla="*/ 4325388 w 5038660"/>
              <a:gd name="connsiteY5" fmla="*/ 1035546 h 4008284"/>
              <a:gd name="connsiteX6" fmla="*/ 4838826 w 5038660"/>
              <a:gd name="connsiteY6" fmla="*/ 1035546 h 4008284"/>
              <a:gd name="connsiteX7" fmla="*/ 4838826 w 5038660"/>
              <a:gd name="connsiteY7" fmla="*/ 1035547 h 4008284"/>
              <a:gd name="connsiteX8" fmla="*/ 4955785 w 5038660"/>
              <a:gd name="connsiteY8" fmla="*/ 1035547 h 4008284"/>
              <a:gd name="connsiteX9" fmla="*/ 5027807 w 5038660"/>
              <a:gd name="connsiteY9" fmla="*/ 1107570 h 4008284"/>
              <a:gd name="connsiteX10" fmla="*/ 5027807 w 5038660"/>
              <a:gd name="connsiteY10" fmla="*/ 1315582 h 4008284"/>
              <a:gd name="connsiteX11" fmla="*/ 5033126 w 5038660"/>
              <a:gd name="connsiteY11" fmla="*/ 1332718 h 4008284"/>
              <a:gd name="connsiteX12" fmla="*/ 5038660 w 5038660"/>
              <a:gd name="connsiteY12" fmla="*/ 1387610 h 4008284"/>
              <a:gd name="connsiteX13" fmla="*/ 5038660 w 5038660"/>
              <a:gd name="connsiteY13" fmla="*/ 2477060 h 4008284"/>
              <a:gd name="connsiteX14" fmla="*/ 5033126 w 5038660"/>
              <a:gd name="connsiteY14" fmla="*/ 2531952 h 4008284"/>
              <a:gd name="connsiteX15" fmla="*/ 5031722 w 5038660"/>
              <a:gd name="connsiteY15" fmla="*/ 2536477 h 4008284"/>
              <a:gd name="connsiteX16" fmla="*/ 5037320 w 5038660"/>
              <a:gd name="connsiteY16" fmla="*/ 2857180 h 4008284"/>
              <a:gd name="connsiteX17" fmla="*/ 4966566 w 5038660"/>
              <a:gd name="connsiteY17" fmla="*/ 2930449 h 4008284"/>
              <a:gd name="connsiteX18" fmla="*/ 4849625 w 5038660"/>
              <a:gd name="connsiteY18" fmla="*/ 2932490 h 4008284"/>
              <a:gd name="connsiteX19" fmla="*/ 4849625 w 5038660"/>
              <a:gd name="connsiteY19" fmla="*/ 2932491 h 4008284"/>
              <a:gd name="connsiteX20" fmla="*/ 4336265 w 5038660"/>
              <a:gd name="connsiteY20" fmla="*/ 2941452 h 4008284"/>
              <a:gd name="connsiteX21" fmla="*/ 4284181 w 5038660"/>
              <a:gd name="connsiteY21" fmla="*/ 3056542 h 4008284"/>
              <a:gd name="connsiteX22" fmla="*/ 2906417 w 5038660"/>
              <a:gd name="connsiteY22" fmla="*/ 3980888 h 4008284"/>
              <a:gd name="connsiteX23" fmla="*/ 2893825 w 5038660"/>
              <a:gd name="connsiteY23" fmla="*/ 3981264 h 4008284"/>
              <a:gd name="connsiteX24" fmla="*/ 2828153 w 5038660"/>
              <a:gd name="connsiteY24" fmla="*/ 3990938 h 4008284"/>
              <a:gd name="connsiteX25" fmla="*/ 2527805 w 5038660"/>
              <a:gd name="connsiteY25" fmla="*/ 4008284 h 4008284"/>
              <a:gd name="connsiteX26" fmla="*/ 2227457 w 5038660"/>
              <a:gd name="connsiteY26" fmla="*/ 3990938 h 4008284"/>
              <a:gd name="connsiteX27" fmla="*/ 2166419 w 5038660"/>
              <a:gd name="connsiteY27" fmla="*/ 3981946 h 4008284"/>
              <a:gd name="connsiteX28" fmla="*/ 2131010 w 5038660"/>
              <a:gd name="connsiteY28" fmla="*/ 3980889 h 4008284"/>
              <a:gd name="connsiteX29" fmla="*/ 753246 w 5038660"/>
              <a:gd name="connsiteY29" fmla="*/ 3056543 h 4008284"/>
              <a:gd name="connsiteX30" fmla="*/ 701161 w 5038660"/>
              <a:gd name="connsiteY30" fmla="*/ 2941453 h 4008284"/>
              <a:gd name="connsiteX31" fmla="*/ 187801 w 5038660"/>
              <a:gd name="connsiteY31" fmla="*/ 2932492 h 4008284"/>
              <a:gd name="connsiteX32" fmla="*/ 187801 w 5038660"/>
              <a:gd name="connsiteY32" fmla="*/ 2932491 h 4008284"/>
              <a:gd name="connsiteX33" fmla="*/ 70860 w 5038660"/>
              <a:gd name="connsiteY33" fmla="*/ 2930450 h 4008284"/>
              <a:gd name="connsiteX34" fmla="*/ 106 w 5038660"/>
              <a:gd name="connsiteY34" fmla="*/ 2857181 h 4008284"/>
              <a:gd name="connsiteX35" fmla="*/ 5779 w 5038660"/>
              <a:gd name="connsiteY35" fmla="*/ 2532213 h 4008284"/>
              <a:gd name="connsiteX36" fmla="*/ 5698 w 5038660"/>
              <a:gd name="connsiteY36" fmla="*/ 2531952 h 4008284"/>
              <a:gd name="connsiteX37" fmla="*/ 164 w 5038660"/>
              <a:gd name="connsiteY37" fmla="*/ 2477060 h 4008284"/>
              <a:gd name="connsiteX38" fmla="*/ 164 w 5038660"/>
              <a:gd name="connsiteY38" fmla="*/ 1663816 h 4008284"/>
              <a:gd name="connsiteX39" fmla="*/ 0 w 5038660"/>
              <a:gd name="connsiteY39" fmla="*/ 1663421 h 4008284"/>
              <a:gd name="connsiteX40" fmla="*/ 0 w 5038660"/>
              <a:gd name="connsiteY40" fmla="*/ 1107188 h 4008284"/>
              <a:gd name="connsiteX41" fmla="*/ 72022 w 5038660"/>
              <a:gd name="connsiteY41" fmla="*/ 1035165 h 4008284"/>
              <a:gd name="connsiteX42" fmla="*/ 188981 w 5038660"/>
              <a:gd name="connsiteY42" fmla="*/ 1035165 h 4008284"/>
              <a:gd name="connsiteX43" fmla="*/ 188981 w 5038660"/>
              <a:gd name="connsiteY43" fmla="*/ 1035164 h 4008284"/>
              <a:gd name="connsiteX44" fmla="*/ 702419 w 5038660"/>
              <a:gd name="connsiteY44" fmla="*/ 1035164 h 4008284"/>
              <a:gd name="connsiteX45" fmla="*/ 756504 w 5038660"/>
              <a:gd name="connsiteY45" fmla="*/ 921000 h 4008284"/>
              <a:gd name="connsiteX46" fmla="*/ 2150190 w 5038660"/>
              <a:gd name="connsiteY46" fmla="*/ 20841 h 4008284"/>
              <a:gd name="connsiteX47" fmla="*/ 2177287 w 5038660"/>
              <a:gd name="connsiteY47" fmla="*/ 20504 h 4008284"/>
              <a:gd name="connsiteX48" fmla="*/ 2198725 w 5038660"/>
              <a:gd name="connsiteY48" fmla="*/ 17346 h 4008284"/>
              <a:gd name="connsiteX49" fmla="*/ 2499073 w 5038660"/>
              <a:gd name="connsiteY49" fmla="*/ 0 h 4008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5038660" h="4008284">
                <a:moveTo>
                  <a:pt x="2499073" y="0"/>
                </a:moveTo>
                <a:cubicBezTo>
                  <a:pt x="2601957" y="0"/>
                  <a:pt x="2702406" y="5973"/>
                  <a:pt x="2799422" y="17346"/>
                </a:cubicBezTo>
                <a:lnTo>
                  <a:pt x="2820963" y="20520"/>
                </a:lnTo>
                <a:lnTo>
                  <a:pt x="2877617" y="21222"/>
                </a:lnTo>
                <a:cubicBezTo>
                  <a:pt x="3480119" y="57409"/>
                  <a:pt x="4002002" y="410916"/>
                  <a:pt x="4271303" y="921382"/>
                </a:cubicBezTo>
                <a:lnTo>
                  <a:pt x="4325388" y="1035546"/>
                </a:lnTo>
                <a:lnTo>
                  <a:pt x="4838826" y="1035546"/>
                </a:lnTo>
                <a:lnTo>
                  <a:pt x="4838826" y="1035547"/>
                </a:lnTo>
                <a:lnTo>
                  <a:pt x="4955785" y="1035547"/>
                </a:lnTo>
                <a:cubicBezTo>
                  <a:pt x="4995562" y="1035547"/>
                  <a:pt x="5027807" y="1067792"/>
                  <a:pt x="5027807" y="1107570"/>
                </a:cubicBezTo>
                <a:lnTo>
                  <a:pt x="5027807" y="1315582"/>
                </a:lnTo>
                <a:lnTo>
                  <a:pt x="5033126" y="1332718"/>
                </a:lnTo>
                <a:cubicBezTo>
                  <a:pt x="5036755" y="1350449"/>
                  <a:pt x="5038660" y="1368807"/>
                  <a:pt x="5038660" y="1387610"/>
                </a:cubicBezTo>
                <a:lnTo>
                  <a:pt x="5038660" y="2477060"/>
                </a:lnTo>
                <a:cubicBezTo>
                  <a:pt x="5038660" y="2495864"/>
                  <a:pt x="5036755" y="2514222"/>
                  <a:pt x="5033126" y="2531952"/>
                </a:cubicBezTo>
                <a:lnTo>
                  <a:pt x="5031722" y="2536477"/>
                </a:lnTo>
                <a:lnTo>
                  <a:pt x="5037320" y="2857180"/>
                </a:lnTo>
                <a:cubicBezTo>
                  <a:pt x="5038015" y="2896951"/>
                  <a:pt x="5006337" y="2929755"/>
                  <a:pt x="4966566" y="2930449"/>
                </a:cubicBezTo>
                <a:lnTo>
                  <a:pt x="4849625" y="2932490"/>
                </a:lnTo>
                <a:lnTo>
                  <a:pt x="4849625" y="2932491"/>
                </a:lnTo>
                <a:lnTo>
                  <a:pt x="4336265" y="2941452"/>
                </a:lnTo>
                <a:lnTo>
                  <a:pt x="4284181" y="3056542"/>
                </a:lnTo>
                <a:cubicBezTo>
                  <a:pt x="4023830" y="3571630"/>
                  <a:pt x="3508196" y="3934191"/>
                  <a:pt x="2906417" y="3980888"/>
                </a:cubicBezTo>
                <a:lnTo>
                  <a:pt x="2893825" y="3981264"/>
                </a:lnTo>
                <a:lnTo>
                  <a:pt x="2828153" y="3990938"/>
                </a:lnTo>
                <a:cubicBezTo>
                  <a:pt x="2731138" y="4002311"/>
                  <a:pt x="2630689" y="4008284"/>
                  <a:pt x="2527805" y="4008284"/>
                </a:cubicBezTo>
                <a:cubicBezTo>
                  <a:pt x="2424921" y="4008284"/>
                  <a:pt x="2324472" y="4002311"/>
                  <a:pt x="2227457" y="3990938"/>
                </a:cubicBezTo>
                <a:lnTo>
                  <a:pt x="2166419" y="3981946"/>
                </a:lnTo>
                <a:lnTo>
                  <a:pt x="2131010" y="3980889"/>
                </a:lnTo>
                <a:cubicBezTo>
                  <a:pt x="1529231" y="3934192"/>
                  <a:pt x="1013597" y="3571631"/>
                  <a:pt x="753246" y="3056543"/>
                </a:cubicBezTo>
                <a:lnTo>
                  <a:pt x="701161" y="2941453"/>
                </a:lnTo>
                <a:lnTo>
                  <a:pt x="187801" y="2932492"/>
                </a:lnTo>
                <a:lnTo>
                  <a:pt x="187801" y="2932491"/>
                </a:lnTo>
                <a:lnTo>
                  <a:pt x="70860" y="2930450"/>
                </a:lnTo>
                <a:cubicBezTo>
                  <a:pt x="31089" y="2929756"/>
                  <a:pt x="-589" y="2896952"/>
                  <a:pt x="106" y="2857181"/>
                </a:cubicBezTo>
                <a:lnTo>
                  <a:pt x="5779" y="2532213"/>
                </a:lnTo>
                <a:lnTo>
                  <a:pt x="5698" y="2531952"/>
                </a:lnTo>
                <a:cubicBezTo>
                  <a:pt x="2070" y="2514222"/>
                  <a:pt x="164" y="2495863"/>
                  <a:pt x="164" y="2477060"/>
                </a:cubicBezTo>
                <a:lnTo>
                  <a:pt x="164" y="1663816"/>
                </a:lnTo>
                <a:lnTo>
                  <a:pt x="0" y="1663421"/>
                </a:lnTo>
                <a:lnTo>
                  <a:pt x="0" y="1107188"/>
                </a:lnTo>
                <a:cubicBezTo>
                  <a:pt x="-1" y="1067410"/>
                  <a:pt x="32245" y="1035165"/>
                  <a:pt x="72022" y="1035165"/>
                </a:cubicBezTo>
                <a:lnTo>
                  <a:pt x="188981" y="1035165"/>
                </a:lnTo>
                <a:lnTo>
                  <a:pt x="188981" y="1035164"/>
                </a:lnTo>
                <a:lnTo>
                  <a:pt x="702419" y="1035164"/>
                </a:lnTo>
                <a:lnTo>
                  <a:pt x="756504" y="921000"/>
                </a:lnTo>
                <a:cubicBezTo>
                  <a:pt x="1025805" y="410534"/>
                  <a:pt x="1547688" y="57027"/>
                  <a:pt x="2150190" y="20841"/>
                </a:cubicBezTo>
                <a:lnTo>
                  <a:pt x="2177287" y="20504"/>
                </a:lnTo>
                <a:lnTo>
                  <a:pt x="2198725" y="17346"/>
                </a:lnTo>
                <a:cubicBezTo>
                  <a:pt x="2295740" y="5973"/>
                  <a:pt x="2396189" y="0"/>
                  <a:pt x="2499073" y="0"/>
                </a:cubicBezTo>
                <a:close/>
              </a:path>
            </a:pathLst>
          </a:custGeom>
          <a:solidFill>
            <a:srgbClr val="00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FD114A93-5459-47E9-B484-3C62D047844A}"/>
              </a:ext>
            </a:extLst>
          </p:cNvPr>
          <p:cNvSpPr>
            <a:spLocks noChangeAspect="1"/>
          </p:cNvSpPr>
          <p:nvPr/>
        </p:nvSpPr>
        <p:spPr>
          <a:xfrm rot="120000">
            <a:off x="3598941" y="2023081"/>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FE4A1E"/>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0" name="Freeform: Shape 69">
            <a:extLst>
              <a:ext uri="{FF2B5EF4-FFF2-40B4-BE49-F238E27FC236}">
                <a16:creationId xmlns:a16="http://schemas.microsoft.com/office/drawing/2014/main" id="{D1B0F3E1-8371-4183-99ED-1C918E13FE81}"/>
              </a:ext>
            </a:extLst>
          </p:cNvPr>
          <p:cNvSpPr>
            <a:spLocks noChangeAspect="1"/>
          </p:cNvSpPr>
          <p:nvPr/>
        </p:nvSpPr>
        <p:spPr>
          <a:xfrm rot="21540000" flipV="1">
            <a:off x="3583822" y="4255265"/>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7A7A7A"/>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DAD8E5C9-A3F6-4FEF-B11F-17BF79C520CA}"/>
              </a:ext>
            </a:extLst>
          </p:cNvPr>
          <p:cNvSpPr>
            <a:spLocks noChangeAspect="1"/>
          </p:cNvSpPr>
          <p:nvPr/>
        </p:nvSpPr>
        <p:spPr>
          <a:xfrm rot="21480000" flipH="1">
            <a:off x="6344295" y="2023463"/>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5C9AD3"/>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2" name="Freeform: Shape 71">
            <a:extLst>
              <a:ext uri="{FF2B5EF4-FFF2-40B4-BE49-F238E27FC236}">
                <a16:creationId xmlns:a16="http://schemas.microsoft.com/office/drawing/2014/main" id="{E67C108B-D7BF-4704-8F7E-694312D13EE5}"/>
              </a:ext>
            </a:extLst>
          </p:cNvPr>
          <p:cNvSpPr>
            <a:spLocks noChangeAspect="1"/>
          </p:cNvSpPr>
          <p:nvPr/>
        </p:nvSpPr>
        <p:spPr>
          <a:xfrm rot="60000" flipH="1" flipV="1">
            <a:off x="6380050" y="4255264"/>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44546B"/>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5" name="Group 34"/>
          <p:cNvGrpSpPr/>
          <p:nvPr/>
        </p:nvGrpSpPr>
        <p:grpSpPr>
          <a:xfrm>
            <a:off x="3718109" y="3223739"/>
            <a:ext cx="463315" cy="460205"/>
            <a:chOff x="5086350" y="1608138"/>
            <a:chExt cx="473075" cy="469900"/>
          </a:xfrm>
          <a:solidFill>
            <a:schemeClr val="bg1"/>
          </a:solidFill>
          <a:effectLst>
            <a:outerShdw blurRad="63500" sx="102000" sy="102000" algn="ctr" rotWithShape="0">
              <a:prstClr val="black">
                <a:alpha val="40000"/>
              </a:prstClr>
            </a:outerShdw>
          </a:effectLst>
        </p:grpSpPr>
        <p:sp>
          <p:nvSpPr>
            <p:cNvPr id="36" name="Freeform 27"/>
            <p:cNvSpPr>
              <a:spLocks noEditPoints="1"/>
            </p:cNvSpPr>
            <p:nvPr/>
          </p:nvSpPr>
          <p:spPr bwMode="auto">
            <a:xfrm>
              <a:off x="5086350" y="1608138"/>
              <a:ext cx="473075" cy="469900"/>
            </a:xfrm>
            <a:custGeom>
              <a:avLst/>
              <a:gdLst/>
              <a:ahLst/>
              <a:cxnLst>
                <a:cxn ang="0">
                  <a:pos x="132" y="0"/>
                </a:cxn>
                <a:cxn ang="0">
                  <a:pos x="0" y="131"/>
                </a:cxn>
                <a:cxn ang="0">
                  <a:pos x="132" y="262"/>
                </a:cxn>
                <a:cxn ang="0">
                  <a:pos x="264" y="131"/>
                </a:cxn>
                <a:cxn ang="0">
                  <a:pos x="132" y="0"/>
                </a:cxn>
                <a:cxn ang="0">
                  <a:pos x="132" y="246"/>
                </a:cxn>
                <a:cxn ang="0">
                  <a:pos x="16" y="131"/>
                </a:cxn>
                <a:cxn ang="0">
                  <a:pos x="132" y="17"/>
                </a:cxn>
                <a:cxn ang="0">
                  <a:pos x="248" y="131"/>
                </a:cxn>
                <a:cxn ang="0">
                  <a:pos x="132" y="246"/>
                </a:cxn>
              </a:cxnLst>
              <a:rect l="0" t="0" r="r" b="b"/>
              <a:pathLst>
                <a:path w="264" h="262">
                  <a:moveTo>
                    <a:pt x="132" y="0"/>
                  </a:moveTo>
                  <a:cubicBezTo>
                    <a:pt x="59" y="0"/>
                    <a:pt x="0" y="59"/>
                    <a:pt x="0" y="131"/>
                  </a:cubicBezTo>
                  <a:cubicBezTo>
                    <a:pt x="0" y="203"/>
                    <a:pt x="59" y="262"/>
                    <a:pt x="132" y="262"/>
                  </a:cubicBezTo>
                  <a:cubicBezTo>
                    <a:pt x="205" y="262"/>
                    <a:pt x="264" y="203"/>
                    <a:pt x="264" y="131"/>
                  </a:cubicBezTo>
                  <a:cubicBezTo>
                    <a:pt x="264" y="59"/>
                    <a:pt x="205" y="0"/>
                    <a:pt x="132" y="0"/>
                  </a:cubicBezTo>
                  <a:close/>
                  <a:moveTo>
                    <a:pt x="132" y="246"/>
                  </a:moveTo>
                  <a:cubicBezTo>
                    <a:pt x="68" y="246"/>
                    <a:pt x="16" y="194"/>
                    <a:pt x="16" y="131"/>
                  </a:cubicBezTo>
                  <a:cubicBezTo>
                    <a:pt x="16" y="68"/>
                    <a:pt x="68" y="17"/>
                    <a:pt x="132" y="17"/>
                  </a:cubicBezTo>
                  <a:cubicBezTo>
                    <a:pt x="196" y="17"/>
                    <a:pt x="248" y="68"/>
                    <a:pt x="248" y="131"/>
                  </a:cubicBezTo>
                  <a:cubicBezTo>
                    <a:pt x="248" y="194"/>
                    <a:pt x="196" y="246"/>
                    <a:pt x="132" y="24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p:cNvSpPr>
              <a:spLocks/>
            </p:cNvSpPr>
            <p:nvPr/>
          </p:nvSpPr>
          <p:spPr bwMode="auto">
            <a:xfrm>
              <a:off x="5340350" y="1858963"/>
              <a:ext cx="17463" cy="52388"/>
            </a:xfrm>
            <a:custGeom>
              <a:avLst/>
              <a:gdLst/>
              <a:ahLst/>
              <a:cxnLst>
                <a:cxn ang="0">
                  <a:pos x="0" y="0"/>
                </a:cxn>
                <a:cxn ang="0">
                  <a:pos x="0" y="29"/>
                </a:cxn>
                <a:cxn ang="0">
                  <a:pos x="5" y="25"/>
                </a:cxn>
                <a:cxn ang="0">
                  <a:pos x="10" y="13"/>
                </a:cxn>
                <a:cxn ang="0">
                  <a:pos x="7" y="4"/>
                </a:cxn>
                <a:cxn ang="0">
                  <a:pos x="0" y="0"/>
                </a:cxn>
              </a:cxnLst>
              <a:rect l="0" t="0" r="r" b="b"/>
              <a:pathLst>
                <a:path w="10" h="29">
                  <a:moveTo>
                    <a:pt x="0" y="0"/>
                  </a:moveTo>
                  <a:cubicBezTo>
                    <a:pt x="0" y="29"/>
                    <a:pt x="0" y="29"/>
                    <a:pt x="0" y="29"/>
                  </a:cubicBezTo>
                  <a:cubicBezTo>
                    <a:pt x="2" y="28"/>
                    <a:pt x="4" y="27"/>
                    <a:pt x="5" y="25"/>
                  </a:cubicBezTo>
                  <a:cubicBezTo>
                    <a:pt x="8" y="22"/>
                    <a:pt x="10" y="18"/>
                    <a:pt x="10" y="13"/>
                  </a:cubicBezTo>
                  <a:cubicBezTo>
                    <a:pt x="10" y="10"/>
                    <a:pt x="9" y="7"/>
                    <a:pt x="7" y="4"/>
                  </a:cubicBezTo>
                  <a:cubicBezTo>
                    <a:pt x="6" y="3"/>
                    <a:pt x="4" y="2"/>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p:cNvSpPr>
              <a:spLocks noEditPoints="1"/>
            </p:cNvSpPr>
            <p:nvPr/>
          </p:nvSpPr>
          <p:spPr bwMode="auto">
            <a:xfrm>
              <a:off x="5132388" y="1654175"/>
              <a:ext cx="382588" cy="376238"/>
            </a:xfrm>
            <a:custGeom>
              <a:avLst/>
              <a:gdLst/>
              <a:ahLst/>
              <a:cxnLst>
                <a:cxn ang="0">
                  <a:pos x="106" y="0"/>
                </a:cxn>
                <a:cxn ang="0">
                  <a:pos x="0" y="105"/>
                </a:cxn>
                <a:cxn ang="0">
                  <a:pos x="106" y="210"/>
                </a:cxn>
                <a:cxn ang="0">
                  <a:pos x="213" y="105"/>
                </a:cxn>
                <a:cxn ang="0">
                  <a:pos x="106" y="0"/>
                </a:cxn>
                <a:cxn ang="0">
                  <a:pos x="138" y="152"/>
                </a:cxn>
                <a:cxn ang="0">
                  <a:pos x="116" y="163"/>
                </a:cxn>
                <a:cxn ang="0">
                  <a:pos x="116" y="177"/>
                </a:cxn>
                <a:cxn ang="0">
                  <a:pos x="99" y="177"/>
                </a:cxn>
                <a:cxn ang="0">
                  <a:pos x="99" y="163"/>
                </a:cxn>
                <a:cxn ang="0">
                  <a:pos x="85" y="159"/>
                </a:cxn>
                <a:cxn ang="0">
                  <a:pos x="73" y="147"/>
                </a:cxn>
                <a:cxn ang="0">
                  <a:pos x="67" y="128"/>
                </a:cxn>
                <a:cxn ang="0">
                  <a:pos x="67" y="124"/>
                </a:cxn>
                <a:cxn ang="0">
                  <a:pos x="88" y="120"/>
                </a:cxn>
                <a:cxn ang="0">
                  <a:pos x="89" y="124"/>
                </a:cxn>
                <a:cxn ang="0">
                  <a:pos x="93" y="138"/>
                </a:cxn>
                <a:cxn ang="0">
                  <a:pos x="99" y="143"/>
                </a:cxn>
                <a:cxn ang="0">
                  <a:pos x="99" y="109"/>
                </a:cxn>
                <a:cxn ang="0">
                  <a:pos x="85" y="103"/>
                </a:cxn>
                <a:cxn ang="0">
                  <a:pos x="73" y="92"/>
                </a:cxn>
                <a:cxn ang="0">
                  <a:pos x="69" y="76"/>
                </a:cxn>
                <a:cxn ang="0">
                  <a:pos x="81" y="50"/>
                </a:cxn>
                <a:cxn ang="0">
                  <a:pos x="99" y="42"/>
                </a:cxn>
                <a:cxn ang="0">
                  <a:pos x="99" y="35"/>
                </a:cxn>
                <a:cxn ang="0">
                  <a:pos x="116" y="35"/>
                </a:cxn>
                <a:cxn ang="0">
                  <a:pos x="116" y="42"/>
                </a:cxn>
                <a:cxn ang="0">
                  <a:pos x="133" y="49"/>
                </a:cxn>
                <a:cxn ang="0">
                  <a:pos x="145" y="72"/>
                </a:cxn>
                <a:cxn ang="0">
                  <a:pos x="146" y="76"/>
                </a:cxn>
                <a:cxn ang="0">
                  <a:pos x="123" y="79"/>
                </a:cxn>
                <a:cxn ang="0">
                  <a:pos x="123" y="75"/>
                </a:cxn>
                <a:cxn ang="0">
                  <a:pos x="119" y="65"/>
                </a:cxn>
                <a:cxn ang="0">
                  <a:pos x="116" y="63"/>
                </a:cxn>
                <a:cxn ang="0">
                  <a:pos x="116" y="92"/>
                </a:cxn>
                <a:cxn ang="0">
                  <a:pos x="127" y="95"/>
                </a:cxn>
                <a:cxn ang="0">
                  <a:pos x="138" y="103"/>
                </a:cxn>
                <a:cxn ang="0">
                  <a:pos x="145" y="113"/>
                </a:cxn>
                <a:cxn ang="0">
                  <a:pos x="148" y="127"/>
                </a:cxn>
                <a:cxn ang="0">
                  <a:pos x="138" y="152"/>
                </a:cxn>
              </a:cxnLst>
              <a:rect l="0" t="0" r="r" b="b"/>
              <a:pathLst>
                <a:path w="213" h="210">
                  <a:moveTo>
                    <a:pt x="106" y="0"/>
                  </a:moveTo>
                  <a:cubicBezTo>
                    <a:pt x="47" y="0"/>
                    <a:pt x="0" y="47"/>
                    <a:pt x="0" y="105"/>
                  </a:cubicBezTo>
                  <a:cubicBezTo>
                    <a:pt x="0" y="163"/>
                    <a:pt x="47" y="210"/>
                    <a:pt x="106" y="210"/>
                  </a:cubicBezTo>
                  <a:cubicBezTo>
                    <a:pt x="165" y="210"/>
                    <a:pt x="213" y="163"/>
                    <a:pt x="213" y="105"/>
                  </a:cubicBezTo>
                  <a:cubicBezTo>
                    <a:pt x="213" y="47"/>
                    <a:pt x="165" y="0"/>
                    <a:pt x="106" y="0"/>
                  </a:cubicBezTo>
                  <a:close/>
                  <a:moveTo>
                    <a:pt x="138" y="152"/>
                  </a:moveTo>
                  <a:cubicBezTo>
                    <a:pt x="132" y="158"/>
                    <a:pt x="124" y="162"/>
                    <a:pt x="116" y="163"/>
                  </a:cubicBezTo>
                  <a:cubicBezTo>
                    <a:pt x="116" y="177"/>
                    <a:pt x="116" y="177"/>
                    <a:pt x="116" y="177"/>
                  </a:cubicBezTo>
                  <a:cubicBezTo>
                    <a:pt x="99" y="177"/>
                    <a:pt x="99" y="177"/>
                    <a:pt x="99" y="177"/>
                  </a:cubicBezTo>
                  <a:cubicBezTo>
                    <a:pt x="99" y="163"/>
                    <a:pt x="99" y="163"/>
                    <a:pt x="99" y="163"/>
                  </a:cubicBezTo>
                  <a:cubicBezTo>
                    <a:pt x="94" y="162"/>
                    <a:pt x="89" y="161"/>
                    <a:pt x="85" y="159"/>
                  </a:cubicBezTo>
                  <a:cubicBezTo>
                    <a:pt x="80" y="156"/>
                    <a:pt x="76" y="152"/>
                    <a:pt x="73" y="147"/>
                  </a:cubicBezTo>
                  <a:cubicBezTo>
                    <a:pt x="69" y="142"/>
                    <a:pt x="67" y="135"/>
                    <a:pt x="67" y="128"/>
                  </a:cubicBezTo>
                  <a:cubicBezTo>
                    <a:pt x="67" y="124"/>
                    <a:pt x="67" y="124"/>
                    <a:pt x="67" y="124"/>
                  </a:cubicBezTo>
                  <a:cubicBezTo>
                    <a:pt x="88" y="120"/>
                    <a:pt x="88" y="120"/>
                    <a:pt x="88" y="120"/>
                  </a:cubicBezTo>
                  <a:cubicBezTo>
                    <a:pt x="89" y="124"/>
                    <a:pt x="89" y="124"/>
                    <a:pt x="89" y="124"/>
                  </a:cubicBezTo>
                  <a:cubicBezTo>
                    <a:pt x="90" y="131"/>
                    <a:pt x="91" y="135"/>
                    <a:pt x="93" y="138"/>
                  </a:cubicBezTo>
                  <a:cubicBezTo>
                    <a:pt x="95" y="140"/>
                    <a:pt x="97" y="142"/>
                    <a:pt x="99" y="143"/>
                  </a:cubicBezTo>
                  <a:cubicBezTo>
                    <a:pt x="99" y="109"/>
                    <a:pt x="99" y="109"/>
                    <a:pt x="99" y="109"/>
                  </a:cubicBezTo>
                  <a:cubicBezTo>
                    <a:pt x="95" y="108"/>
                    <a:pt x="90" y="106"/>
                    <a:pt x="85" y="103"/>
                  </a:cubicBezTo>
                  <a:cubicBezTo>
                    <a:pt x="80" y="101"/>
                    <a:pt x="76" y="97"/>
                    <a:pt x="73" y="92"/>
                  </a:cubicBezTo>
                  <a:cubicBezTo>
                    <a:pt x="70" y="87"/>
                    <a:pt x="69" y="82"/>
                    <a:pt x="69" y="76"/>
                  </a:cubicBezTo>
                  <a:cubicBezTo>
                    <a:pt x="69" y="65"/>
                    <a:pt x="73" y="56"/>
                    <a:pt x="81" y="50"/>
                  </a:cubicBezTo>
                  <a:cubicBezTo>
                    <a:pt x="85" y="46"/>
                    <a:pt x="92" y="43"/>
                    <a:pt x="99" y="42"/>
                  </a:cubicBezTo>
                  <a:cubicBezTo>
                    <a:pt x="99" y="35"/>
                    <a:pt x="99" y="35"/>
                    <a:pt x="99" y="35"/>
                  </a:cubicBezTo>
                  <a:cubicBezTo>
                    <a:pt x="116" y="35"/>
                    <a:pt x="116" y="35"/>
                    <a:pt x="116" y="35"/>
                  </a:cubicBezTo>
                  <a:cubicBezTo>
                    <a:pt x="116" y="42"/>
                    <a:pt x="116" y="42"/>
                    <a:pt x="116" y="42"/>
                  </a:cubicBezTo>
                  <a:cubicBezTo>
                    <a:pt x="123" y="43"/>
                    <a:pt x="128" y="45"/>
                    <a:pt x="133" y="49"/>
                  </a:cubicBezTo>
                  <a:cubicBezTo>
                    <a:pt x="140" y="55"/>
                    <a:pt x="144" y="62"/>
                    <a:pt x="145" y="72"/>
                  </a:cubicBezTo>
                  <a:cubicBezTo>
                    <a:pt x="146" y="76"/>
                    <a:pt x="146" y="76"/>
                    <a:pt x="146" y="76"/>
                  </a:cubicBezTo>
                  <a:cubicBezTo>
                    <a:pt x="123" y="79"/>
                    <a:pt x="123" y="79"/>
                    <a:pt x="123" y="79"/>
                  </a:cubicBezTo>
                  <a:cubicBezTo>
                    <a:pt x="123" y="75"/>
                    <a:pt x="123" y="75"/>
                    <a:pt x="123" y="75"/>
                  </a:cubicBezTo>
                  <a:cubicBezTo>
                    <a:pt x="122" y="70"/>
                    <a:pt x="121" y="67"/>
                    <a:pt x="119" y="65"/>
                  </a:cubicBezTo>
                  <a:cubicBezTo>
                    <a:pt x="118" y="64"/>
                    <a:pt x="117" y="63"/>
                    <a:pt x="116" y="63"/>
                  </a:cubicBezTo>
                  <a:cubicBezTo>
                    <a:pt x="116" y="92"/>
                    <a:pt x="116" y="92"/>
                    <a:pt x="116" y="92"/>
                  </a:cubicBezTo>
                  <a:cubicBezTo>
                    <a:pt x="121" y="93"/>
                    <a:pt x="125" y="94"/>
                    <a:pt x="127" y="95"/>
                  </a:cubicBezTo>
                  <a:cubicBezTo>
                    <a:pt x="131" y="97"/>
                    <a:pt x="135" y="100"/>
                    <a:pt x="138" y="103"/>
                  </a:cubicBezTo>
                  <a:cubicBezTo>
                    <a:pt x="141" y="106"/>
                    <a:pt x="144" y="109"/>
                    <a:pt x="145" y="113"/>
                  </a:cubicBezTo>
                  <a:cubicBezTo>
                    <a:pt x="147" y="117"/>
                    <a:pt x="148" y="122"/>
                    <a:pt x="148" y="127"/>
                  </a:cubicBezTo>
                  <a:cubicBezTo>
                    <a:pt x="148" y="137"/>
                    <a:pt x="144" y="146"/>
                    <a:pt x="138" y="15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p:cNvSpPr>
              <a:spLocks/>
            </p:cNvSpPr>
            <p:nvPr/>
          </p:nvSpPr>
          <p:spPr bwMode="auto">
            <a:xfrm>
              <a:off x="5295900" y="1765300"/>
              <a:ext cx="14288" cy="44450"/>
            </a:xfrm>
            <a:custGeom>
              <a:avLst/>
              <a:gdLst/>
              <a:ahLst/>
              <a:cxnLst>
                <a:cxn ang="0">
                  <a:pos x="0" y="13"/>
                </a:cxn>
                <a:cxn ang="0">
                  <a:pos x="3" y="21"/>
                </a:cxn>
                <a:cxn ang="0">
                  <a:pos x="8" y="25"/>
                </a:cxn>
                <a:cxn ang="0">
                  <a:pos x="8" y="0"/>
                </a:cxn>
                <a:cxn ang="0">
                  <a:pos x="3" y="4"/>
                </a:cxn>
                <a:cxn ang="0">
                  <a:pos x="0" y="13"/>
                </a:cxn>
              </a:cxnLst>
              <a:rect l="0" t="0" r="r" b="b"/>
              <a:pathLst>
                <a:path w="8" h="25">
                  <a:moveTo>
                    <a:pt x="0" y="13"/>
                  </a:moveTo>
                  <a:cubicBezTo>
                    <a:pt x="0" y="16"/>
                    <a:pt x="1" y="19"/>
                    <a:pt x="3" y="21"/>
                  </a:cubicBezTo>
                  <a:cubicBezTo>
                    <a:pt x="4" y="23"/>
                    <a:pt x="6" y="24"/>
                    <a:pt x="8" y="25"/>
                  </a:cubicBezTo>
                  <a:cubicBezTo>
                    <a:pt x="8" y="0"/>
                    <a:pt x="8" y="0"/>
                    <a:pt x="8" y="0"/>
                  </a:cubicBezTo>
                  <a:cubicBezTo>
                    <a:pt x="6" y="1"/>
                    <a:pt x="5" y="2"/>
                    <a:pt x="3" y="4"/>
                  </a:cubicBezTo>
                  <a:cubicBezTo>
                    <a:pt x="1" y="6"/>
                    <a:pt x="0" y="9"/>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711890" y="4415610"/>
            <a:ext cx="436884" cy="430664"/>
            <a:chOff x="3571875" y="2365375"/>
            <a:chExt cx="446088" cy="439738"/>
          </a:xfrm>
          <a:solidFill>
            <a:schemeClr val="bg1"/>
          </a:solidFill>
          <a:effectLst>
            <a:outerShdw blurRad="63500" sx="102000" sy="102000" algn="ctr" rotWithShape="0">
              <a:prstClr val="black">
                <a:alpha val="40000"/>
              </a:prstClr>
            </a:outerShdw>
          </a:effectLst>
        </p:grpSpPr>
        <p:sp>
          <p:nvSpPr>
            <p:cNvPr id="41" name="Freeform 38"/>
            <p:cNvSpPr>
              <a:spLocks noEditPoints="1"/>
            </p:cNvSpPr>
            <p:nvPr/>
          </p:nvSpPr>
          <p:spPr bwMode="auto">
            <a:xfrm>
              <a:off x="3571875" y="2365375"/>
              <a:ext cx="446088" cy="439738"/>
            </a:xfrm>
            <a:custGeom>
              <a:avLst/>
              <a:gdLst/>
              <a:ahLst/>
              <a:cxnLst>
                <a:cxn ang="0">
                  <a:pos x="125" y="0"/>
                </a:cxn>
                <a:cxn ang="0">
                  <a:pos x="0" y="123"/>
                </a:cxn>
                <a:cxn ang="0">
                  <a:pos x="125" y="246"/>
                </a:cxn>
                <a:cxn ang="0">
                  <a:pos x="249" y="123"/>
                </a:cxn>
                <a:cxn ang="0">
                  <a:pos x="125" y="0"/>
                </a:cxn>
                <a:cxn ang="0">
                  <a:pos x="125" y="231"/>
                </a:cxn>
                <a:cxn ang="0">
                  <a:pos x="16" y="123"/>
                </a:cxn>
                <a:cxn ang="0">
                  <a:pos x="125" y="15"/>
                </a:cxn>
                <a:cxn ang="0">
                  <a:pos x="234" y="123"/>
                </a:cxn>
                <a:cxn ang="0">
                  <a:pos x="125" y="231"/>
                </a:cxn>
              </a:cxnLst>
              <a:rect l="0" t="0" r="r" b="b"/>
              <a:pathLst>
                <a:path w="249" h="246">
                  <a:moveTo>
                    <a:pt x="125" y="0"/>
                  </a:moveTo>
                  <a:cubicBezTo>
                    <a:pt x="56" y="0"/>
                    <a:pt x="0" y="55"/>
                    <a:pt x="0" y="123"/>
                  </a:cubicBezTo>
                  <a:cubicBezTo>
                    <a:pt x="0" y="191"/>
                    <a:pt x="56" y="246"/>
                    <a:pt x="125" y="246"/>
                  </a:cubicBezTo>
                  <a:cubicBezTo>
                    <a:pt x="193" y="246"/>
                    <a:pt x="249" y="191"/>
                    <a:pt x="249" y="123"/>
                  </a:cubicBezTo>
                  <a:cubicBezTo>
                    <a:pt x="249" y="55"/>
                    <a:pt x="193" y="0"/>
                    <a:pt x="125" y="0"/>
                  </a:cubicBezTo>
                  <a:close/>
                  <a:moveTo>
                    <a:pt x="125" y="231"/>
                  </a:moveTo>
                  <a:cubicBezTo>
                    <a:pt x="65" y="231"/>
                    <a:pt x="16" y="182"/>
                    <a:pt x="16" y="123"/>
                  </a:cubicBezTo>
                  <a:cubicBezTo>
                    <a:pt x="16" y="63"/>
                    <a:pt x="65" y="15"/>
                    <a:pt x="125" y="15"/>
                  </a:cubicBezTo>
                  <a:cubicBezTo>
                    <a:pt x="185" y="15"/>
                    <a:pt x="234" y="63"/>
                    <a:pt x="234" y="123"/>
                  </a:cubicBezTo>
                  <a:cubicBezTo>
                    <a:pt x="234" y="182"/>
                    <a:pt x="185" y="231"/>
                    <a:pt x="125" y="23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9"/>
            <p:cNvSpPr>
              <a:spLocks noEditPoints="1"/>
            </p:cNvSpPr>
            <p:nvPr/>
          </p:nvSpPr>
          <p:spPr bwMode="auto">
            <a:xfrm>
              <a:off x="3616325" y="2408238"/>
              <a:ext cx="358775" cy="354013"/>
            </a:xfrm>
            <a:custGeom>
              <a:avLst/>
              <a:gdLst/>
              <a:ahLst/>
              <a:cxnLst>
                <a:cxn ang="0">
                  <a:pos x="100" y="0"/>
                </a:cxn>
                <a:cxn ang="0">
                  <a:pos x="0" y="99"/>
                </a:cxn>
                <a:cxn ang="0">
                  <a:pos x="100" y="198"/>
                </a:cxn>
                <a:cxn ang="0">
                  <a:pos x="200" y="99"/>
                </a:cxn>
                <a:cxn ang="0">
                  <a:pos x="100" y="0"/>
                </a:cxn>
                <a:cxn ang="0">
                  <a:pos x="127" y="79"/>
                </a:cxn>
                <a:cxn ang="0">
                  <a:pos x="122" y="92"/>
                </a:cxn>
                <a:cxn ang="0">
                  <a:pos x="73" y="92"/>
                </a:cxn>
                <a:cxn ang="0">
                  <a:pos x="74" y="99"/>
                </a:cxn>
                <a:cxn ang="0">
                  <a:pos x="123" y="99"/>
                </a:cxn>
                <a:cxn ang="0">
                  <a:pos x="120" y="112"/>
                </a:cxn>
                <a:cxn ang="0">
                  <a:pos x="75" y="112"/>
                </a:cxn>
                <a:cxn ang="0">
                  <a:pos x="130" y="132"/>
                </a:cxn>
                <a:cxn ang="0">
                  <a:pos x="133" y="151"/>
                </a:cxn>
                <a:cxn ang="0">
                  <a:pos x="56" y="111"/>
                </a:cxn>
                <a:cxn ang="0">
                  <a:pos x="43" y="111"/>
                </a:cxn>
                <a:cxn ang="0">
                  <a:pos x="47" y="99"/>
                </a:cxn>
                <a:cxn ang="0">
                  <a:pos x="54" y="99"/>
                </a:cxn>
                <a:cxn ang="0">
                  <a:pos x="55" y="90"/>
                </a:cxn>
                <a:cxn ang="0">
                  <a:pos x="44" y="90"/>
                </a:cxn>
                <a:cxn ang="0">
                  <a:pos x="47" y="79"/>
                </a:cxn>
                <a:cxn ang="0">
                  <a:pos x="56" y="79"/>
                </a:cxn>
                <a:cxn ang="0">
                  <a:pos x="134" y="43"/>
                </a:cxn>
                <a:cxn ang="0">
                  <a:pos x="129" y="62"/>
                </a:cxn>
                <a:cxn ang="0">
                  <a:pos x="75" y="79"/>
                </a:cxn>
                <a:cxn ang="0">
                  <a:pos x="127" y="79"/>
                </a:cxn>
              </a:cxnLst>
              <a:rect l="0" t="0" r="r" b="b"/>
              <a:pathLst>
                <a:path w="200" h="198">
                  <a:moveTo>
                    <a:pt x="100" y="0"/>
                  </a:moveTo>
                  <a:cubicBezTo>
                    <a:pt x="45" y="0"/>
                    <a:pt x="0" y="44"/>
                    <a:pt x="0" y="99"/>
                  </a:cubicBezTo>
                  <a:cubicBezTo>
                    <a:pt x="0" y="153"/>
                    <a:pt x="45" y="198"/>
                    <a:pt x="100" y="198"/>
                  </a:cubicBezTo>
                  <a:cubicBezTo>
                    <a:pt x="155" y="198"/>
                    <a:pt x="200" y="153"/>
                    <a:pt x="200" y="99"/>
                  </a:cubicBezTo>
                  <a:cubicBezTo>
                    <a:pt x="200" y="44"/>
                    <a:pt x="155" y="0"/>
                    <a:pt x="100" y="0"/>
                  </a:cubicBezTo>
                  <a:close/>
                  <a:moveTo>
                    <a:pt x="127" y="79"/>
                  </a:moveTo>
                  <a:cubicBezTo>
                    <a:pt x="122" y="92"/>
                    <a:pt x="122" y="92"/>
                    <a:pt x="122" y="92"/>
                  </a:cubicBezTo>
                  <a:cubicBezTo>
                    <a:pt x="73" y="92"/>
                    <a:pt x="73" y="92"/>
                    <a:pt x="73" y="92"/>
                  </a:cubicBezTo>
                  <a:cubicBezTo>
                    <a:pt x="72" y="94"/>
                    <a:pt x="74" y="99"/>
                    <a:pt x="74" y="99"/>
                  </a:cubicBezTo>
                  <a:cubicBezTo>
                    <a:pt x="123" y="99"/>
                    <a:pt x="123" y="99"/>
                    <a:pt x="123" y="99"/>
                  </a:cubicBezTo>
                  <a:cubicBezTo>
                    <a:pt x="120" y="112"/>
                    <a:pt x="120" y="112"/>
                    <a:pt x="120" y="112"/>
                  </a:cubicBezTo>
                  <a:cubicBezTo>
                    <a:pt x="75" y="112"/>
                    <a:pt x="75" y="112"/>
                    <a:pt x="75" y="112"/>
                  </a:cubicBezTo>
                  <a:cubicBezTo>
                    <a:pt x="89" y="159"/>
                    <a:pt x="130" y="132"/>
                    <a:pt x="130" y="132"/>
                  </a:cubicBezTo>
                  <a:cubicBezTo>
                    <a:pt x="133" y="151"/>
                    <a:pt x="133" y="151"/>
                    <a:pt x="133" y="151"/>
                  </a:cubicBezTo>
                  <a:cubicBezTo>
                    <a:pt x="66" y="174"/>
                    <a:pt x="56" y="111"/>
                    <a:pt x="56" y="111"/>
                  </a:cubicBezTo>
                  <a:cubicBezTo>
                    <a:pt x="43" y="111"/>
                    <a:pt x="43" y="111"/>
                    <a:pt x="43" y="111"/>
                  </a:cubicBezTo>
                  <a:cubicBezTo>
                    <a:pt x="47" y="99"/>
                    <a:pt x="47" y="99"/>
                    <a:pt x="47" y="99"/>
                  </a:cubicBezTo>
                  <a:cubicBezTo>
                    <a:pt x="54" y="99"/>
                    <a:pt x="54" y="99"/>
                    <a:pt x="54" y="99"/>
                  </a:cubicBezTo>
                  <a:cubicBezTo>
                    <a:pt x="55" y="98"/>
                    <a:pt x="55" y="90"/>
                    <a:pt x="55" y="90"/>
                  </a:cubicBezTo>
                  <a:cubicBezTo>
                    <a:pt x="44" y="90"/>
                    <a:pt x="44" y="90"/>
                    <a:pt x="44" y="90"/>
                  </a:cubicBezTo>
                  <a:cubicBezTo>
                    <a:pt x="47" y="79"/>
                    <a:pt x="47" y="79"/>
                    <a:pt x="47" y="79"/>
                  </a:cubicBezTo>
                  <a:cubicBezTo>
                    <a:pt x="56" y="79"/>
                    <a:pt x="56" y="79"/>
                    <a:pt x="56" y="79"/>
                  </a:cubicBezTo>
                  <a:cubicBezTo>
                    <a:pt x="77" y="15"/>
                    <a:pt x="134" y="43"/>
                    <a:pt x="134" y="43"/>
                  </a:cubicBezTo>
                  <a:cubicBezTo>
                    <a:pt x="129" y="62"/>
                    <a:pt x="129" y="62"/>
                    <a:pt x="129" y="62"/>
                  </a:cubicBezTo>
                  <a:cubicBezTo>
                    <a:pt x="88" y="39"/>
                    <a:pt x="75" y="79"/>
                    <a:pt x="75" y="79"/>
                  </a:cubicBezTo>
                  <a:lnTo>
                    <a:pt x="127" y="7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991107" y="4417641"/>
            <a:ext cx="443104" cy="436884"/>
            <a:chOff x="4330700" y="2359025"/>
            <a:chExt cx="452438" cy="446088"/>
          </a:xfrm>
          <a:solidFill>
            <a:schemeClr val="bg1"/>
          </a:solidFill>
          <a:effectLst>
            <a:outerShdw blurRad="63500" sx="102000" sy="102000" algn="ctr" rotWithShape="0">
              <a:prstClr val="black">
                <a:alpha val="40000"/>
              </a:prstClr>
            </a:outerShdw>
          </a:effectLst>
        </p:grpSpPr>
        <p:sp>
          <p:nvSpPr>
            <p:cNvPr id="44" name="Freeform 40"/>
            <p:cNvSpPr>
              <a:spLocks noEditPoints="1"/>
            </p:cNvSpPr>
            <p:nvPr/>
          </p:nvSpPr>
          <p:spPr bwMode="auto">
            <a:xfrm>
              <a:off x="4330700" y="2359025"/>
              <a:ext cx="452438" cy="446088"/>
            </a:xfrm>
            <a:custGeom>
              <a:avLst/>
              <a:gdLst/>
              <a:ahLst/>
              <a:cxnLst>
                <a:cxn ang="0">
                  <a:pos x="126" y="0"/>
                </a:cxn>
                <a:cxn ang="0">
                  <a:pos x="0" y="125"/>
                </a:cxn>
                <a:cxn ang="0">
                  <a:pos x="126" y="249"/>
                </a:cxn>
                <a:cxn ang="0">
                  <a:pos x="252" y="125"/>
                </a:cxn>
                <a:cxn ang="0">
                  <a:pos x="126" y="0"/>
                </a:cxn>
                <a:cxn ang="0">
                  <a:pos x="126" y="234"/>
                </a:cxn>
                <a:cxn ang="0">
                  <a:pos x="16" y="125"/>
                </a:cxn>
                <a:cxn ang="0">
                  <a:pos x="126" y="16"/>
                </a:cxn>
                <a:cxn ang="0">
                  <a:pos x="236" y="125"/>
                </a:cxn>
                <a:cxn ang="0">
                  <a:pos x="126" y="234"/>
                </a:cxn>
              </a:cxnLst>
              <a:rect l="0" t="0" r="r" b="b"/>
              <a:pathLst>
                <a:path w="252" h="249">
                  <a:moveTo>
                    <a:pt x="126" y="0"/>
                  </a:moveTo>
                  <a:cubicBezTo>
                    <a:pt x="57" y="0"/>
                    <a:pt x="0" y="56"/>
                    <a:pt x="0" y="125"/>
                  </a:cubicBezTo>
                  <a:cubicBezTo>
                    <a:pt x="0" y="194"/>
                    <a:pt x="57" y="249"/>
                    <a:pt x="126" y="249"/>
                  </a:cubicBezTo>
                  <a:cubicBezTo>
                    <a:pt x="196" y="249"/>
                    <a:pt x="252" y="194"/>
                    <a:pt x="252" y="125"/>
                  </a:cubicBezTo>
                  <a:cubicBezTo>
                    <a:pt x="252" y="56"/>
                    <a:pt x="196" y="0"/>
                    <a:pt x="126" y="0"/>
                  </a:cubicBezTo>
                  <a:close/>
                  <a:moveTo>
                    <a:pt x="126" y="234"/>
                  </a:moveTo>
                  <a:cubicBezTo>
                    <a:pt x="65" y="234"/>
                    <a:pt x="16" y="185"/>
                    <a:pt x="16" y="125"/>
                  </a:cubicBezTo>
                  <a:cubicBezTo>
                    <a:pt x="16" y="65"/>
                    <a:pt x="65" y="16"/>
                    <a:pt x="126" y="16"/>
                  </a:cubicBezTo>
                  <a:cubicBezTo>
                    <a:pt x="187" y="16"/>
                    <a:pt x="236" y="65"/>
                    <a:pt x="236" y="125"/>
                  </a:cubicBezTo>
                  <a:cubicBezTo>
                    <a:pt x="236" y="185"/>
                    <a:pt x="187" y="234"/>
                    <a:pt x="126" y="2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41"/>
            <p:cNvSpPr>
              <a:spLocks noEditPoints="1"/>
            </p:cNvSpPr>
            <p:nvPr/>
          </p:nvSpPr>
          <p:spPr bwMode="auto">
            <a:xfrm>
              <a:off x="4375150" y="2401888"/>
              <a:ext cx="365125" cy="360363"/>
            </a:xfrm>
            <a:custGeom>
              <a:avLst/>
              <a:gdLst/>
              <a:ahLst/>
              <a:cxnLst>
                <a:cxn ang="0">
                  <a:pos x="101" y="0"/>
                </a:cxn>
                <a:cxn ang="0">
                  <a:pos x="0" y="101"/>
                </a:cxn>
                <a:cxn ang="0">
                  <a:pos x="101" y="201"/>
                </a:cxn>
                <a:cxn ang="0">
                  <a:pos x="203" y="101"/>
                </a:cxn>
                <a:cxn ang="0">
                  <a:pos x="101" y="0"/>
                </a:cxn>
                <a:cxn ang="0">
                  <a:pos x="90" y="149"/>
                </a:cxn>
                <a:cxn ang="0">
                  <a:pos x="82" y="148"/>
                </a:cxn>
                <a:cxn ang="0">
                  <a:pos x="70" y="153"/>
                </a:cxn>
                <a:cxn ang="0">
                  <a:pos x="62" y="136"/>
                </a:cxn>
                <a:cxn ang="0">
                  <a:pos x="77" y="107"/>
                </a:cxn>
                <a:cxn ang="0">
                  <a:pos x="62" y="107"/>
                </a:cxn>
                <a:cxn ang="0">
                  <a:pos x="62" y="91"/>
                </a:cxn>
                <a:cxn ang="0">
                  <a:pos x="73" y="91"/>
                </a:cxn>
                <a:cxn ang="0">
                  <a:pos x="70" y="78"/>
                </a:cxn>
                <a:cxn ang="0">
                  <a:pos x="99" y="44"/>
                </a:cxn>
                <a:cxn ang="0">
                  <a:pos x="136" y="72"/>
                </a:cxn>
                <a:cxn ang="0">
                  <a:pos x="114" y="75"/>
                </a:cxn>
                <a:cxn ang="0">
                  <a:pos x="101" y="66"/>
                </a:cxn>
                <a:cxn ang="0">
                  <a:pos x="94" y="90"/>
                </a:cxn>
                <a:cxn ang="0">
                  <a:pos x="116" y="90"/>
                </a:cxn>
                <a:cxn ang="0">
                  <a:pos x="116" y="106"/>
                </a:cxn>
                <a:cxn ang="0">
                  <a:pos x="98" y="106"/>
                </a:cxn>
                <a:cxn ang="0">
                  <a:pos x="91" y="129"/>
                </a:cxn>
                <a:cxn ang="0">
                  <a:pos x="133" y="131"/>
                </a:cxn>
                <a:cxn ang="0">
                  <a:pos x="141" y="148"/>
                </a:cxn>
                <a:cxn ang="0">
                  <a:pos x="90" y="149"/>
                </a:cxn>
              </a:cxnLst>
              <a:rect l="0" t="0" r="r" b="b"/>
              <a:pathLst>
                <a:path w="203" h="201">
                  <a:moveTo>
                    <a:pt x="101" y="0"/>
                  </a:moveTo>
                  <a:cubicBezTo>
                    <a:pt x="45" y="0"/>
                    <a:pt x="0" y="45"/>
                    <a:pt x="0" y="101"/>
                  </a:cubicBezTo>
                  <a:cubicBezTo>
                    <a:pt x="0" y="156"/>
                    <a:pt x="45" y="201"/>
                    <a:pt x="101" y="201"/>
                  </a:cubicBezTo>
                  <a:cubicBezTo>
                    <a:pt x="157" y="201"/>
                    <a:pt x="203" y="156"/>
                    <a:pt x="203" y="101"/>
                  </a:cubicBezTo>
                  <a:cubicBezTo>
                    <a:pt x="203" y="45"/>
                    <a:pt x="157" y="0"/>
                    <a:pt x="101" y="0"/>
                  </a:cubicBezTo>
                  <a:close/>
                  <a:moveTo>
                    <a:pt x="90" y="149"/>
                  </a:moveTo>
                  <a:cubicBezTo>
                    <a:pt x="85" y="147"/>
                    <a:pt x="82" y="148"/>
                    <a:pt x="82" y="148"/>
                  </a:cubicBezTo>
                  <a:cubicBezTo>
                    <a:pt x="75" y="148"/>
                    <a:pt x="70" y="153"/>
                    <a:pt x="70" y="153"/>
                  </a:cubicBezTo>
                  <a:cubicBezTo>
                    <a:pt x="62" y="136"/>
                    <a:pt x="62" y="136"/>
                    <a:pt x="62" y="136"/>
                  </a:cubicBezTo>
                  <a:cubicBezTo>
                    <a:pt x="80" y="123"/>
                    <a:pt x="77" y="107"/>
                    <a:pt x="77" y="107"/>
                  </a:cubicBezTo>
                  <a:cubicBezTo>
                    <a:pt x="62" y="107"/>
                    <a:pt x="62" y="107"/>
                    <a:pt x="62" y="107"/>
                  </a:cubicBezTo>
                  <a:cubicBezTo>
                    <a:pt x="62" y="91"/>
                    <a:pt x="62" y="91"/>
                    <a:pt x="62" y="91"/>
                  </a:cubicBezTo>
                  <a:cubicBezTo>
                    <a:pt x="73" y="91"/>
                    <a:pt x="73" y="91"/>
                    <a:pt x="73" y="91"/>
                  </a:cubicBezTo>
                  <a:cubicBezTo>
                    <a:pt x="70" y="84"/>
                    <a:pt x="70" y="78"/>
                    <a:pt x="70" y="78"/>
                  </a:cubicBezTo>
                  <a:cubicBezTo>
                    <a:pt x="70" y="47"/>
                    <a:pt x="99" y="44"/>
                    <a:pt x="99" y="44"/>
                  </a:cubicBezTo>
                  <a:cubicBezTo>
                    <a:pt x="134" y="39"/>
                    <a:pt x="136" y="72"/>
                    <a:pt x="136" y="72"/>
                  </a:cubicBezTo>
                  <a:cubicBezTo>
                    <a:pt x="114" y="75"/>
                    <a:pt x="114" y="75"/>
                    <a:pt x="114" y="75"/>
                  </a:cubicBezTo>
                  <a:cubicBezTo>
                    <a:pt x="112" y="64"/>
                    <a:pt x="101" y="66"/>
                    <a:pt x="101" y="66"/>
                  </a:cubicBezTo>
                  <a:cubicBezTo>
                    <a:pt x="86" y="70"/>
                    <a:pt x="94" y="90"/>
                    <a:pt x="94" y="90"/>
                  </a:cubicBezTo>
                  <a:cubicBezTo>
                    <a:pt x="116" y="90"/>
                    <a:pt x="116" y="90"/>
                    <a:pt x="116" y="90"/>
                  </a:cubicBezTo>
                  <a:cubicBezTo>
                    <a:pt x="116" y="106"/>
                    <a:pt x="116" y="106"/>
                    <a:pt x="116" y="106"/>
                  </a:cubicBezTo>
                  <a:cubicBezTo>
                    <a:pt x="98" y="106"/>
                    <a:pt x="98" y="106"/>
                    <a:pt x="98" y="106"/>
                  </a:cubicBezTo>
                  <a:cubicBezTo>
                    <a:pt x="99" y="118"/>
                    <a:pt x="91" y="129"/>
                    <a:pt x="91" y="129"/>
                  </a:cubicBezTo>
                  <a:cubicBezTo>
                    <a:pt x="107" y="138"/>
                    <a:pt x="133" y="131"/>
                    <a:pt x="133" y="131"/>
                  </a:cubicBezTo>
                  <a:cubicBezTo>
                    <a:pt x="141" y="148"/>
                    <a:pt x="141" y="148"/>
                    <a:pt x="141" y="148"/>
                  </a:cubicBezTo>
                  <a:cubicBezTo>
                    <a:pt x="110" y="157"/>
                    <a:pt x="90" y="149"/>
                    <a:pt x="90" y="1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6" name="Group 45"/>
          <p:cNvGrpSpPr/>
          <p:nvPr/>
        </p:nvGrpSpPr>
        <p:grpSpPr>
          <a:xfrm>
            <a:off x="7931016" y="3201193"/>
            <a:ext cx="446216" cy="439996"/>
            <a:chOff x="5087938" y="2352675"/>
            <a:chExt cx="455613" cy="449263"/>
          </a:xfrm>
          <a:solidFill>
            <a:schemeClr val="bg1"/>
          </a:solidFill>
          <a:effectLst>
            <a:outerShdw blurRad="63500" sx="102000" sy="102000" algn="ctr" rotWithShape="0">
              <a:prstClr val="black">
                <a:alpha val="40000"/>
              </a:prstClr>
            </a:outerShdw>
          </a:effectLst>
        </p:grpSpPr>
        <p:sp>
          <p:nvSpPr>
            <p:cNvPr id="47" name="Freeform 42"/>
            <p:cNvSpPr>
              <a:spLocks noEditPoints="1"/>
            </p:cNvSpPr>
            <p:nvPr/>
          </p:nvSpPr>
          <p:spPr bwMode="auto">
            <a:xfrm>
              <a:off x="5087938" y="2352675"/>
              <a:ext cx="455613" cy="449263"/>
            </a:xfrm>
            <a:custGeom>
              <a:avLst/>
              <a:gdLst/>
              <a:ahLst/>
              <a:cxnLst>
                <a:cxn ang="0">
                  <a:pos x="127" y="0"/>
                </a:cxn>
                <a:cxn ang="0">
                  <a:pos x="0" y="126"/>
                </a:cxn>
                <a:cxn ang="0">
                  <a:pos x="127" y="251"/>
                </a:cxn>
                <a:cxn ang="0">
                  <a:pos x="254" y="126"/>
                </a:cxn>
                <a:cxn ang="0">
                  <a:pos x="127" y="0"/>
                </a:cxn>
                <a:cxn ang="0">
                  <a:pos x="127" y="236"/>
                </a:cxn>
                <a:cxn ang="0">
                  <a:pos x="16" y="126"/>
                </a:cxn>
                <a:cxn ang="0">
                  <a:pos x="127" y="15"/>
                </a:cxn>
                <a:cxn ang="0">
                  <a:pos x="238" y="126"/>
                </a:cxn>
                <a:cxn ang="0">
                  <a:pos x="127" y="236"/>
                </a:cxn>
              </a:cxnLst>
              <a:rect l="0" t="0" r="r" b="b"/>
              <a:pathLst>
                <a:path w="254" h="251">
                  <a:moveTo>
                    <a:pt x="127" y="0"/>
                  </a:moveTo>
                  <a:cubicBezTo>
                    <a:pt x="57" y="0"/>
                    <a:pt x="0" y="56"/>
                    <a:pt x="0" y="126"/>
                  </a:cubicBezTo>
                  <a:cubicBezTo>
                    <a:pt x="0" y="195"/>
                    <a:pt x="57" y="251"/>
                    <a:pt x="127" y="251"/>
                  </a:cubicBezTo>
                  <a:cubicBezTo>
                    <a:pt x="197" y="251"/>
                    <a:pt x="254" y="195"/>
                    <a:pt x="254" y="126"/>
                  </a:cubicBezTo>
                  <a:cubicBezTo>
                    <a:pt x="254" y="56"/>
                    <a:pt x="197" y="0"/>
                    <a:pt x="127" y="0"/>
                  </a:cubicBezTo>
                  <a:close/>
                  <a:moveTo>
                    <a:pt x="127" y="236"/>
                  </a:moveTo>
                  <a:cubicBezTo>
                    <a:pt x="65" y="236"/>
                    <a:pt x="16" y="186"/>
                    <a:pt x="16" y="126"/>
                  </a:cubicBezTo>
                  <a:cubicBezTo>
                    <a:pt x="16" y="65"/>
                    <a:pt x="65" y="15"/>
                    <a:pt x="127" y="15"/>
                  </a:cubicBezTo>
                  <a:cubicBezTo>
                    <a:pt x="188" y="15"/>
                    <a:pt x="238" y="65"/>
                    <a:pt x="238" y="126"/>
                  </a:cubicBezTo>
                  <a:cubicBezTo>
                    <a:pt x="238" y="186"/>
                    <a:pt x="188" y="236"/>
                    <a:pt x="127" y="2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3"/>
            <p:cNvSpPr>
              <a:spLocks noEditPoints="1"/>
            </p:cNvSpPr>
            <p:nvPr/>
          </p:nvSpPr>
          <p:spPr bwMode="auto">
            <a:xfrm>
              <a:off x="5130800" y="2395538"/>
              <a:ext cx="366713" cy="363538"/>
            </a:xfrm>
            <a:custGeom>
              <a:avLst/>
              <a:gdLst/>
              <a:ahLst/>
              <a:cxnLst>
                <a:cxn ang="0">
                  <a:pos x="103" y="0"/>
                </a:cxn>
                <a:cxn ang="0">
                  <a:pos x="0" y="102"/>
                </a:cxn>
                <a:cxn ang="0">
                  <a:pos x="103" y="203"/>
                </a:cxn>
                <a:cxn ang="0">
                  <a:pos x="205" y="102"/>
                </a:cxn>
                <a:cxn ang="0">
                  <a:pos x="103" y="0"/>
                </a:cxn>
                <a:cxn ang="0">
                  <a:pos x="146" y="107"/>
                </a:cxn>
                <a:cxn ang="0">
                  <a:pos x="146" y="121"/>
                </a:cxn>
                <a:cxn ang="0">
                  <a:pos x="112" y="121"/>
                </a:cxn>
                <a:cxn ang="0">
                  <a:pos x="112" y="128"/>
                </a:cxn>
                <a:cxn ang="0">
                  <a:pos x="146" y="128"/>
                </a:cxn>
                <a:cxn ang="0">
                  <a:pos x="146" y="141"/>
                </a:cxn>
                <a:cxn ang="0">
                  <a:pos x="112" y="141"/>
                </a:cxn>
                <a:cxn ang="0">
                  <a:pos x="112" y="155"/>
                </a:cxn>
                <a:cxn ang="0">
                  <a:pos x="93" y="155"/>
                </a:cxn>
                <a:cxn ang="0">
                  <a:pos x="93" y="141"/>
                </a:cxn>
                <a:cxn ang="0">
                  <a:pos x="59" y="141"/>
                </a:cxn>
                <a:cxn ang="0">
                  <a:pos x="59" y="128"/>
                </a:cxn>
                <a:cxn ang="0">
                  <a:pos x="93" y="128"/>
                </a:cxn>
                <a:cxn ang="0">
                  <a:pos x="93" y="121"/>
                </a:cxn>
                <a:cxn ang="0">
                  <a:pos x="59" y="121"/>
                </a:cxn>
                <a:cxn ang="0">
                  <a:pos x="59" y="107"/>
                </a:cxn>
                <a:cxn ang="0">
                  <a:pos x="91" y="107"/>
                </a:cxn>
                <a:cxn ang="0">
                  <a:pos x="54" y="48"/>
                </a:cxn>
                <a:cxn ang="0">
                  <a:pos x="77" y="48"/>
                </a:cxn>
                <a:cxn ang="0">
                  <a:pos x="96" y="80"/>
                </a:cxn>
                <a:cxn ang="0">
                  <a:pos x="103" y="91"/>
                </a:cxn>
                <a:cxn ang="0">
                  <a:pos x="110" y="79"/>
                </a:cxn>
                <a:cxn ang="0">
                  <a:pos x="129" y="48"/>
                </a:cxn>
                <a:cxn ang="0">
                  <a:pos x="151" y="48"/>
                </a:cxn>
                <a:cxn ang="0">
                  <a:pos x="113" y="107"/>
                </a:cxn>
                <a:cxn ang="0">
                  <a:pos x="146" y="107"/>
                </a:cxn>
              </a:cxnLst>
              <a:rect l="0" t="0" r="r" b="b"/>
              <a:pathLst>
                <a:path w="205" h="203">
                  <a:moveTo>
                    <a:pt x="103" y="0"/>
                  </a:moveTo>
                  <a:cubicBezTo>
                    <a:pt x="46" y="0"/>
                    <a:pt x="0" y="46"/>
                    <a:pt x="0" y="102"/>
                  </a:cubicBezTo>
                  <a:cubicBezTo>
                    <a:pt x="0" y="157"/>
                    <a:pt x="46" y="203"/>
                    <a:pt x="103" y="203"/>
                  </a:cubicBezTo>
                  <a:cubicBezTo>
                    <a:pt x="159" y="203"/>
                    <a:pt x="205" y="157"/>
                    <a:pt x="205" y="102"/>
                  </a:cubicBezTo>
                  <a:cubicBezTo>
                    <a:pt x="205" y="46"/>
                    <a:pt x="159" y="0"/>
                    <a:pt x="103" y="0"/>
                  </a:cubicBezTo>
                  <a:close/>
                  <a:moveTo>
                    <a:pt x="146" y="107"/>
                  </a:moveTo>
                  <a:cubicBezTo>
                    <a:pt x="146" y="121"/>
                    <a:pt x="146" y="121"/>
                    <a:pt x="146" y="121"/>
                  </a:cubicBezTo>
                  <a:cubicBezTo>
                    <a:pt x="112" y="121"/>
                    <a:pt x="112" y="121"/>
                    <a:pt x="112" y="121"/>
                  </a:cubicBezTo>
                  <a:cubicBezTo>
                    <a:pt x="112" y="128"/>
                    <a:pt x="112" y="128"/>
                    <a:pt x="112" y="128"/>
                  </a:cubicBezTo>
                  <a:cubicBezTo>
                    <a:pt x="146" y="128"/>
                    <a:pt x="146" y="128"/>
                    <a:pt x="146" y="128"/>
                  </a:cubicBezTo>
                  <a:cubicBezTo>
                    <a:pt x="146" y="141"/>
                    <a:pt x="146" y="141"/>
                    <a:pt x="146" y="141"/>
                  </a:cubicBezTo>
                  <a:cubicBezTo>
                    <a:pt x="112" y="141"/>
                    <a:pt x="112" y="141"/>
                    <a:pt x="112" y="141"/>
                  </a:cubicBezTo>
                  <a:cubicBezTo>
                    <a:pt x="112" y="155"/>
                    <a:pt x="112" y="155"/>
                    <a:pt x="112" y="155"/>
                  </a:cubicBezTo>
                  <a:cubicBezTo>
                    <a:pt x="93" y="155"/>
                    <a:pt x="93" y="155"/>
                    <a:pt x="93" y="155"/>
                  </a:cubicBezTo>
                  <a:cubicBezTo>
                    <a:pt x="93" y="141"/>
                    <a:pt x="93" y="141"/>
                    <a:pt x="93" y="141"/>
                  </a:cubicBezTo>
                  <a:cubicBezTo>
                    <a:pt x="59" y="141"/>
                    <a:pt x="59" y="141"/>
                    <a:pt x="59" y="141"/>
                  </a:cubicBezTo>
                  <a:cubicBezTo>
                    <a:pt x="59" y="128"/>
                    <a:pt x="59" y="128"/>
                    <a:pt x="59" y="128"/>
                  </a:cubicBezTo>
                  <a:cubicBezTo>
                    <a:pt x="93" y="128"/>
                    <a:pt x="93" y="128"/>
                    <a:pt x="93" y="128"/>
                  </a:cubicBezTo>
                  <a:cubicBezTo>
                    <a:pt x="93" y="121"/>
                    <a:pt x="93" y="121"/>
                    <a:pt x="93" y="121"/>
                  </a:cubicBezTo>
                  <a:cubicBezTo>
                    <a:pt x="59" y="121"/>
                    <a:pt x="59" y="121"/>
                    <a:pt x="59" y="121"/>
                  </a:cubicBezTo>
                  <a:cubicBezTo>
                    <a:pt x="59" y="107"/>
                    <a:pt x="59" y="107"/>
                    <a:pt x="59" y="107"/>
                  </a:cubicBezTo>
                  <a:cubicBezTo>
                    <a:pt x="91" y="107"/>
                    <a:pt x="91" y="107"/>
                    <a:pt x="91" y="107"/>
                  </a:cubicBezTo>
                  <a:cubicBezTo>
                    <a:pt x="54" y="48"/>
                    <a:pt x="54" y="48"/>
                    <a:pt x="54" y="48"/>
                  </a:cubicBezTo>
                  <a:cubicBezTo>
                    <a:pt x="77" y="48"/>
                    <a:pt x="77" y="48"/>
                    <a:pt x="77" y="48"/>
                  </a:cubicBezTo>
                  <a:cubicBezTo>
                    <a:pt x="96" y="80"/>
                    <a:pt x="96" y="80"/>
                    <a:pt x="96" y="80"/>
                  </a:cubicBezTo>
                  <a:cubicBezTo>
                    <a:pt x="99" y="84"/>
                    <a:pt x="101" y="88"/>
                    <a:pt x="103" y="91"/>
                  </a:cubicBezTo>
                  <a:cubicBezTo>
                    <a:pt x="105" y="88"/>
                    <a:pt x="107" y="84"/>
                    <a:pt x="110" y="79"/>
                  </a:cubicBezTo>
                  <a:cubicBezTo>
                    <a:pt x="129" y="48"/>
                    <a:pt x="129" y="48"/>
                    <a:pt x="129" y="48"/>
                  </a:cubicBezTo>
                  <a:cubicBezTo>
                    <a:pt x="151" y="48"/>
                    <a:pt x="151" y="48"/>
                    <a:pt x="151" y="48"/>
                  </a:cubicBezTo>
                  <a:cubicBezTo>
                    <a:pt x="113" y="107"/>
                    <a:pt x="113" y="107"/>
                    <a:pt x="113" y="107"/>
                  </a:cubicBezTo>
                  <a:lnTo>
                    <a:pt x="146" y="10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rot="19079310">
            <a:off x="4312953" y="2575352"/>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0" name="TextBox 49"/>
          <p:cNvSpPr txBox="1"/>
          <p:nvPr/>
        </p:nvSpPr>
        <p:spPr>
          <a:xfrm rot="2520690" flipH="1">
            <a:off x="6497345" y="2562293"/>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1" name="TextBox 50"/>
          <p:cNvSpPr txBox="1"/>
          <p:nvPr/>
        </p:nvSpPr>
        <p:spPr>
          <a:xfrm rot="2520690" flipH="1">
            <a:off x="4325050" y="5090489"/>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2" name="TextBox 51"/>
          <p:cNvSpPr txBox="1"/>
          <p:nvPr/>
        </p:nvSpPr>
        <p:spPr>
          <a:xfrm rot="19079310">
            <a:off x="6576938" y="5075891"/>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66" name="Text Box 10">
            <a:extLst>
              <a:ext uri="{FF2B5EF4-FFF2-40B4-BE49-F238E27FC236}">
                <a16:creationId xmlns:a16="http://schemas.microsoft.com/office/drawing/2014/main" id="{B365B1B6-29CA-4F41-9F4D-6A115D2B5007}"/>
              </a:ext>
            </a:extLst>
          </p:cNvPr>
          <p:cNvSpPr txBox="1">
            <a:spLocks noChangeArrowheads="1"/>
          </p:cNvSpPr>
          <p:nvPr/>
        </p:nvSpPr>
        <p:spPr bwMode="auto">
          <a:xfrm>
            <a:off x="8004113" y="1835433"/>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7" name="Text Box 10">
            <a:extLst>
              <a:ext uri="{FF2B5EF4-FFF2-40B4-BE49-F238E27FC236}">
                <a16:creationId xmlns:a16="http://schemas.microsoft.com/office/drawing/2014/main" id="{602C7549-8429-47D7-88B2-94BA8B5C3814}"/>
              </a:ext>
            </a:extLst>
          </p:cNvPr>
          <p:cNvSpPr txBox="1">
            <a:spLocks noChangeArrowheads="1"/>
          </p:cNvSpPr>
          <p:nvPr/>
        </p:nvSpPr>
        <p:spPr bwMode="auto">
          <a:xfrm>
            <a:off x="8004112" y="505213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8" name="Text Box 10">
            <a:extLst>
              <a:ext uri="{FF2B5EF4-FFF2-40B4-BE49-F238E27FC236}">
                <a16:creationId xmlns:a16="http://schemas.microsoft.com/office/drawing/2014/main" id="{0C076FC6-9266-408F-B58B-C941C2C47302}"/>
              </a:ext>
            </a:extLst>
          </p:cNvPr>
          <p:cNvSpPr txBox="1">
            <a:spLocks noChangeArrowheads="1"/>
          </p:cNvSpPr>
          <p:nvPr/>
        </p:nvSpPr>
        <p:spPr bwMode="auto">
          <a:xfrm>
            <a:off x="50432" y="1835433"/>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 Box 10">
            <a:extLst>
              <a:ext uri="{FF2B5EF4-FFF2-40B4-BE49-F238E27FC236}">
                <a16:creationId xmlns:a16="http://schemas.microsoft.com/office/drawing/2014/main" id="{0CE7136B-B64C-4062-8D6F-2817E8517A00}"/>
              </a:ext>
            </a:extLst>
          </p:cNvPr>
          <p:cNvSpPr txBox="1">
            <a:spLocks noChangeArrowheads="1"/>
          </p:cNvSpPr>
          <p:nvPr/>
        </p:nvSpPr>
        <p:spPr bwMode="auto">
          <a:xfrm>
            <a:off x="-36368" y="5051359"/>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7A7A7A"/>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4" name="TextBox 73">
            <a:extLst>
              <a:ext uri="{FF2B5EF4-FFF2-40B4-BE49-F238E27FC236}">
                <a16:creationId xmlns:a16="http://schemas.microsoft.com/office/drawing/2014/main" id="{EDC57CF2-4F5B-4831-8A82-323B9F97CDB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5" name="Freeform 91">
            <a:extLst>
              <a:ext uri="{FF2B5EF4-FFF2-40B4-BE49-F238E27FC236}">
                <a16:creationId xmlns:a16="http://schemas.microsoft.com/office/drawing/2014/main" id="{2676D134-245E-45FD-8389-5CB374901E9E}"/>
              </a:ext>
            </a:extLst>
          </p:cNvPr>
          <p:cNvSpPr>
            <a:spLocks noChangeAspect="1" noEditPoints="1"/>
          </p:cNvSpPr>
          <p:nvPr/>
        </p:nvSpPr>
        <p:spPr bwMode="auto">
          <a:xfrm>
            <a:off x="5459796" y="3415320"/>
            <a:ext cx="1188720" cy="11887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7275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p:cTn id="17" dur="500" fill="hold"/>
                                        <p:tgtEl>
                                          <p:spTgt spid="75"/>
                                        </p:tgtEl>
                                        <p:attrNameLst>
                                          <p:attrName>ppt_w</p:attrName>
                                        </p:attrNameLst>
                                      </p:cBhvr>
                                      <p:tavLst>
                                        <p:tav tm="0">
                                          <p:val>
                                            <p:fltVal val="0"/>
                                          </p:val>
                                        </p:tav>
                                        <p:tav tm="100000">
                                          <p:val>
                                            <p:strVal val="#ppt_w"/>
                                          </p:val>
                                        </p:tav>
                                      </p:tavLst>
                                    </p:anim>
                                    <p:anim calcmode="lin" valueType="num">
                                      <p:cBhvr>
                                        <p:cTn id="18" dur="500" fill="hold"/>
                                        <p:tgtEl>
                                          <p:spTgt spid="75"/>
                                        </p:tgtEl>
                                        <p:attrNameLst>
                                          <p:attrName>ppt_h</p:attrName>
                                        </p:attrNameLst>
                                      </p:cBhvr>
                                      <p:tavLst>
                                        <p:tav tm="0">
                                          <p:val>
                                            <p:fltVal val="0"/>
                                          </p:val>
                                        </p:tav>
                                        <p:tav tm="100000">
                                          <p:val>
                                            <p:strVal val="#ppt_h"/>
                                          </p:val>
                                        </p:tav>
                                      </p:tavLst>
                                    </p:anim>
                                    <p:animEffect transition="in" filter="fade">
                                      <p:cBhvr>
                                        <p:cTn id="19" dur="500"/>
                                        <p:tgtEl>
                                          <p:spTgt spid="75"/>
                                        </p:tgtEl>
                                      </p:cBhvr>
                                    </p:animEffect>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9"/>
                                        </p:tgtEl>
                                        <p:attrNameLst>
                                          <p:attrName>style.visibility</p:attrName>
                                        </p:attrNameLst>
                                      </p:cBhvr>
                                      <p:to>
                                        <p:strVal val="visible"/>
                                      </p:to>
                                    </p:set>
                                    <p:anim calcmode="lin" valueType="num">
                                      <p:cBhvr>
                                        <p:cTn id="23" dur="500" fill="hold"/>
                                        <p:tgtEl>
                                          <p:spTgt spid="69"/>
                                        </p:tgtEl>
                                        <p:attrNameLst>
                                          <p:attrName>ppt_w</p:attrName>
                                        </p:attrNameLst>
                                      </p:cBhvr>
                                      <p:tavLst>
                                        <p:tav tm="0">
                                          <p:val>
                                            <p:fltVal val="0"/>
                                          </p:val>
                                        </p:tav>
                                        <p:tav tm="100000">
                                          <p:val>
                                            <p:strVal val="#ppt_w"/>
                                          </p:val>
                                        </p:tav>
                                      </p:tavLst>
                                    </p:anim>
                                    <p:anim calcmode="lin" valueType="num">
                                      <p:cBhvr>
                                        <p:cTn id="24" dur="500" fill="hold"/>
                                        <p:tgtEl>
                                          <p:spTgt spid="69"/>
                                        </p:tgtEl>
                                        <p:attrNameLst>
                                          <p:attrName>ppt_h</p:attrName>
                                        </p:attrNameLst>
                                      </p:cBhvr>
                                      <p:tavLst>
                                        <p:tav tm="0">
                                          <p:val>
                                            <p:fltVal val="0"/>
                                          </p:val>
                                        </p:tav>
                                        <p:tav tm="100000">
                                          <p:val>
                                            <p:strVal val="#ppt_h"/>
                                          </p:val>
                                        </p:tav>
                                      </p:tavLst>
                                    </p:anim>
                                    <p:animEffect transition="in" filter="fade">
                                      <p:cBhvr>
                                        <p:cTn id="25" dur="500"/>
                                        <p:tgtEl>
                                          <p:spTgt spid="69"/>
                                        </p:tgtEl>
                                      </p:cBhvr>
                                    </p:animEffect>
                                    <p:anim calcmode="lin" valueType="num">
                                      <p:cBhvr>
                                        <p:cTn id="26" dur="500" fill="hold"/>
                                        <p:tgtEl>
                                          <p:spTgt spid="69"/>
                                        </p:tgtEl>
                                        <p:attrNameLst>
                                          <p:attrName>ppt_x</p:attrName>
                                        </p:attrNameLst>
                                      </p:cBhvr>
                                      <p:tavLst>
                                        <p:tav tm="0">
                                          <p:val>
                                            <p:fltVal val="0.5"/>
                                          </p:val>
                                        </p:tav>
                                        <p:tav tm="100000">
                                          <p:val>
                                            <p:strVal val="#ppt_x"/>
                                          </p:val>
                                        </p:tav>
                                      </p:tavLst>
                                    </p:anim>
                                    <p:anim calcmode="lin" valueType="num">
                                      <p:cBhvr>
                                        <p:cTn id="27" dur="500" fill="hold"/>
                                        <p:tgtEl>
                                          <p:spTgt spid="69"/>
                                        </p:tgtEl>
                                        <p:attrNameLst>
                                          <p:attrName>ppt_y</p:attrName>
                                        </p:attrNameLst>
                                      </p:cBhvr>
                                      <p:tavLst>
                                        <p:tav tm="0">
                                          <p:val>
                                            <p:fltVal val="0.5"/>
                                          </p:val>
                                        </p:tav>
                                        <p:tav tm="100000">
                                          <p:val>
                                            <p:strVal val="#ppt_y"/>
                                          </p:val>
                                        </p:tav>
                                      </p:tavLst>
                                    </p:anim>
                                  </p:childTnLst>
                                </p:cTn>
                              </p:par>
                              <p:par>
                                <p:cTn id="28" presetID="53" presetClass="entr" presetSubtype="528" fill="hold" grpId="0" nodeType="withEffect">
                                  <p:stCondLst>
                                    <p:cond delay="0"/>
                                  </p:stCondLst>
                                  <p:childTnLst>
                                    <p:set>
                                      <p:cBhvr>
                                        <p:cTn id="29" dur="1" fill="hold">
                                          <p:stCondLst>
                                            <p:cond delay="0"/>
                                          </p:stCondLst>
                                        </p:cTn>
                                        <p:tgtEl>
                                          <p:spTgt spid="71"/>
                                        </p:tgtEl>
                                        <p:attrNameLst>
                                          <p:attrName>style.visibility</p:attrName>
                                        </p:attrNameLst>
                                      </p:cBhvr>
                                      <p:to>
                                        <p:strVal val="visible"/>
                                      </p:to>
                                    </p:set>
                                    <p:anim calcmode="lin" valueType="num">
                                      <p:cBhvr>
                                        <p:cTn id="30" dur="500" fill="hold"/>
                                        <p:tgtEl>
                                          <p:spTgt spid="71"/>
                                        </p:tgtEl>
                                        <p:attrNameLst>
                                          <p:attrName>ppt_w</p:attrName>
                                        </p:attrNameLst>
                                      </p:cBhvr>
                                      <p:tavLst>
                                        <p:tav tm="0">
                                          <p:val>
                                            <p:fltVal val="0"/>
                                          </p:val>
                                        </p:tav>
                                        <p:tav tm="100000">
                                          <p:val>
                                            <p:strVal val="#ppt_w"/>
                                          </p:val>
                                        </p:tav>
                                      </p:tavLst>
                                    </p:anim>
                                    <p:anim calcmode="lin" valueType="num">
                                      <p:cBhvr>
                                        <p:cTn id="31" dur="500" fill="hold"/>
                                        <p:tgtEl>
                                          <p:spTgt spid="71"/>
                                        </p:tgtEl>
                                        <p:attrNameLst>
                                          <p:attrName>ppt_h</p:attrName>
                                        </p:attrNameLst>
                                      </p:cBhvr>
                                      <p:tavLst>
                                        <p:tav tm="0">
                                          <p:val>
                                            <p:fltVal val="0"/>
                                          </p:val>
                                        </p:tav>
                                        <p:tav tm="100000">
                                          <p:val>
                                            <p:strVal val="#ppt_h"/>
                                          </p:val>
                                        </p:tav>
                                      </p:tavLst>
                                    </p:anim>
                                    <p:animEffect transition="in" filter="fade">
                                      <p:cBhvr>
                                        <p:cTn id="32" dur="500"/>
                                        <p:tgtEl>
                                          <p:spTgt spid="71"/>
                                        </p:tgtEl>
                                      </p:cBhvr>
                                    </p:animEffect>
                                    <p:anim calcmode="lin" valueType="num">
                                      <p:cBhvr>
                                        <p:cTn id="33" dur="500" fill="hold"/>
                                        <p:tgtEl>
                                          <p:spTgt spid="71"/>
                                        </p:tgtEl>
                                        <p:attrNameLst>
                                          <p:attrName>ppt_x</p:attrName>
                                        </p:attrNameLst>
                                      </p:cBhvr>
                                      <p:tavLst>
                                        <p:tav tm="0">
                                          <p:val>
                                            <p:fltVal val="0.5"/>
                                          </p:val>
                                        </p:tav>
                                        <p:tav tm="100000">
                                          <p:val>
                                            <p:strVal val="#ppt_x"/>
                                          </p:val>
                                        </p:tav>
                                      </p:tavLst>
                                    </p:anim>
                                    <p:anim calcmode="lin" valueType="num">
                                      <p:cBhvr>
                                        <p:cTn id="34" dur="500" fill="hold"/>
                                        <p:tgtEl>
                                          <p:spTgt spid="71"/>
                                        </p:tgtEl>
                                        <p:attrNameLst>
                                          <p:attrName>ppt_y</p:attrName>
                                        </p:attrNameLst>
                                      </p:cBhvr>
                                      <p:tavLst>
                                        <p:tav tm="0">
                                          <p:val>
                                            <p:fltVal val="0.5"/>
                                          </p:val>
                                        </p:tav>
                                        <p:tav tm="100000">
                                          <p:val>
                                            <p:strVal val="#ppt_y"/>
                                          </p:val>
                                        </p:tav>
                                      </p:tavLst>
                                    </p:anim>
                                  </p:childTnLst>
                                </p:cTn>
                              </p:par>
                              <p:par>
                                <p:cTn id="35" presetID="53" presetClass="entr" presetSubtype="528" fill="hold" grpId="0" nodeType="withEffect">
                                  <p:stCondLst>
                                    <p:cond delay="0"/>
                                  </p:stCondLst>
                                  <p:childTnLst>
                                    <p:set>
                                      <p:cBhvr>
                                        <p:cTn id="36" dur="1" fill="hold">
                                          <p:stCondLst>
                                            <p:cond delay="0"/>
                                          </p:stCondLst>
                                        </p:cTn>
                                        <p:tgtEl>
                                          <p:spTgt spid="70"/>
                                        </p:tgtEl>
                                        <p:attrNameLst>
                                          <p:attrName>style.visibility</p:attrName>
                                        </p:attrNameLst>
                                      </p:cBhvr>
                                      <p:to>
                                        <p:strVal val="visible"/>
                                      </p:to>
                                    </p:set>
                                    <p:anim calcmode="lin" valueType="num">
                                      <p:cBhvr>
                                        <p:cTn id="37" dur="500" fill="hold"/>
                                        <p:tgtEl>
                                          <p:spTgt spid="70"/>
                                        </p:tgtEl>
                                        <p:attrNameLst>
                                          <p:attrName>ppt_w</p:attrName>
                                        </p:attrNameLst>
                                      </p:cBhvr>
                                      <p:tavLst>
                                        <p:tav tm="0">
                                          <p:val>
                                            <p:fltVal val="0"/>
                                          </p:val>
                                        </p:tav>
                                        <p:tav tm="100000">
                                          <p:val>
                                            <p:strVal val="#ppt_w"/>
                                          </p:val>
                                        </p:tav>
                                      </p:tavLst>
                                    </p:anim>
                                    <p:anim calcmode="lin" valueType="num">
                                      <p:cBhvr>
                                        <p:cTn id="38" dur="500" fill="hold"/>
                                        <p:tgtEl>
                                          <p:spTgt spid="70"/>
                                        </p:tgtEl>
                                        <p:attrNameLst>
                                          <p:attrName>ppt_h</p:attrName>
                                        </p:attrNameLst>
                                      </p:cBhvr>
                                      <p:tavLst>
                                        <p:tav tm="0">
                                          <p:val>
                                            <p:fltVal val="0"/>
                                          </p:val>
                                        </p:tav>
                                        <p:tav tm="100000">
                                          <p:val>
                                            <p:strVal val="#ppt_h"/>
                                          </p:val>
                                        </p:tav>
                                      </p:tavLst>
                                    </p:anim>
                                    <p:animEffect transition="in" filter="fade">
                                      <p:cBhvr>
                                        <p:cTn id="39" dur="500"/>
                                        <p:tgtEl>
                                          <p:spTgt spid="70"/>
                                        </p:tgtEl>
                                      </p:cBhvr>
                                    </p:animEffect>
                                    <p:anim calcmode="lin" valueType="num">
                                      <p:cBhvr>
                                        <p:cTn id="40" dur="500" fill="hold"/>
                                        <p:tgtEl>
                                          <p:spTgt spid="70"/>
                                        </p:tgtEl>
                                        <p:attrNameLst>
                                          <p:attrName>ppt_x</p:attrName>
                                        </p:attrNameLst>
                                      </p:cBhvr>
                                      <p:tavLst>
                                        <p:tav tm="0">
                                          <p:val>
                                            <p:fltVal val="0.5"/>
                                          </p:val>
                                        </p:tav>
                                        <p:tav tm="100000">
                                          <p:val>
                                            <p:strVal val="#ppt_x"/>
                                          </p:val>
                                        </p:tav>
                                      </p:tavLst>
                                    </p:anim>
                                    <p:anim calcmode="lin" valueType="num">
                                      <p:cBhvr>
                                        <p:cTn id="41" dur="500" fill="hold"/>
                                        <p:tgtEl>
                                          <p:spTgt spid="70"/>
                                        </p:tgtEl>
                                        <p:attrNameLst>
                                          <p:attrName>ppt_y</p:attrName>
                                        </p:attrNameLst>
                                      </p:cBhvr>
                                      <p:tavLst>
                                        <p:tav tm="0">
                                          <p:val>
                                            <p:fltVal val="0.5"/>
                                          </p:val>
                                        </p:tav>
                                        <p:tav tm="100000">
                                          <p:val>
                                            <p:strVal val="#ppt_y"/>
                                          </p:val>
                                        </p:tav>
                                      </p:tavLst>
                                    </p:anim>
                                  </p:childTnLst>
                                </p:cTn>
                              </p:par>
                              <p:par>
                                <p:cTn id="42" presetID="53" presetClass="entr" presetSubtype="528" fill="hold" grpId="0" nodeType="with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anim calcmode="lin" valueType="num">
                                      <p:cBhvr>
                                        <p:cTn id="47" dur="500" fill="hold"/>
                                        <p:tgtEl>
                                          <p:spTgt spid="72"/>
                                        </p:tgtEl>
                                        <p:attrNameLst>
                                          <p:attrName>ppt_x</p:attrName>
                                        </p:attrNameLst>
                                      </p:cBhvr>
                                      <p:tavLst>
                                        <p:tav tm="0">
                                          <p:val>
                                            <p:fltVal val="0.5"/>
                                          </p:val>
                                        </p:tav>
                                        <p:tav tm="100000">
                                          <p:val>
                                            <p:strVal val="#ppt_x"/>
                                          </p:val>
                                        </p:tav>
                                      </p:tavLst>
                                    </p:anim>
                                    <p:anim calcmode="lin" valueType="num">
                                      <p:cBhvr>
                                        <p:cTn id="48" dur="500" fill="hold"/>
                                        <p:tgtEl>
                                          <p:spTgt spid="72"/>
                                        </p:tgtEl>
                                        <p:attrNameLst>
                                          <p:attrName>ppt_y</p:attrName>
                                        </p:attrNameLst>
                                      </p:cBhvr>
                                      <p:tavLst>
                                        <p:tav tm="0">
                                          <p:val>
                                            <p:fltVal val="0.5"/>
                                          </p:val>
                                        </p:tav>
                                        <p:tav tm="100000">
                                          <p:val>
                                            <p:strVal val="#ppt_y"/>
                                          </p:val>
                                        </p:tav>
                                      </p:tavLst>
                                    </p:anim>
                                  </p:childTnLst>
                                </p:cTn>
                              </p:par>
                            </p:childTnLst>
                          </p:cTn>
                        </p:par>
                        <p:par>
                          <p:cTn id="49" fill="hold">
                            <p:stCondLst>
                              <p:cond delay="2000"/>
                            </p:stCondLst>
                            <p:childTnLst>
                              <p:par>
                                <p:cTn id="50" presetID="53" presetClass="entr" presetSubtype="16" fill="hold" nodeType="afterEffect">
                                  <p:stCondLst>
                                    <p:cond delay="0"/>
                                  </p:stCondLst>
                                  <p:childTnLst>
                                    <p:set>
                                      <p:cBhvr>
                                        <p:cTn id="51" dur="1" fill="hold">
                                          <p:stCondLst>
                                            <p:cond delay="0"/>
                                          </p:stCondLst>
                                        </p:cTn>
                                        <p:tgtEl>
                                          <p:spTgt spid="35"/>
                                        </p:tgtEl>
                                        <p:attrNameLst>
                                          <p:attrName>style.visibility</p:attrName>
                                        </p:attrNameLst>
                                      </p:cBhvr>
                                      <p:to>
                                        <p:strVal val="visible"/>
                                      </p:to>
                                    </p:set>
                                    <p:anim calcmode="lin" valueType="num">
                                      <p:cBhvr>
                                        <p:cTn id="52" dur="500" fill="hold"/>
                                        <p:tgtEl>
                                          <p:spTgt spid="35"/>
                                        </p:tgtEl>
                                        <p:attrNameLst>
                                          <p:attrName>ppt_w</p:attrName>
                                        </p:attrNameLst>
                                      </p:cBhvr>
                                      <p:tavLst>
                                        <p:tav tm="0">
                                          <p:val>
                                            <p:fltVal val="0"/>
                                          </p:val>
                                        </p:tav>
                                        <p:tav tm="100000">
                                          <p:val>
                                            <p:strVal val="#ppt_w"/>
                                          </p:val>
                                        </p:tav>
                                      </p:tavLst>
                                    </p:anim>
                                    <p:anim calcmode="lin" valueType="num">
                                      <p:cBhvr>
                                        <p:cTn id="53" dur="500" fill="hold"/>
                                        <p:tgtEl>
                                          <p:spTgt spid="35"/>
                                        </p:tgtEl>
                                        <p:attrNameLst>
                                          <p:attrName>ppt_h</p:attrName>
                                        </p:attrNameLst>
                                      </p:cBhvr>
                                      <p:tavLst>
                                        <p:tav tm="0">
                                          <p:val>
                                            <p:fltVal val="0"/>
                                          </p:val>
                                        </p:tav>
                                        <p:tav tm="100000">
                                          <p:val>
                                            <p:strVal val="#ppt_h"/>
                                          </p:val>
                                        </p:tav>
                                      </p:tavLst>
                                    </p:anim>
                                    <p:animEffect transition="in" filter="fade">
                                      <p:cBhvr>
                                        <p:cTn id="54" dur="500"/>
                                        <p:tgtEl>
                                          <p:spTgt spid="35"/>
                                        </p:tgtEl>
                                      </p:cBhvr>
                                    </p:animEffect>
                                  </p:childTnLst>
                                </p:cTn>
                              </p:par>
                            </p:childTnLst>
                          </p:cTn>
                        </p:par>
                        <p:par>
                          <p:cTn id="55" fill="hold">
                            <p:stCondLst>
                              <p:cond delay="2500"/>
                            </p:stCondLst>
                            <p:childTnLst>
                              <p:par>
                                <p:cTn id="56" presetID="22" presetClass="entr" presetSubtype="4"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Effect transition="in" filter="wipe(down)">
                                      <p:cBhvr>
                                        <p:cTn id="58" dur="500"/>
                                        <p:tgtEl>
                                          <p:spTgt spid="49"/>
                                        </p:tgtEl>
                                      </p:cBhvr>
                                    </p:animEffect>
                                  </p:childTnLst>
                                </p:cTn>
                              </p:par>
                            </p:childTnLst>
                          </p:cTn>
                        </p:par>
                        <p:par>
                          <p:cTn id="59" fill="hold">
                            <p:stCondLst>
                              <p:cond delay="3000"/>
                            </p:stCondLst>
                            <p:childTnLst>
                              <p:par>
                                <p:cTn id="60" presetID="42" presetClass="entr" presetSubtype="0" fill="hold" grpId="0" nodeType="afterEffect">
                                  <p:stCondLst>
                                    <p:cond delay="0"/>
                                  </p:stCondLst>
                                  <p:childTnLst>
                                    <p:set>
                                      <p:cBhvr>
                                        <p:cTn id="61" dur="1" fill="hold">
                                          <p:stCondLst>
                                            <p:cond delay="0"/>
                                          </p:stCondLst>
                                        </p:cTn>
                                        <p:tgtEl>
                                          <p:spTgt spid="68"/>
                                        </p:tgtEl>
                                        <p:attrNameLst>
                                          <p:attrName>style.visibility</p:attrName>
                                        </p:attrNameLst>
                                      </p:cBhvr>
                                      <p:to>
                                        <p:strVal val="visible"/>
                                      </p:to>
                                    </p:set>
                                    <p:animEffect transition="in" filter="fade">
                                      <p:cBhvr>
                                        <p:cTn id="62" dur="1000"/>
                                        <p:tgtEl>
                                          <p:spTgt spid="68"/>
                                        </p:tgtEl>
                                      </p:cBhvr>
                                    </p:animEffect>
                                    <p:anim calcmode="lin" valueType="num">
                                      <p:cBhvr>
                                        <p:cTn id="63" dur="1000" fill="hold"/>
                                        <p:tgtEl>
                                          <p:spTgt spid="68"/>
                                        </p:tgtEl>
                                        <p:attrNameLst>
                                          <p:attrName>ppt_x</p:attrName>
                                        </p:attrNameLst>
                                      </p:cBhvr>
                                      <p:tavLst>
                                        <p:tav tm="0">
                                          <p:val>
                                            <p:strVal val="#ppt_x"/>
                                          </p:val>
                                        </p:tav>
                                        <p:tav tm="100000">
                                          <p:val>
                                            <p:strVal val="#ppt_x"/>
                                          </p:val>
                                        </p:tav>
                                      </p:tavLst>
                                    </p:anim>
                                    <p:anim calcmode="lin" valueType="num">
                                      <p:cBhvr>
                                        <p:cTn id="64" dur="1000" fill="hold"/>
                                        <p:tgtEl>
                                          <p:spTgt spid="68"/>
                                        </p:tgtEl>
                                        <p:attrNameLst>
                                          <p:attrName>ppt_y</p:attrName>
                                        </p:attrNameLst>
                                      </p:cBhvr>
                                      <p:tavLst>
                                        <p:tav tm="0">
                                          <p:val>
                                            <p:strVal val="#ppt_y+.1"/>
                                          </p:val>
                                        </p:tav>
                                        <p:tav tm="100000">
                                          <p:val>
                                            <p:strVal val="#ppt_y"/>
                                          </p:val>
                                        </p:tav>
                                      </p:tavLst>
                                    </p:anim>
                                  </p:childTnLst>
                                </p:cTn>
                              </p:par>
                            </p:childTnLst>
                          </p:cTn>
                        </p:par>
                        <p:par>
                          <p:cTn id="65" fill="hold">
                            <p:stCondLst>
                              <p:cond delay="4000"/>
                            </p:stCondLst>
                            <p:childTnLst>
                              <p:par>
                                <p:cTn id="66" presetID="53" presetClass="entr" presetSubtype="16" fill="hold" nodeType="afterEffect">
                                  <p:stCondLst>
                                    <p:cond delay="0"/>
                                  </p:stCondLst>
                                  <p:childTnLst>
                                    <p:set>
                                      <p:cBhvr>
                                        <p:cTn id="67" dur="1" fill="hold">
                                          <p:stCondLst>
                                            <p:cond delay="0"/>
                                          </p:stCondLst>
                                        </p:cTn>
                                        <p:tgtEl>
                                          <p:spTgt spid="46"/>
                                        </p:tgtEl>
                                        <p:attrNameLst>
                                          <p:attrName>style.visibility</p:attrName>
                                        </p:attrNameLst>
                                      </p:cBhvr>
                                      <p:to>
                                        <p:strVal val="visible"/>
                                      </p:to>
                                    </p:set>
                                    <p:anim calcmode="lin" valueType="num">
                                      <p:cBhvr>
                                        <p:cTn id="68" dur="500" fill="hold"/>
                                        <p:tgtEl>
                                          <p:spTgt spid="46"/>
                                        </p:tgtEl>
                                        <p:attrNameLst>
                                          <p:attrName>ppt_w</p:attrName>
                                        </p:attrNameLst>
                                      </p:cBhvr>
                                      <p:tavLst>
                                        <p:tav tm="0">
                                          <p:val>
                                            <p:fltVal val="0"/>
                                          </p:val>
                                        </p:tav>
                                        <p:tav tm="100000">
                                          <p:val>
                                            <p:strVal val="#ppt_w"/>
                                          </p:val>
                                        </p:tav>
                                      </p:tavLst>
                                    </p:anim>
                                    <p:anim calcmode="lin" valueType="num">
                                      <p:cBhvr>
                                        <p:cTn id="69" dur="500" fill="hold"/>
                                        <p:tgtEl>
                                          <p:spTgt spid="46"/>
                                        </p:tgtEl>
                                        <p:attrNameLst>
                                          <p:attrName>ppt_h</p:attrName>
                                        </p:attrNameLst>
                                      </p:cBhvr>
                                      <p:tavLst>
                                        <p:tav tm="0">
                                          <p:val>
                                            <p:fltVal val="0"/>
                                          </p:val>
                                        </p:tav>
                                        <p:tav tm="100000">
                                          <p:val>
                                            <p:strVal val="#ppt_h"/>
                                          </p:val>
                                        </p:tav>
                                      </p:tavLst>
                                    </p:anim>
                                    <p:animEffect transition="in" filter="fade">
                                      <p:cBhvr>
                                        <p:cTn id="70" dur="500"/>
                                        <p:tgtEl>
                                          <p:spTgt spid="46"/>
                                        </p:tgtEl>
                                      </p:cBhvr>
                                    </p:animEffect>
                                  </p:childTnLst>
                                </p:cTn>
                              </p:par>
                            </p:childTnLst>
                          </p:cTn>
                        </p:par>
                        <p:par>
                          <p:cTn id="71" fill="hold">
                            <p:stCondLst>
                              <p:cond delay="4500"/>
                            </p:stCondLst>
                            <p:childTnLst>
                              <p:par>
                                <p:cTn id="72" presetID="22" presetClass="entr" presetSubtype="4" fill="hold" grpId="0" nodeType="afterEffect">
                                  <p:stCondLst>
                                    <p:cond delay="0"/>
                                  </p:stCondLst>
                                  <p:childTnLst>
                                    <p:set>
                                      <p:cBhvr>
                                        <p:cTn id="73" dur="1" fill="hold">
                                          <p:stCondLst>
                                            <p:cond delay="0"/>
                                          </p:stCondLst>
                                        </p:cTn>
                                        <p:tgtEl>
                                          <p:spTgt spid="50"/>
                                        </p:tgtEl>
                                        <p:attrNameLst>
                                          <p:attrName>style.visibility</p:attrName>
                                        </p:attrNameLst>
                                      </p:cBhvr>
                                      <p:to>
                                        <p:strVal val="visible"/>
                                      </p:to>
                                    </p:set>
                                    <p:animEffect transition="in" filter="wipe(down)">
                                      <p:cBhvr>
                                        <p:cTn id="74" dur="500"/>
                                        <p:tgtEl>
                                          <p:spTgt spid="50"/>
                                        </p:tgtEl>
                                      </p:cBhvr>
                                    </p:animEffect>
                                  </p:childTnLst>
                                </p:cTn>
                              </p:par>
                            </p:childTnLst>
                          </p:cTn>
                        </p:par>
                        <p:par>
                          <p:cTn id="75" fill="hold">
                            <p:stCondLst>
                              <p:cond delay="5000"/>
                            </p:stCondLst>
                            <p:childTnLst>
                              <p:par>
                                <p:cTn id="76" presetID="42" presetClass="entr" presetSubtype="0" fill="hold" grpId="0" nodeType="afterEffect">
                                  <p:stCondLst>
                                    <p:cond delay="0"/>
                                  </p:stCondLst>
                                  <p:childTnLst>
                                    <p:set>
                                      <p:cBhvr>
                                        <p:cTn id="77" dur="1" fill="hold">
                                          <p:stCondLst>
                                            <p:cond delay="0"/>
                                          </p:stCondLst>
                                        </p:cTn>
                                        <p:tgtEl>
                                          <p:spTgt spid="66"/>
                                        </p:tgtEl>
                                        <p:attrNameLst>
                                          <p:attrName>style.visibility</p:attrName>
                                        </p:attrNameLst>
                                      </p:cBhvr>
                                      <p:to>
                                        <p:strVal val="visible"/>
                                      </p:to>
                                    </p:set>
                                    <p:animEffect transition="in" filter="fade">
                                      <p:cBhvr>
                                        <p:cTn id="78" dur="1000"/>
                                        <p:tgtEl>
                                          <p:spTgt spid="66"/>
                                        </p:tgtEl>
                                      </p:cBhvr>
                                    </p:animEffect>
                                    <p:anim calcmode="lin" valueType="num">
                                      <p:cBhvr>
                                        <p:cTn id="79" dur="1000" fill="hold"/>
                                        <p:tgtEl>
                                          <p:spTgt spid="66"/>
                                        </p:tgtEl>
                                        <p:attrNameLst>
                                          <p:attrName>ppt_x</p:attrName>
                                        </p:attrNameLst>
                                      </p:cBhvr>
                                      <p:tavLst>
                                        <p:tav tm="0">
                                          <p:val>
                                            <p:strVal val="#ppt_x"/>
                                          </p:val>
                                        </p:tav>
                                        <p:tav tm="100000">
                                          <p:val>
                                            <p:strVal val="#ppt_x"/>
                                          </p:val>
                                        </p:tav>
                                      </p:tavLst>
                                    </p:anim>
                                    <p:anim calcmode="lin" valueType="num">
                                      <p:cBhvr>
                                        <p:cTn id="80" dur="1000" fill="hold"/>
                                        <p:tgtEl>
                                          <p:spTgt spid="66"/>
                                        </p:tgtEl>
                                        <p:attrNameLst>
                                          <p:attrName>ppt_y</p:attrName>
                                        </p:attrNameLst>
                                      </p:cBhvr>
                                      <p:tavLst>
                                        <p:tav tm="0">
                                          <p:val>
                                            <p:strVal val="#ppt_y+.1"/>
                                          </p:val>
                                        </p:tav>
                                        <p:tav tm="100000">
                                          <p:val>
                                            <p:strVal val="#ppt_y"/>
                                          </p:val>
                                        </p:tav>
                                      </p:tavLst>
                                    </p:anim>
                                  </p:childTnLst>
                                </p:cTn>
                              </p:par>
                            </p:childTnLst>
                          </p:cTn>
                        </p:par>
                        <p:par>
                          <p:cTn id="81" fill="hold">
                            <p:stCondLst>
                              <p:cond delay="6000"/>
                            </p:stCondLst>
                            <p:childTnLst>
                              <p:par>
                                <p:cTn id="82" presetID="53" presetClass="entr" presetSubtype="16" fill="hold" nodeType="afterEffect">
                                  <p:stCondLst>
                                    <p:cond delay="0"/>
                                  </p:stCondLst>
                                  <p:childTnLst>
                                    <p:set>
                                      <p:cBhvr>
                                        <p:cTn id="83" dur="1" fill="hold">
                                          <p:stCondLst>
                                            <p:cond delay="0"/>
                                          </p:stCondLst>
                                        </p:cTn>
                                        <p:tgtEl>
                                          <p:spTgt spid="43"/>
                                        </p:tgtEl>
                                        <p:attrNameLst>
                                          <p:attrName>style.visibility</p:attrName>
                                        </p:attrNameLst>
                                      </p:cBhvr>
                                      <p:to>
                                        <p:strVal val="visible"/>
                                      </p:to>
                                    </p:set>
                                    <p:anim calcmode="lin" valueType="num">
                                      <p:cBhvr>
                                        <p:cTn id="84" dur="500" fill="hold"/>
                                        <p:tgtEl>
                                          <p:spTgt spid="43"/>
                                        </p:tgtEl>
                                        <p:attrNameLst>
                                          <p:attrName>ppt_w</p:attrName>
                                        </p:attrNameLst>
                                      </p:cBhvr>
                                      <p:tavLst>
                                        <p:tav tm="0">
                                          <p:val>
                                            <p:fltVal val="0"/>
                                          </p:val>
                                        </p:tav>
                                        <p:tav tm="100000">
                                          <p:val>
                                            <p:strVal val="#ppt_w"/>
                                          </p:val>
                                        </p:tav>
                                      </p:tavLst>
                                    </p:anim>
                                    <p:anim calcmode="lin" valueType="num">
                                      <p:cBhvr>
                                        <p:cTn id="85" dur="500" fill="hold"/>
                                        <p:tgtEl>
                                          <p:spTgt spid="43"/>
                                        </p:tgtEl>
                                        <p:attrNameLst>
                                          <p:attrName>ppt_h</p:attrName>
                                        </p:attrNameLst>
                                      </p:cBhvr>
                                      <p:tavLst>
                                        <p:tav tm="0">
                                          <p:val>
                                            <p:fltVal val="0"/>
                                          </p:val>
                                        </p:tav>
                                        <p:tav tm="100000">
                                          <p:val>
                                            <p:strVal val="#ppt_h"/>
                                          </p:val>
                                        </p:tav>
                                      </p:tavLst>
                                    </p:anim>
                                    <p:animEffect transition="in" filter="fade">
                                      <p:cBhvr>
                                        <p:cTn id="86" dur="500"/>
                                        <p:tgtEl>
                                          <p:spTgt spid="43"/>
                                        </p:tgtEl>
                                      </p:cBhvr>
                                    </p:animEffect>
                                  </p:childTnLst>
                                </p:cTn>
                              </p:par>
                            </p:childTnLst>
                          </p:cTn>
                        </p:par>
                        <p:par>
                          <p:cTn id="87" fill="hold">
                            <p:stCondLst>
                              <p:cond delay="6500"/>
                            </p:stCondLst>
                            <p:childTnLst>
                              <p:par>
                                <p:cTn id="88" presetID="22" presetClass="entr" presetSubtype="1" fill="hold" grpId="0" nodeType="afterEffect">
                                  <p:stCondLst>
                                    <p:cond delay="0"/>
                                  </p:stCondLst>
                                  <p:childTnLst>
                                    <p:set>
                                      <p:cBhvr>
                                        <p:cTn id="89" dur="1" fill="hold">
                                          <p:stCondLst>
                                            <p:cond delay="0"/>
                                          </p:stCondLst>
                                        </p:cTn>
                                        <p:tgtEl>
                                          <p:spTgt spid="52"/>
                                        </p:tgtEl>
                                        <p:attrNameLst>
                                          <p:attrName>style.visibility</p:attrName>
                                        </p:attrNameLst>
                                      </p:cBhvr>
                                      <p:to>
                                        <p:strVal val="visible"/>
                                      </p:to>
                                    </p:set>
                                    <p:animEffect transition="in" filter="wipe(up)">
                                      <p:cBhvr>
                                        <p:cTn id="90" dur="500"/>
                                        <p:tgtEl>
                                          <p:spTgt spid="52"/>
                                        </p:tgtEl>
                                      </p:cBhvr>
                                    </p:animEffect>
                                  </p:childTnLst>
                                </p:cTn>
                              </p:par>
                            </p:childTnLst>
                          </p:cTn>
                        </p:par>
                        <p:par>
                          <p:cTn id="91" fill="hold">
                            <p:stCondLst>
                              <p:cond delay="7000"/>
                            </p:stCondLst>
                            <p:childTnLst>
                              <p:par>
                                <p:cTn id="92" presetID="42" presetClass="entr" presetSubtype="0"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fade">
                                      <p:cBhvr>
                                        <p:cTn id="94" dur="1000"/>
                                        <p:tgtEl>
                                          <p:spTgt spid="67"/>
                                        </p:tgtEl>
                                      </p:cBhvr>
                                    </p:animEffect>
                                    <p:anim calcmode="lin" valueType="num">
                                      <p:cBhvr>
                                        <p:cTn id="95" dur="1000" fill="hold"/>
                                        <p:tgtEl>
                                          <p:spTgt spid="67"/>
                                        </p:tgtEl>
                                        <p:attrNameLst>
                                          <p:attrName>ppt_x</p:attrName>
                                        </p:attrNameLst>
                                      </p:cBhvr>
                                      <p:tavLst>
                                        <p:tav tm="0">
                                          <p:val>
                                            <p:strVal val="#ppt_x"/>
                                          </p:val>
                                        </p:tav>
                                        <p:tav tm="100000">
                                          <p:val>
                                            <p:strVal val="#ppt_x"/>
                                          </p:val>
                                        </p:tav>
                                      </p:tavLst>
                                    </p:anim>
                                    <p:anim calcmode="lin" valueType="num">
                                      <p:cBhvr>
                                        <p:cTn id="96" dur="1000" fill="hold"/>
                                        <p:tgtEl>
                                          <p:spTgt spid="67"/>
                                        </p:tgtEl>
                                        <p:attrNameLst>
                                          <p:attrName>ppt_y</p:attrName>
                                        </p:attrNameLst>
                                      </p:cBhvr>
                                      <p:tavLst>
                                        <p:tav tm="0">
                                          <p:val>
                                            <p:strVal val="#ppt_y+.1"/>
                                          </p:val>
                                        </p:tav>
                                        <p:tav tm="100000">
                                          <p:val>
                                            <p:strVal val="#ppt_y"/>
                                          </p:val>
                                        </p:tav>
                                      </p:tavLst>
                                    </p:anim>
                                  </p:childTnLst>
                                </p:cTn>
                              </p:par>
                            </p:childTnLst>
                          </p:cTn>
                        </p:par>
                        <p:par>
                          <p:cTn id="97" fill="hold">
                            <p:stCondLst>
                              <p:cond delay="8000"/>
                            </p:stCondLst>
                            <p:childTnLst>
                              <p:par>
                                <p:cTn id="98" presetID="53" presetClass="entr" presetSubtype="16" fill="hold"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childTnLst>
                                </p:cTn>
                              </p:par>
                            </p:childTnLst>
                          </p:cTn>
                        </p:par>
                        <p:par>
                          <p:cTn id="103" fill="hold">
                            <p:stCondLst>
                              <p:cond delay="8500"/>
                            </p:stCondLst>
                            <p:childTnLst>
                              <p:par>
                                <p:cTn id="104" presetID="22" presetClass="entr" presetSubtype="1" fill="hold" grpId="0" nodeType="afterEffect">
                                  <p:stCondLst>
                                    <p:cond delay="0"/>
                                  </p:stCondLst>
                                  <p:childTnLst>
                                    <p:set>
                                      <p:cBhvr>
                                        <p:cTn id="105" dur="1" fill="hold">
                                          <p:stCondLst>
                                            <p:cond delay="0"/>
                                          </p:stCondLst>
                                        </p:cTn>
                                        <p:tgtEl>
                                          <p:spTgt spid="51"/>
                                        </p:tgtEl>
                                        <p:attrNameLst>
                                          <p:attrName>style.visibility</p:attrName>
                                        </p:attrNameLst>
                                      </p:cBhvr>
                                      <p:to>
                                        <p:strVal val="visible"/>
                                      </p:to>
                                    </p:set>
                                    <p:animEffect transition="in" filter="wipe(up)">
                                      <p:cBhvr>
                                        <p:cTn id="106" dur="500"/>
                                        <p:tgtEl>
                                          <p:spTgt spid="51"/>
                                        </p:tgtEl>
                                      </p:cBhvr>
                                    </p:animEffect>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73"/>
                                        </p:tgtEl>
                                        <p:attrNameLst>
                                          <p:attrName>style.visibility</p:attrName>
                                        </p:attrNameLst>
                                      </p:cBhvr>
                                      <p:to>
                                        <p:strVal val="visible"/>
                                      </p:to>
                                    </p:set>
                                    <p:animEffect transition="in" filter="fade">
                                      <p:cBhvr>
                                        <p:cTn id="110" dur="1000"/>
                                        <p:tgtEl>
                                          <p:spTgt spid="73"/>
                                        </p:tgtEl>
                                      </p:cBhvr>
                                    </p:animEffect>
                                    <p:anim calcmode="lin" valueType="num">
                                      <p:cBhvr>
                                        <p:cTn id="111" dur="1000" fill="hold"/>
                                        <p:tgtEl>
                                          <p:spTgt spid="73"/>
                                        </p:tgtEl>
                                        <p:attrNameLst>
                                          <p:attrName>ppt_x</p:attrName>
                                        </p:attrNameLst>
                                      </p:cBhvr>
                                      <p:tavLst>
                                        <p:tav tm="0">
                                          <p:val>
                                            <p:strVal val="#ppt_x"/>
                                          </p:val>
                                        </p:tav>
                                        <p:tav tm="100000">
                                          <p:val>
                                            <p:strVal val="#ppt_x"/>
                                          </p:val>
                                        </p:tav>
                                      </p:tavLst>
                                    </p:anim>
                                    <p:anim calcmode="lin" valueType="num">
                                      <p:cBhvr>
                                        <p:cTn id="112" dur="1000" fill="hold"/>
                                        <p:tgtEl>
                                          <p:spTgt spid="7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9" grpId="0" animBg="1"/>
      <p:bldP spid="70" grpId="0" animBg="1"/>
      <p:bldP spid="71" grpId="0" animBg="1"/>
      <p:bldP spid="72" grpId="0" animBg="1"/>
      <p:bldP spid="49" grpId="0"/>
      <p:bldP spid="50" grpId="0"/>
      <p:bldP spid="51" grpId="0"/>
      <p:bldP spid="52" grpId="0"/>
      <p:bldP spid="66" grpId="0"/>
      <p:bldP spid="67" grpId="0"/>
      <p:bldP spid="68" grpId="0"/>
      <p:bldP spid="73" grpId="0"/>
      <p:bldP spid="74" grpId="0"/>
      <p:bldP spid="7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1991</TotalTime>
  <Words>7495</Words>
  <Application>Microsoft Office PowerPoint</Application>
  <PresentationFormat>Widescreen</PresentationFormat>
  <Paragraphs>667</Paragraphs>
  <Slides>49</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49</vt:i4>
      </vt:variant>
    </vt:vector>
  </HeadingPairs>
  <TitlesOfParts>
    <vt:vector size="59" baseType="lpstr">
      <vt:lpstr>Arial</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768</cp:revision>
  <dcterms:created xsi:type="dcterms:W3CDTF">2016-09-28T22:08:47Z</dcterms:created>
  <dcterms:modified xsi:type="dcterms:W3CDTF">2018-01-21T01:54:58Z</dcterms:modified>
</cp:coreProperties>
</file>