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093" r:id="rId3"/>
    <p:sldId id="1801" r:id="rId4"/>
    <p:sldId id="1812" r:id="rId5"/>
    <p:sldId id="1458" r:id="rId6"/>
    <p:sldId id="1179" r:id="rId7"/>
    <p:sldId id="1759" r:id="rId8"/>
    <p:sldId id="663" r:id="rId9"/>
    <p:sldId id="1076"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85321" y="383449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85439" y="408222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2019-05-26T19:03:55Z</dcterms:modified>
</cp:coreProperties>
</file>