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50091" y="39401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2018-10-20T19:58:46Z</dcterms:modified>
</cp:coreProperties>
</file>