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2" autoAdjust="0"/>
    <p:restoredTop sz="94641" autoAdjust="0"/>
  </p:normalViewPr>
  <p:slideViewPr>
    <p:cSldViewPr snapToGrid="0">
      <p:cViewPr varScale="1">
        <p:scale>
          <a:sx n="97" d="100"/>
          <a:sy n="97" d="100"/>
        </p:scale>
        <p:origin x="78"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05018" y="372533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2018-12-30T22:27:56Z</dcterms:modified>
</cp:coreProperties>
</file>