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7" r:id="rId3"/>
    <p:sldId id="353" r:id="rId4"/>
    <p:sldId id="358" r:id="rId5"/>
    <p:sldId id="360" r:id="rId6"/>
    <p:sldId id="351" r:id="rId7"/>
    <p:sldId id="352" r:id="rId8"/>
    <p:sldId id="354" r:id="rId9"/>
    <p:sldId id="359"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1"/>
            <a:extLst>
              <a:ext uri="{FF2B5EF4-FFF2-40B4-BE49-F238E27FC236}">
                <a16:creationId xmlns:a16="http://schemas.microsoft.com/office/drawing/2014/main" id="{EDFB5C78-9210-4690-B0AD-29891559A76E}"/>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1.jpg"/><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image" Target="../media/image13.jpg"/></Relationships>
</file>

<file path=ppt/slides/_rels/slide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14.jpg"/><Relationship Id="rId4" Type="http://schemas.openxmlformats.org/officeDocument/2006/relationships/image" Target="../media/image15.jpg"/></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1742" y="2524924"/>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5549</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2022</cp:revision>
  <dcterms:created xsi:type="dcterms:W3CDTF">2015-12-31T02:20:12Z</dcterms:created>
  <dcterms:modified xsi:type="dcterms:W3CDTF">2017-09-30T21:35:07Z</dcterms:modified>
</cp:coreProperties>
</file>