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7" r:id="rId3"/>
    <p:sldId id="353" r:id="rId4"/>
    <p:sldId id="358" r:id="rId5"/>
    <p:sldId id="360" r:id="rId6"/>
    <p:sldId id="351" r:id="rId7"/>
    <p:sldId id="352" r:id="rId8"/>
    <p:sldId id="354" r:id="rId9"/>
    <p:sldId id="35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94692" autoAdjust="0"/>
  </p:normalViewPr>
  <p:slideViewPr>
    <p:cSldViewPr snapToGrid="0">
      <p:cViewPr varScale="1">
        <p:scale>
          <a:sx n="64" d="100"/>
          <a:sy n="64" d="100"/>
        </p:scale>
        <p:origin x="90" y="9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146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043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1"/>
            <a:extLst>
              <a:ext uri="{FF2B5EF4-FFF2-40B4-BE49-F238E27FC236}">
                <a16:creationId xmlns:a16="http://schemas.microsoft.com/office/drawing/2014/main" id="{EDFB5C78-9210-4690-B0AD-29891559A7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 id="2147483671"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1742" y="2524924"/>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463700" y="5926483"/>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01, 2018</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a:extLst>
              <a:ext uri="{FF2B5EF4-FFF2-40B4-BE49-F238E27FC236}">
                <a16:creationId xmlns:a16="http://schemas.microsoft.com/office/drawing/2014/main" id="{9CA71406-AA9E-4E32-A59E-186320CA08FA}"/>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AUTHORS SLIDE</a:t>
            </a: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1000"/>
                                        <p:tgtEl>
                                          <p:spTgt spid="2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endCondLst>
                                    <p:cond evt="begin" delay="0"/>
                                  </p:end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endCondLst>
                                    <p:cond evt="begin" delay="0"/>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2000"/>
                            </p:stCondLst>
                            <p:childTnLst>
                              <p:par>
                                <p:cTn id="24" presetID="2" presetClass="entr" presetSubtype="4" accel="50000" decel="50000" fill="hold" grpId="0" nodeType="afterEffect">
                                  <p:stCondLst>
                                    <p:cond delay="0"/>
                                  </p:stCondLst>
                                  <p:endCondLst>
                                    <p:cond evt="begin" delay="0"/>
                                  </p:end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endCondLst>
                                    <p:cond evt="begin" delay="0"/>
                                  </p:end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grpId="0" nodeType="withEffect">
                                  <p:stCondLst>
                                    <p:cond delay="0"/>
                                  </p:stCondLst>
                                  <p:endCondLst>
                                    <p:cond evt="begin" delay="0"/>
                                  </p:end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p:stCondLst>
                                    <p:cond delay="0"/>
                                  </p:stCondLst>
                                  <p:endCondLst>
                                    <p:cond evt="begin" delay="0"/>
                                  </p:end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10" presetClass="entr" presetSubtype="0" fill="hold" grpId="0" nodeType="afterEffect">
                                  <p:stCondLst>
                                    <p:cond delay="0"/>
                                  </p:stCondLst>
                                  <p:endCondLst>
                                    <p:cond evt="begin" delay="0"/>
                                  </p:end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par>
                                <p:cTn id="54" presetID="10" presetClass="entr" presetSubtype="0" fill="hold" grpId="0" nodeType="with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50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par>
                                <p:cTn id="72" presetID="10" presetClass="entr" presetSubtype="0" fill="hold" grpId="0" nodeType="with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65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tx1"/>
          </a:solidFill>
          <a:ln w="38100">
            <a:solidFill>
              <a:srgbClr val="ED7D3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163624" y="4321725"/>
            <a:ext cx="2743200" cy="2757678"/>
          </a:xfrm>
          <a:prstGeom prst="rect">
            <a:avLst/>
          </a:prstGeom>
          <a:noFill/>
        </p:spPr>
        <p:txBody>
          <a:bodyPr wrap="square" rtlCol="0">
            <a:spAutoFit/>
          </a:bodyPr>
          <a:lstStyle/>
          <a:p>
            <a:pPr algn="r" defTabSz="1219170">
              <a:spcBef>
                <a:spcPct val="20000"/>
              </a:spcBef>
              <a:defRPr/>
            </a:pPr>
            <a:r>
              <a:rPr lang="en-US" sz="1600" b="1" dirty="0">
                <a:solidFill>
                  <a:schemeClr val="bg1"/>
                </a:solidFill>
              </a:rPr>
              <a:t>   </a:t>
            </a: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pPr algn="r"/>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300" dirty="0">
              <a:solidFill>
                <a:schemeClr val="bg1">
                  <a:lumMod val="95000"/>
                </a:schemeClr>
              </a:solidFill>
            </a:endParaRPr>
          </a:p>
        </p:txBody>
      </p:sp>
      <p:sp>
        <p:nvSpPr>
          <p:cNvPr id="26" name="TextBox 25"/>
          <p:cNvSpPr txBox="1"/>
          <p:nvPr/>
        </p:nvSpPr>
        <p:spPr>
          <a:xfrm>
            <a:off x="8269605" y="1243106"/>
            <a:ext cx="2743200" cy="251761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3629915" y="3590205"/>
            <a:ext cx="731520" cy="731520"/>
          </a:xfrm>
          <a:prstGeom prst="ellipse">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25702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chemeClr val="accent4">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chemeClr val="accent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chemeClr val="accent3">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1"/>
                </a:solidFill>
              </a:rPr>
              <a:t>01</a:t>
            </a:r>
          </a:p>
        </p:txBody>
      </p:sp>
      <p:sp>
        <p:nvSpPr>
          <p:cNvPr id="24" name="Oval 23"/>
          <p:cNvSpPr/>
          <p:nvPr/>
        </p:nvSpPr>
        <p:spPr bwMode="auto">
          <a:xfrm>
            <a:off x="3125283" y="3545165"/>
            <a:ext cx="756071" cy="756071"/>
          </a:xfrm>
          <a:prstGeom prst="ellipse">
            <a:avLst/>
          </a:prstGeom>
          <a:noFill/>
          <a:ln w="571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2"/>
                </a:solidFill>
              </a:rPr>
              <a:t>02</a:t>
            </a:r>
          </a:p>
        </p:txBody>
      </p:sp>
      <p:sp>
        <p:nvSpPr>
          <p:cNvPr id="25" name="Oval 24"/>
          <p:cNvSpPr/>
          <p:nvPr/>
        </p:nvSpPr>
        <p:spPr bwMode="auto">
          <a:xfrm>
            <a:off x="3125283" y="5081070"/>
            <a:ext cx="756071" cy="756071"/>
          </a:xfrm>
          <a:prstGeom prst="ellipse">
            <a:avLst/>
          </a:prstGeom>
          <a:noFill/>
          <a:ln w="571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3"/>
                </a:solidFill>
              </a:rPr>
              <a:t>03</a:t>
            </a:r>
          </a:p>
        </p:txBody>
      </p:sp>
      <p:sp>
        <p:nvSpPr>
          <p:cNvPr id="5" name="Oval 4"/>
          <p:cNvSpPr/>
          <p:nvPr/>
        </p:nvSpPr>
        <p:spPr>
          <a:xfrm>
            <a:off x="5456770" y="3070745"/>
            <a:ext cx="1693569" cy="1693568"/>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440394"/>
          </a:xfrm>
          <a:prstGeom prst="rect">
            <a:avLst/>
          </a:prstGeom>
          <a:noFill/>
        </p:spPr>
        <p:txBody>
          <a:bodyPr wrap="square" rtlCol="0">
            <a:spAutoFit/>
          </a:bodyPr>
          <a:lstStyle/>
          <a:p>
            <a:r>
              <a:rPr lang="en-US" b="1" dirty="0">
                <a:solidFill>
                  <a:srgbClr val="5B9BD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7" name="TextBox 46"/>
          <p:cNvSpPr txBox="1"/>
          <p:nvPr/>
        </p:nvSpPr>
        <p:spPr>
          <a:xfrm>
            <a:off x="419022" y="3378920"/>
            <a:ext cx="2435256" cy="1440394"/>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8" name="TextBox 47"/>
          <p:cNvSpPr txBox="1"/>
          <p:nvPr/>
        </p:nvSpPr>
        <p:spPr>
          <a:xfrm>
            <a:off x="419022" y="4920496"/>
            <a:ext cx="2435256" cy="1440394"/>
          </a:xfrm>
          <a:prstGeom prst="rect">
            <a:avLst/>
          </a:prstGeom>
          <a:noFill/>
        </p:spPr>
        <p:txBody>
          <a:bodyPr wrap="square" rtlCol="0">
            <a:spAutoFit/>
          </a:bodyPr>
          <a:lstStyle/>
          <a:p>
            <a:r>
              <a:rPr lang="en-US" b="1" dirty="0">
                <a:solidFill>
                  <a:srgbClr val="A5A5A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9" name="TextBox 48"/>
          <p:cNvSpPr txBox="1"/>
          <p:nvPr/>
        </p:nvSpPr>
        <p:spPr>
          <a:xfrm>
            <a:off x="9421040" y="3343989"/>
            <a:ext cx="2435256" cy="2200602"/>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rPr>
              <a:t>To change the image, right click anywhere within the image, then choose “format picture” from the drop down menu. Click the “fill” icon in the right screen, make sure the “picture” option is selected, then click the File button to browse and find your image.</a:t>
            </a:r>
          </a:p>
        </p:txBody>
      </p:sp>
    </p:spTree>
    <p:extLst>
      <p:ext uri="{BB962C8B-B14F-4D97-AF65-F5344CB8AC3E}">
        <p14:creationId xmlns:p14="http://schemas.microsoft.com/office/powerpoint/2010/main" val="2998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fltVal val="0.5"/>
                                          </p:val>
                                        </p:tav>
                                        <p:tav tm="100000">
                                          <p:val>
                                            <p:strVal val="#ppt_x"/>
                                          </p:val>
                                        </p:tav>
                                      </p:tavLst>
                                    </p:anim>
                                    <p:anim calcmode="lin" valueType="num">
                                      <p:cBhvr>
                                        <p:cTn id="21" dur="500" fill="hold"/>
                                        <p:tgtEl>
                                          <p:spTgt spid="4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par>
                          <p:cTn id="31" fill="hold">
                            <p:stCondLst>
                              <p:cond delay="2500"/>
                            </p:stCondLst>
                            <p:childTnLst>
                              <p:par>
                                <p:cTn id="32" presetID="53" presetClass="entr" presetSubtype="52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fltVal val="0.5"/>
                                          </p:val>
                                        </p:tav>
                                        <p:tav tm="100000">
                                          <p:val>
                                            <p:strVal val="#ppt_x"/>
                                          </p:val>
                                        </p:tav>
                                      </p:tavLst>
                                    </p:anim>
                                    <p:anim calcmode="lin" valueType="num">
                                      <p:cBhvr>
                                        <p:cTn id="38" dur="500" fill="hold"/>
                                        <p:tgtEl>
                                          <p:spTgt spid="47"/>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fltVal val="0.5"/>
                                          </p:val>
                                        </p:tav>
                                        <p:tav tm="100000">
                                          <p:val>
                                            <p:strVal val="#ppt_x"/>
                                          </p:val>
                                        </p:tav>
                                      </p:tavLst>
                                    </p:anim>
                                    <p:anim calcmode="lin" valueType="num">
                                      <p:cBhvr>
                                        <p:cTn id="55" dur="500" fill="hold"/>
                                        <p:tgtEl>
                                          <p:spTgt spid="48"/>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anim calcmode="lin" valueType="num">
                                      <p:cBhvr>
                                        <p:cTn id="75" dur="500" fill="hold"/>
                                        <p:tgtEl>
                                          <p:spTgt spid="49"/>
                                        </p:tgtEl>
                                        <p:attrNameLst>
                                          <p:attrName>ppt_x</p:attrName>
                                        </p:attrNameLst>
                                      </p:cBhvr>
                                      <p:tavLst>
                                        <p:tav tm="0">
                                          <p:val>
                                            <p:fltVal val="0.5"/>
                                          </p:val>
                                        </p:tav>
                                        <p:tav tm="100000">
                                          <p:val>
                                            <p:strVal val="#ppt_x"/>
                                          </p:val>
                                        </p:tav>
                                      </p:tavLst>
                                    </p:anim>
                                    <p:anim calcmode="lin" valueType="num">
                                      <p:cBhvr>
                                        <p:cTn id="76"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ED7D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185028"/>
            <a:ext cx="2286001" cy="1747454"/>
            <a:chOff x="4597683" y="3088635"/>
            <a:chExt cx="1786883" cy="1310590"/>
          </a:xfrm>
        </p:grpSpPr>
        <p:sp>
          <p:nvSpPr>
            <p:cNvPr id="40" name="TextBox 39"/>
            <p:cNvSpPr txBox="1"/>
            <p:nvPr/>
          </p:nvSpPr>
          <p:spPr>
            <a:xfrm>
              <a:off x="4597686"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1</a:t>
              </a:r>
            </a:p>
          </p:txBody>
        </p:sp>
        <p:sp>
          <p:nvSpPr>
            <p:cNvPr id="41" name="TextBox 40"/>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grpSp>
        <p:nvGrpSpPr>
          <p:cNvPr id="42" name="Group 41"/>
          <p:cNvGrpSpPr/>
          <p:nvPr/>
        </p:nvGrpSpPr>
        <p:grpSpPr>
          <a:xfrm>
            <a:off x="4991107" y="5196128"/>
            <a:ext cx="2286001" cy="1736353"/>
            <a:chOff x="4597683" y="3096961"/>
            <a:chExt cx="1786883" cy="1302264"/>
          </a:xfrm>
        </p:grpSpPr>
        <p:sp>
          <p:nvSpPr>
            <p:cNvPr id="43" name="TextBox 42"/>
            <p:cNvSpPr txBox="1"/>
            <p:nvPr/>
          </p:nvSpPr>
          <p:spPr>
            <a:xfrm>
              <a:off x="4597685" y="3096961"/>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2</a:t>
              </a:r>
            </a:p>
          </p:txBody>
        </p:sp>
        <p:sp>
          <p:nvSpPr>
            <p:cNvPr id="44" name="TextBox 43"/>
            <p:cNvSpPr txBox="1"/>
            <p:nvPr/>
          </p:nvSpPr>
          <p:spPr>
            <a:xfrm>
              <a:off x="4597683" y="3348938"/>
              <a:ext cx="1786883" cy="1050287"/>
            </a:xfrm>
            <a:prstGeom prst="rect">
              <a:avLst/>
            </a:prstGeom>
            <a:noFill/>
          </p:spPr>
          <p:txBody>
            <a:bodyPr wrap="square" lIns="0" tIns="0" rIns="0" bIns="0" rtlCol="0" anchor="t">
              <a:spAutoFit/>
            </a:bodyPr>
            <a:lstStyle/>
            <a:p>
              <a:pPr algn="ctr" defTabSz="1219170">
                <a:spcBef>
                  <a:spcPct val="20000"/>
                </a:spcBef>
                <a:defRPr/>
              </a:pPr>
              <a:r>
                <a:rPr lang="en-US" sz="1300" dirty="0">
                  <a:solidFill>
                    <a:schemeClr val="bg1"/>
                  </a:solidFill>
                </a:rPr>
                <a:t>Detail your key points here, and reference a graphic that supports these points. What problem does your * fix? How does your * make life easier? Or is your * just really cool? Be creative and be unique</a:t>
              </a:r>
            </a:p>
          </p:txBody>
        </p:sp>
      </p:grpSp>
      <p:grpSp>
        <p:nvGrpSpPr>
          <p:cNvPr id="51" name="Group 50"/>
          <p:cNvGrpSpPr/>
          <p:nvPr/>
        </p:nvGrpSpPr>
        <p:grpSpPr>
          <a:xfrm>
            <a:off x="8668731" y="5185027"/>
            <a:ext cx="2286001" cy="1747454"/>
            <a:chOff x="4597683" y="3088635"/>
            <a:chExt cx="1786883" cy="1310590"/>
          </a:xfrm>
        </p:grpSpPr>
        <p:sp>
          <p:nvSpPr>
            <p:cNvPr id="52" name="TextBox 51"/>
            <p:cNvSpPr txBox="1"/>
            <p:nvPr/>
          </p:nvSpPr>
          <p:spPr>
            <a:xfrm>
              <a:off x="4597685"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3</a:t>
              </a:r>
            </a:p>
          </p:txBody>
        </p:sp>
        <p:sp>
          <p:nvSpPr>
            <p:cNvPr id="53" name="TextBox 52"/>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spTree>
    <p:extLst>
      <p:ext uri="{BB962C8B-B14F-4D97-AF65-F5344CB8AC3E}">
        <p14:creationId xmlns:p14="http://schemas.microsoft.com/office/powerpoint/2010/main" val="40329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49" y="3069230"/>
            <a:ext cx="2090561"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1</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To change the above images, right click anywhere within the image, then choose “format picture” from the drop down menu. Click the “fill” icon in the right screen, make sure the “picture” option is selected, then click the File button to browse and find your image.</a:t>
            </a:r>
            <a:endParaRPr lang="en-US" sz="1300" dirty="0">
              <a:solidFill>
                <a:schemeClr val="bg1"/>
              </a:solidFill>
              <a:latin typeface="Candara" panose="020E0502030303020204" pitchFamily="34" charset="0"/>
            </a:endParaRP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15715" y="3043555"/>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2</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136054" y="3045720"/>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3</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630413" y="3040848"/>
            <a:ext cx="2445014" cy="2748445"/>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4</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9637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ED7D3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A5A5A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434018" cy="10618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300" dirty="0">
                <a:solidFill>
                  <a:srgbClr val="5B9BD5"/>
                </a:solidFill>
              </a:rPr>
              <a:t>Detail your key points here, and reference a graphic that supports these points. What problem does your * fix? How does your * make life easier? Or is your * just really cool? Be creative and be unique</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68353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300" dirty="0">
                <a:solidFill>
                  <a:srgbClr val="A5A5A5"/>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006302"/>
            <a:ext cx="3434017" cy="1138773"/>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ED7D31"/>
                </a:solidFill>
              </a:rPr>
              <a:t>Detail your key points here, and reference a graphic that supports these points. What problem does your * fix? How does your * make life easier? Or is your * just really cool? Be creative and be unique</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4070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5578</TotalTime>
  <Words>3114</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Arimo</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2087</cp:revision>
  <dcterms:created xsi:type="dcterms:W3CDTF">2015-12-31T02:20:12Z</dcterms:created>
  <dcterms:modified xsi:type="dcterms:W3CDTF">2017-09-30T22:04:45Z</dcterms:modified>
</cp:coreProperties>
</file>